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6" r:id="rId3"/>
    <p:sldId id="304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90" r:id="rId34"/>
    <p:sldId id="291" r:id="rId35"/>
    <p:sldId id="297" r:id="rId36"/>
    <p:sldId id="292" r:id="rId37"/>
    <p:sldId id="293" r:id="rId38"/>
    <p:sldId id="294" r:id="rId39"/>
    <p:sldId id="296" r:id="rId40"/>
    <p:sldId id="306" r:id="rId41"/>
    <p:sldId id="307" r:id="rId42"/>
    <p:sldId id="308" r:id="rId43"/>
    <p:sldId id="316" r:id="rId44"/>
    <p:sldId id="317" r:id="rId45"/>
    <p:sldId id="298" r:id="rId46"/>
    <p:sldId id="318" r:id="rId47"/>
    <p:sldId id="309" r:id="rId48"/>
    <p:sldId id="310" r:id="rId49"/>
    <p:sldId id="301" r:id="rId50"/>
    <p:sldId id="30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5EA2B-A936-40E7-B075-CECC73A39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24E4D8-2EF9-47BA-AAA4-FF9E23A53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32B79-DEF2-4C10-8C4E-B370F9E69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29CE6-D294-407B-9C40-68D2018F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E2972-192A-499D-945E-3E7B84F24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2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11A3D-C00F-4667-B633-225CE8E8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4B2B6E-D380-4109-933A-6A9FBC327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60579D-4273-4AB7-9FEC-942A9B90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9D6C7-13B9-48A3-8CF8-B737D40B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C38C7-05DD-4299-969B-F20CB9E6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1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266C6A-499F-4EAC-8DCE-999F54EC8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339823-99F5-4898-A498-3F200550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827F8-A596-4466-BA83-9D24EDB73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6A4D5-16A1-4D23-B04F-30BE1A30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79513-25DF-40AD-A09E-81999F57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72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BCBA8-3A89-452D-BD49-554C630E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631E3-0C50-44E8-92B4-8DFB8D1B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64BCF-1AE5-4310-86E9-3FC1E79D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EF83C-9B3F-4F0F-A7FB-CC60CEDF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38708-5560-4FE1-B563-2064C539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89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96ACB-CB08-45E2-B0F1-60806E9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B62C1-DD3C-4087-9214-B15BE87E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25159-CFE1-4F99-A772-9B113D3D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F76E6-BC3E-4AA9-B0B7-2A1AA45E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FF3FF-5552-43CA-838C-5D0F60A5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9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FA761-14BB-4ABC-A79C-67EC7CE3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4F4E5-6899-4D63-B465-0080A1506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5E1643-390A-42D5-ACEA-D0F6CDBD7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E269AB-63AF-41DC-A97B-18244C3C4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356B2-B666-4382-BE9C-56994EA1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20A3A-CC63-4001-84F0-9A9FC68D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363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667EF-4125-4B97-861E-FF6B25D1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3D40C-0734-4827-8D91-C7AC7AE68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72EF75-130C-41B8-95EB-AD76A1AF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F6E9FD-6F18-4260-980F-02358FD3F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399092-A298-4201-A3E7-B74F9EE56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621D78-7F59-4AE0-B42E-6FA06682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13F985-677C-45B8-B09C-9D3AD535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0780A1-8193-4739-B664-6AF1E843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62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7F2A-A59C-4FC9-B6F4-83894089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12C62E-FE6D-46A7-B0CA-FBEB5A5B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DAB8EA-451C-4881-B2C1-3FA1F5E4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CBC962-0917-4E05-ACF6-CB08AD0B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48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A8CDF5-D320-4415-B0A2-CC91623F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67C3EE-D2AA-42C3-AA80-47F7AC80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06C52-B01B-44DD-B86E-257C7786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5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23B96-72BE-42BB-A031-2FAE9E8A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80D7E-2871-493E-B162-03F706629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EC53-683E-4EE2-AE2C-74B761202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62FE72-F9F9-4FDA-9A0D-CE58301D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E64B19-0CCA-4D14-9EA1-9A36BAFF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2D5669-C0E6-48C6-B7D5-4D17801D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4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47F10-E2CD-43D7-9A1E-2AF17CF7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354977-079F-4FDD-8417-BA47BF635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2425DB-A371-4C7D-BC0E-340F55E38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D592E-9B33-4F23-A7FA-ECFE12068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AEF724-B2C4-4A69-AB45-7BD87807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18BD0-F311-471D-869F-66092950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6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7350C4-1762-4AA0-8C3B-E0D3AA3B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4EA71-1408-40D9-9FC2-05F86532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D940B-2A1A-4BFF-97B0-A61806200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83055-31C5-4E6A-AC2F-41CA10AE30A6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6BB49-DF31-42DA-8822-D54AFB662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7B187E-8C30-4E22-A946-A8F15F207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FD1DE-EA65-4DCE-B927-EEA1E4453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0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1.pn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1.png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49.mp4"/><Relationship Id="rId7" Type="http://schemas.openxmlformats.org/officeDocument/2006/relationships/image" Target="../media/image50.png"/><Relationship Id="rId2" Type="http://schemas.microsoft.com/office/2007/relationships/media" Target="../media/media49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50.m4a"/><Relationship Id="rId4" Type="http://schemas.microsoft.com/office/2007/relationships/media" Target="../media/media50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E73ED-B50D-4193-99C7-5F5CA2A3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75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err="1"/>
              <a:t>아두이노</a:t>
            </a:r>
            <a:r>
              <a:rPr lang="ko-KR" altLang="en-US" dirty="0"/>
              <a:t> 세미나 </a:t>
            </a:r>
            <a:r>
              <a:rPr lang="en-US" altLang="ko-KR" dirty="0"/>
              <a:t>4</a:t>
            </a:r>
            <a:r>
              <a:rPr lang="ko-KR" altLang="en-US" dirty="0"/>
              <a:t>번째 강의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9F6A1EF-CAD6-456D-9C7A-DCC6D1DB836D}"/>
              </a:ext>
            </a:extLst>
          </p:cNvPr>
          <p:cNvSpPr txBox="1">
            <a:spLocks/>
          </p:cNvSpPr>
          <p:nvPr/>
        </p:nvSpPr>
        <p:spPr>
          <a:xfrm>
            <a:off x="838200" y="3735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납땜 </a:t>
            </a:r>
            <a:r>
              <a:rPr lang="en-US" altLang="ko-KR" dirty="0"/>
              <a:t>/ </a:t>
            </a:r>
            <a:r>
              <a:rPr lang="ko-KR" altLang="en-US" dirty="0" err="1"/>
              <a:t>부트로더</a:t>
            </a:r>
            <a:r>
              <a:rPr lang="ko-KR" altLang="en-US" dirty="0"/>
              <a:t> 업로드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83C71D3-EBAA-4F70-973D-051B045C1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8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55"/>
    </mc:Choice>
    <mc:Fallback>
      <p:transition spd="slow" advTm="27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324" x="3225800" y="6153150"/>
          <p14:tracePt t="26421" x="2566988" y="6765925"/>
          <p14:tracePt t="26428" x="2730500" y="6692900"/>
          <p14:tracePt t="26432" x="2867025" y="6619875"/>
          <p14:tracePt t="26439" x="3086100" y="6546850"/>
          <p14:tracePt t="26441" x="3251200" y="6492875"/>
          <p14:tracePt t="26448" x="3470275" y="6419850"/>
          <p14:tracePt t="26456" x="3635375" y="6364288"/>
          <p14:tracePt t="26458" x="3881438" y="6291263"/>
          <p14:tracePt t="26464" x="4073525" y="6227763"/>
          <p14:tracePt t="26468" x="4237038" y="6181725"/>
          <p14:tracePt t="26473" x="4456113" y="6118225"/>
          <p14:tracePt t="26477" x="4638675" y="6081713"/>
          <p14:tracePt t="26484" x="4867275" y="6054725"/>
          <p14:tracePt t="26489" x="5114925" y="6018213"/>
          <p14:tracePt t="26494" x="5297488" y="5991225"/>
          <p14:tracePt t="26498" x="5487988" y="5935663"/>
          <p14:tracePt t="26506" x="5699125" y="5889625"/>
          <p14:tracePt t="26508" x="5972175" y="5853113"/>
          <p14:tracePt t="26514" x="6227763" y="5799138"/>
          <p14:tracePt t="26517" x="6446838" y="5753100"/>
          <p14:tracePt t="26524" x="6740525" y="5689600"/>
          <p14:tracePt t="26528" x="7096125" y="5653088"/>
          <p14:tracePt t="26534" x="7351713" y="5570538"/>
          <p14:tracePt t="26540" x="7607300" y="5524500"/>
          <p14:tracePt t="26544" x="7816850" y="5487988"/>
          <p14:tracePt t="26547" x="7999413" y="5441950"/>
          <p14:tracePt t="26556" x="8237538" y="5387975"/>
          <p14:tracePt t="26557" x="8410575" y="5341938"/>
          <p14:tracePt t="26564" x="8575675" y="5295900"/>
          <p14:tracePt t="26571" x="8739188" y="5268913"/>
          <p14:tracePt t="26573" x="8904288" y="5222875"/>
          <p14:tracePt t="26578" x="9040813" y="5195888"/>
          <p14:tracePt t="26584" x="9205913" y="5149850"/>
          <p14:tracePt t="26590" x="9351963" y="5122863"/>
          <p14:tracePt t="26593" x="9488488" y="5086350"/>
          <p14:tracePt t="26599" x="9617075" y="5049838"/>
          <p14:tracePt t="26606" x="9772650" y="5003800"/>
          <p14:tracePt t="26609" x="9863138" y="4976813"/>
          <p14:tracePt t="26613" x="9982200" y="4949825"/>
          <p14:tracePt t="26620" x="10072688" y="4903788"/>
          <p14:tracePt t="26623" x="10174288" y="4876800"/>
          <p14:tracePt t="26630" x="10247313" y="4848225"/>
          <p14:tracePt t="26633" x="10328275" y="4811713"/>
          <p14:tracePt t="26640" x="10393363" y="4794250"/>
          <p14:tracePt t="26644" x="10456863" y="4757738"/>
          <p14:tracePt t="26650" x="10520363" y="4730750"/>
          <p14:tracePt t="26655" x="10566400" y="4702175"/>
          <p14:tracePt t="26660" x="10612438" y="4665663"/>
          <p14:tracePt t="26664" x="10658475" y="4638675"/>
          <p14:tracePt t="26671" x="10702925" y="4621213"/>
          <p14:tracePt t="26674" x="10748963" y="4592638"/>
          <p14:tracePt t="26680" x="10795000" y="4556125"/>
          <p14:tracePt t="26688" x="10821988" y="4538663"/>
          <p14:tracePt t="26690" x="10858500" y="4519613"/>
          <p14:tracePt t="26696" x="10914063" y="4492625"/>
          <p14:tracePt t="26700" x="10941050" y="4475163"/>
          <p14:tracePt t="26705" x="11004550" y="4429125"/>
          <p14:tracePt t="26710" x="11050588" y="4402138"/>
          <p14:tracePt t="26715" x="11114088" y="4356100"/>
          <p14:tracePt t="26721" x="11177588" y="4310063"/>
          <p14:tracePt t="26726" x="11242675" y="4273550"/>
          <p14:tracePt t="26730" x="11306175" y="4237038"/>
          <p14:tracePt t="26738" x="11369675" y="4200525"/>
          <p14:tracePt t="26740" x="11415713" y="4164013"/>
          <p14:tracePt t="26746" x="11479213" y="4127500"/>
          <p14:tracePt t="26750" x="11515725" y="4090988"/>
          <p14:tracePt t="26756" x="11561763" y="4073525"/>
          <p14:tracePt t="26760" x="11588750" y="4037013"/>
          <p14:tracePt t="26766" x="11644313" y="4000500"/>
          <p14:tracePt t="26771" x="11671300" y="3981450"/>
          <p14:tracePt t="26776" x="11698288" y="3963988"/>
          <p14:tracePt t="26780" x="11734800" y="3954463"/>
          <p14:tracePt t="26787" x="11763375" y="3927475"/>
          <p14:tracePt t="26789" x="11780838" y="3908425"/>
          <p14:tracePt t="26796" x="11807825" y="3898900"/>
          <p14:tracePt t="26801" x="11826875" y="3889375"/>
          <p14:tracePt t="26805" x="11863388" y="3881438"/>
          <p14:tracePt t="26810" x="11880850" y="3871913"/>
          <p14:tracePt t="26815" x="11899900" y="3862388"/>
          <p14:tracePt t="26821" x="11926888" y="3852863"/>
          <p14:tracePt t="26826" x="11945938" y="3844925"/>
          <p14:tracePt t="26832" x="11972925" y="3835400"/>
          <p14:tracePt t="26838" x="12009438" y="3825875"/>
          <p14:tracePt t="26841" x="12036425" y="3798888"/>
          <p14:tracePt t="26845" x="12082463" y="3789363"/>
          <p14:tracePt t="26852" x="12118975" y="3779838"/>
          <p14:tracePt t="26856" x="12165013" y="37623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테이블, 앉아있는, 회로, 표지판이(가) 표시된 사진&#10;&#10;자동 생성된 설명">
            <a:extLst>
              <a:ext uri="{FF2B5EF4-FFF2-40B4-BE49-F238E27FC236}">
                <a16:creationId xmlns:a16="http://schemas.microsoft.com/office/drawing/2014/main" id="{5A5889D9-2332-4925-915F-4377F816C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489" r="1" b="1591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0577B6F4-3EBE-40E4-B362-BB0D52CE9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4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97"/>
    </mc:Choice>
    <mc:Fallback>
      <p:transition spd="slow" advTm="15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6" x="7589838" y="3516313"/>
          <p14:tracePt t="413" x="7589838" y="3506788"/>
          <p14:tracePt t="423" x="7597775" y="3506788"/>
          <p14:tracePt t="434" x="7597775" y="3497263"/>
          <p14:tracePt t="438" x="7607300" y="3497263"/>
          <p14:tracePt t="454" x="7616825" y="3487738"/>
          <p14:tracePt t="538" x="7626350" y="3487738"/>
          <p14:tracePt t="575" x="7626350" y="3479800"/>
          <p14:tracePt t="590" x="7626350" y="3470275"/>
          <p14:tracePt t="600" x="7626350" y="3460750"/>
          <p14:tracePt t="604" x="7626350" y="3451225"/>
          <p14:tracePt t="611" x="7626350" y="3443288"/>
          <p14:tracePt t="614" x="7626350" y="3433763"/>
          <p14:tracePt t="619" x="7607300" y="3424238"/>
          <p14:tracePt t="629" x="7589838" y="3414713"/>
          <p14:tracePt t="636" x="7570788" y="3406775"/>
          <p14:tracePt t="640" x="7534275" y="3387725"/>
          <p14:tracePt t="646" x="7507288" y="3370263"/>
          <p14:tracePt t="650" x="7480300" y="3370263"/>
          <p14:tracePt t="655" x="7443788" y="3360738"/>
          <p14:tracePt t="662" x="7407275" y="3360738"/>
          <p14:tracePt t="665" x="7378700" y="3341688"/>
          <p14:tracePt t="670" x="7334250" y="3333750"/>
          <p14:tracePt t="678" x="7288213" y="3324225"/>
          <p14:tracePt t="679" x="7232650" y="3324225"/>
          <p14:tracePt t="685" x="7196138" y="3324225"/>
          <p14:tracePt t="690" x="7132638" y="3305175"/>
          <p14:tracePt t="696" x="7077075" y="3305175"/>
          <p14:tracePt t="699" x="7023100" y="3297238"/>
          <p14:tracePt t="706" x="6940550" y="3287713"/>
          <p14:tracePt t="710" x="6867525" y="3268663"/>
          <p14:tracePt t="715" x="6813550" y="3268663"/>
          <p14:tracePt t="720" x="6711950" y="3241675"/>
          <p14:tracePt t="727" x="6621463" y="3232150"/>
          <p14:tracePt t="729" x="6529388" y="3232150"/>
          <p14:tracePt t="736" x="6429375" y="3205163"/>
          <p14:tracePt t="740" x="6356350" y="3187700"/>
          <p14:tracePt t="745" x="6237288" y="3159125"/>
          <p14:tracePt t="750" x="6146800" y="3151188"/>
          <p14:tracePt t="756" x="6037263" y="3105150"/>
          <p14:tracePt t="761" x="5918200" y="3078163"/>
          <p14:tracePt t="765" x="5818188" y="3032125"/>
          <p14:tracePt t="772" x="5708650" y="2976563"/>
          <p14:tracePt t="777" x="5607050" y="2922588"/>
          <p14:tracePt t="781" x="5507038" y="2857500"/>
          <p14:tracePt t="785" x="5370513" y="2803525"/>
          <p14:tracePt t="793" x="5268913" y="2747963"/>
          <p14:tracePt t="796" x="5141913" y="2674938"/>
          <p14:tracePt t="801" x="5041900" y="2611438"/>
          <p14:tracePt t="806" x="4922838" y="2538413"/>
          <p14:tracePt t="811" x="4821238" y="2484438"/>
          <p14:tracePt t="815" x="4721225" y="2428875"/>
          <p14:tracePt t="822" x="4638675" y="2374900"/>
          <p14:tracePt t="827" x="4557713" y="2328863"/>
          <p14:tracePt t="831" x="4492625" y="2282825"/>
          <p14:tracePt t="835" x="4429125" y="2236788"/>
          <p14:tracePt t="843" x="4383088" y="2209800"/>
          <p14:tracePt t="846" x="4302125" y="2155825"/>
          <p14:tracePt t="851" x="4246563" y="2100263"/>
          <p14:tracePt t="856" x="4200525" y="2063750"/>
          <p14:tracePt t="862" x="4146550" y="2000250"/>
          <p14:tracePt t="865" x="4083050" y="1944688"/>
          <p14:tracePt t="872" x="4037013" y="1898650"/>
          <p14:tracePt t="877" x="3981450" y="1844675"/>
          <p14:tracePt t="882" x="3944938" y="1781175"/>
          <p14:tracePt t="888" x="3908425" y="1735138"/>
          <p14:tracePt t="893" x="3871913" y="1689100"/>
          <p14:tracePt t="897" x="3835400" y="1643063"/>
          <p14:tracePt t="902" x="3798888" y="1598613"/>
          <p14:tracePt t="910" x="3781425" y="1562100"/>
          <p14:tracePt t="911" x="3762375" y="1516063"/>
          <p14:tracePt t="918" x="3752850" y="1489075"/>
          <p14:tracePt t="921" x="3725863" y="1460500"/>
          <p14:tracePt t="927" x="3708400" y="1423988"/>
          <p14:tracePt t="932" x="3698875" y="1406525"/>
          <p14:tracePt t="938" x="3679825" y="1379538"/>
          <p14:tracePt t="944" x="3671888" y="1360488"/>
          <p14:tracePt t="947" x="3662363" y="1314450"/>
          <p14:tracePt t="951" x="3652838" y="1296988"/>
          <p14:tracePt t="959" x="3652838" y="1270000"/>
          <p14:tracePt t="978" x="3635375" y="1187450"/>
          <p14:tracePt t="982" x="3635375" y="1160463"/>
          <p14:tracePt t="988" x="3635375" y="1123950"/>
          <p14:tracePt t="993" x="3635375" y="1095375"/>
          <p14:tracePt t="998" x="3635375" y="1068388"/>
          <p14:tracePt t="1003" x="3635375" y="1050925"/>
          <p14:tracePt t="1009" x="3635375" y="1014413"/>
          <p14:tracePt t="1014" x="3625850" y="976313"/>
          <p14:tracePt t="1017" x="3625850" y="949325"/>
          <p14:tracePt t="1026" x="3625850" y="922338"/>
          <p14:tracePt t="1027" x="3606800" y="895350"/>
          <p14:tracePt t="1034" x="3598863" y="876300"/>
          <p14:tracePt t="1038" x="3589338" y="858838"/>
          <p14:tracePt t="1044" x="3589338" y="849313"/>
          <p14:tracePt t="1048" x="3579813" y="822325"/>
          <p14:tracePt t="1054" x="3552825" y="803275"/>
          <p14:tracePt t="1058" x="3543300" y="785813"/>
          <p14:tracePt t="1063" x="3525838" y="757238"/>
          <p14:tracePt t="1068" x="3506788" y="739775"/>
          <p14:tracePt t="1076" x="3479800" y="712788"/>
          <p14:tracePt t="1077" x="3470275" y="693738"/>
          <p14:tracePt t="1083" x="3452813" y="684213"/>
          <p14:tracePt t="1088" x="3424238" y="666750"/>
          <p14:tracePt t="1094" x="3424238" y="657225"/>
          <p14:tracePt t="1098" x="3416300" y="657225"/>
          <p14:tracePt t="1104" x="3416300" y="647700"/>
          <p14:tracePt t="1108" x="3406775" y="647700"/>
          <p14:tracePt t="1120" x="3397250" y="639763"/>
          <p14:tracePt t="1129" x="3387725" y="639763"/>
          <p14:tracePt t="1144" x="3379788" y="639763"/>
          <p14:tracePt t="1153" x="3379788" y="630238"/>
          <p14:tracePt t="1163" x="3379788" y="620713"/>
          <p14:tracePt t="1169" x="3370263" y="620713"/>
          <p14:tracePt t="1498" x="3360738" y="620713"/>
          <p14:tracePt t="1511" x="3351213" y="620713"/>
          <p14:tracePt t="1522" x="3333750" y="620713"/>
          <p14:tracePt t="1527" x="3306763" y="620713"/>
          <p14:tracePt t="1531" x="3278188" y="620713"/>
          <p14:tracePt t="1538" x="3232150" y="620713"/>
          <p14:tracePt t="1544" x="3195638" y="620713"/>
          <p14:tracePt t="1547" x="3141663" y="620713"/>
          <p14:tracePt t="1551" x="3086100" y="620713"/>
          <p14:tracePt t="1559" x="3022600" y="620713"/>
          <p14:tracePt t="1563" x="2968625" y="620713"/>
          <p14:tracePt t="1568" x="2876550" y="620713"/>
          <p14:tracePt t="1576" x="2786063" y="620713"/>
          <p14:tracePt t="1577" x="2713038" y="620713"/>
          <p14:tracePt t="1583" x="2640013" y="620713"/>
          <p14:tracePt t="1587" x="2511425" y="620713"/>
          <p14:tracePt t="1594" x="2419350" y="620713"/>
          <p14:tracePt t="1597" x="2309813" y="620713"/>
          <p14:tracePt t="1603" x="2219325" y="620713"/>
          <p14:tracePt t="1609" x="2136775" y="620713"/>
          <p14:tracePt t="1614" x="2027238" y="620713"/>
          <p14:tracePt t="1618" x="1954213" y="620713"/>
          <p14:tracePt t="1625" x="1881188" y="620713"/>
          <p14:tracePt t="1627" x="1827213" y="620713"/>
          <p14:tracePt t="1634" x="1771650" y="620713"/>
          <p14:tracePt t="1638" x="1744663" y="620713"/>
          <p14:tracePt t="1644" x="1689100" y="620713"/>
          <p14:tracePt t="1648" x="1652588" y="620713"/>
          <p14:tracePt t="1654" x="1625600" y="620713"/>
          <p14:tracePt t="1659" x="1589088" y="620713"/>
          <p14:tracePt t="1664" x="1552575" y="620713"/>
          <p14:tracePt t="1668" x="1543050" y="620713"/>
          <p14:tracePt t="1676" x="1516063" y="639763"/>
          <p14:tracePt t="1679" x="1489075" y="639763"/>
          <p14:tracePt t="1683" x="1479550" y="639763"/>
          <p14:tracePt t="1687" x="1470025" y="639763"/>
          <p14:tracePt t="1694" x="1443038" y="647700"/>
          <p14:tracePt t="1703" x="1423988" y="657225"/>
          <p14:tracePt t="1710" x="1423988" y="666750"/>
          <p14:tracePt t="1714" x="1416050" y="666750"/>
          <p14:tracePt t="1720" x="1406525" y="676275"/>
          <p14:tracePt t="1725" x="1397000" y="684213"/>
          <p14:tracePt t="1729" x="1387475" y="684213"/>
          <p14:tracePt t="1734" x="1379538" y="693738"/>
          <p14:tracePt t="1740" x="1379538" y="703263"/>
          <p14:tracePt t="1749" x="1360488" y="712788"/>
          <p14:tracePt t="1753" x="1360488" y="720725"/>
          <p14:tracePt t="1760" x="1360488" y="739775"/>
          <p14:tracePt t="1763" x="1350963" y="749300"/>
          <p14:tracePt t="1769" x="1343025" y="776288"/>
          <p14:tracePt t="1774" x="1343025" y="803275"/>
          <p14:tracePt t="1780" x="1333500" y="822325"/>
          <p14:tracePt t="1784" x="1333500" y="849313"/>
          <p14:tracePt t="1789" x="1333500" y="895350"/>
          <p14:tracePt t="1795" x="1323975" y="922338"/>
          <p14:tracePt t="1800" x="1323975" y="949325"/>
          <p14:tracePt t="1803" x="1323975" y="995363"/>
          <p14:tracePt t="1810" x="1323975" y="1014413"/>
          <p14:tracePt t="1815" x="1323975" y="1041400"/>
          <p14:tracePt t="1820" x="1323975" y="1058863"/>
          <p14:tracePt t="1827" x="1323975" y="1077913"/>
          <p14:tracePt t="1835" x="1323975" y="1095375"/>
          <p14:tracePt t="1850" x="1333500" y="1104900"/>
          <p14:tracePt t="1880" x="1343025" y="1114425"/>
          <p14:tracePt t="1895" x="1360488" y="1114425"/>
          <p14:tracePt t="1899" x="1379538" y="1131888"/>
          <p14:tracePt t="1905" x="1387475" y="1131888"/>
          <p14:tracePt t="1911" x="1397000" y="1141413"/>
          <p14:tracePt t="1915" x="1433513" y="1150938"/>
          <p14:tracePt t="1919" x="1452563" y="1160463"/>
          <p14:tracePt t="1927" x="1479550" y="1168400"/>
          <p14:tracePt t="1931" x="1506538" y="1177925"/>
          <p14:tracePt t="1935" x="1552575" y="1196975"/>
          <p14:tracePt t="1943" x="1598613" y="1204913"/>
          <p14:tracePt t="1945" x="1625600" y="1204913"/>
          <p14:tracePt t="1951" x="1662113" y="1204913"/>
          <p14:tracePt t="1955" x="1698625" y="1223963"/>
          <p14:tracePt t="1961" x="1735138" y="1223963"/>
          <p14:tracePt t="1965" x="1762125" y="1223963"/>
          <p14:tracePt t="1971" x="1781175" y="1233488"/>
          <p14:tracePt t="1994" x="1835150" y="1233488"/>
          <p14:tracePt t="1995" x="1844675" y="1233488"/>
          <p14:tracePt t="2128" x="1835150" y="1233488"/>
          <p14:tracePt t="2137" x="1827213" y="1233488"/>
          <p14:tracePt t="2143" x="1808163" y="1233488"/>
          <p14:tracePt t="2148" x="1798638" y="1233488"/>
          <p14:tracePt t="2154" x="1771650" y="1233488"/>
          <p14:tracePt t="2159" x="1754188" y="1233488"/>
          <p14:tracePt t="2161" x="1735138" y="1214438"/>
          <p14:tracePt t="2168" x="1717675" y="1214438"/>
          <p14:tracePt t="2176" x="1698625" y="1214438"/>
          <p14:tracePt t="2178" x="1671638" y="1214438"/>
          <p14:tracePt t="2184" x="1652588" y="1214438"/>
          <p14:tracePt t="2188" x="1635125" y="1214438"/>
          <p14:tracePt t="2194" x="1616075" y="1214438"/>
          <p14:tracePt t="2197" x="1598613" y="1214438"/>
          <p14:tracePt t="2203" x="1579563" y="1214438"/>
          <p14:tracePt t="2207" x="1570038" y="1214438"/>
          <p14:tracePt t="2217" x="1552575" y="1214438"/>
          <p14:tracePt t="2228" x="1543050" y="1214438"/>
          <p14:tracePt t="2234" x="1533525" y="1214438"/>
          <p14:tracePt t="2241" x="1525588" y="1214438"/>
          <p14:tracePt t="2244" x="1516063" y="1214438"/>
          <p14:tracePt t="2248" x="1506538" y="1214438"/>
          <p14:tracePt t="2253" x="1497013" y="1214438"/>
          <p14:tracePt t="2257" x="1489075" y="1214438"/>
          <p14:tracePt t="2269" x="1470025" y="1214438"/>
          <p14:tracePt t="2276" x="1452563" y="1214438"/>
          <p14:tracePt t="2280" x="1443038" y="1214438"/>
          <p14:tracePt t="2283" x="1423988" y="1214438"/>
          <p14:tracePt t="2294" x="1416050" y="1214438"/>
          <p14:tracePt t="2299" x="1397000" y="1214438"/>
          <p14:tracePt t="2304" x="1379538" y="1233488"/>
          <p14:tracePt t="2310" x="1370013" y="1233488"/>
          <p14:tracePt t="2314" x="1350963" y="1233488"/>
          <p14:tracePt t="2320" x="1343025" y="1233488"/>
          <p14:tracePt t="2330" x="1333500" y="1233488"/>
          <p14:tracePt t="2455" x="1323975" y="1233488"/>
          <p14:tracePt t="2506" x="1343025" y="1233488"/>
          <p14:tracePt t="2509" x="1350963" y="1223963"/>
          <p14:tracePt t="2516" x="1387475" y="1204913"/>
          <p14:tracePt t="2521" x="1416050" y="1196975"/>
          <p14:tracePt t="2527" x="1452563" y="1196975"/>
          <p14:tracePt t="2532" x="1516063" y="1177925"/>
          <p14:tracePt t="2535" x="1552575" y="1177925"/>
          <p14:tracePt t="2543" x="1644650" y="1177925"/>
          <p14:tracePt t="2545" x="1717675" y="1160463"/>
          <p14:tracePt t="2551" x="1808163" y="1160463"/>
          <p14:tracePt t="2555" x="1917700" y="1150938"/>
          <p14:tracePt t="2561" x="2009775" y="1150938"/>
          <p14:tracePt t="2566" x="2155825" y="1150938"/>
          <p14:tracePt t="2572" x="2246313" y="1150938"/>
          <p14:tracePt t="2577" x="2392363" y="1150938"/>
          <p14:tracePt t="2581" x="2538413" y="1150938"/>
          <p14:tracePt t="2586" x="2667000" y="1150938"/>
          <p14:tracePt t="2593" x="2849563" y="1150938"/>
          <p14:tracePt t="2595" x="2976563" y="1168400"/>
          <p14:tracePt t="2601" x="3141663" y="1187450"/>
          <p14:tracePt t="2608" x="3297238" y="1214438"/>
          <p14:tracePt t="2612" x="3497263" y="1233488"/>
          <p14:tracePt t="2617" x="3625850" y="1270000"/>
          <p14:tracePt t="2622" x="3789363" y="1306513"/>
          <p14:tracePt t="2627" x="3927475" y="1333500"/>
          <p14:tracePt t="2631" x="4110038" y="1379538"/>
          <p14:tracePt t="2638" x="4256088" y="1423988"/>
          <p14:tracePt t="2643" x="4419600" y="1452563"/>
          <p14:tracePt t="2647" x="4611688" y="1516063"/>
          <p14:tracePt t="2651" x="4784725" y="1579563"/>
          <p14:tracePt t="2658" x="4995863" y="1643063"/>
          <p14:tracePt t="2661" x="5168900" y="1708150"/>
          <p14:tracePt t="2668" x="5314950" y="1781175"/>
          <p14:tracePt t="2672" x="5487988" y="1844675"/>
          <p14:tracePt t="2678" x="5634038" y="1908175"/>
          <p14:tracePt t="2682" x="5826125" y="1963738"/>
          <p14:tracePt t="2687" x="5964238" y="2027238"/>
          <p14:tracePt t="2693" x="6073775" y="2073275"/>
          <p14:tracePt t="2698" x="6191250" y="2127250"/>
          <p14:tracePt t="2704" x="6292850" y="2182813"/>
          <p14:tracePt t="2708" x="6392863" y="2236788"/>
          <p14:tracePt t="2712" x="6475413" y="2282825"/>
          <p14:tracePt t="2718" x="6565900" y="2319338"/>
          <p14:tracePt t="2726" x="6621463" y="2374900"/>
          <p14:tracePt t="2728" x="6704013" y="2428875"/>
          <p14:tracePt t="2733" x="6767513" y="2465388"/>
          <p14:tracePt t="2738" x="6794500" y="2484438"/>
          <p14:tracePt t="2743" x="6840538" y="2520950"/>
          <p14:tracePt t="2747" x="6858000" y="2538413"/>
          <p14:tracePt t="2754" x="6894513" y="2574925"/>
          <p14:tracePt t="2758" x="6923088" y="2601913"/>
          <p14:tracePt t="2763" x="6931025" y="2630488"/>
          <p14:tracePt t="2768" x="6940550" y="2647950"/>
          <p14:tracePt t="2775" x="6967538" y="2674938"/>
          <p14:tracePt t="2778" x="6967538" y="2703513"/>
          <p14:tracePt t="2784" x="6986588" y="2720975"/>
          <p14:tracePt t="2788" x="6996113" y="2747963"/>
          <p14:tracePt t="2793" x="6996113" y="2767013"/>
          <p14:tracePt t="2797" x="7013575" y="2803525"/>
          <p14:tracePt t="2803" x="7023100" y="2820988"/>
          <p14:tracePt t="2809" x="7032625" y="2840038"/>
          <p14:tracePt t="2814" x="7040563" y="2857500"/>
          <p14:tracePt t="2818" x="7059613" y="2876550"/>
          <p14:tracePt t="2826" x="7069138" y="2894013"/>
          <p14:tracePt t="2828" x="7086600" y="2922588"/>
          <p14:tracePt t="2834" x="7096125" y="2940050"/>
          <p14:tracePt t="2840" x="7113588" y="2959100"/>
          <p14:tracePt t="2844" x="7142163" y="2995613"/>
          <p14:tracePt t="2850" x="7159625" y="3013075"/>
          <p14:tracePt t="2854" x="7178675" y="3032125"/>
          <p14:tracePt t="2858" x="7215188" y="3049588"/>
          <p14:tracePt t="2863" x="7232650" y="3068638"/>
          <p14:tracePt t="2870" x="7259638" y="3105150"/>
          <p14:tracePt t="2875" x="7288213" y="3114675"/>
          <p14:tracePt t="2879" x="7334250" y="3151188"/>
          <p14:tracePt t="2883" x="7370763" y="3159125"/>
          <p14:tracePt t="2891" x="7397750" y="3178175"/>
          <p14:tracePt t="2894" x="7424738" y="3187700"/>
          <p14:tracePt t="2900" x="7461250" y="3205163"/>
          <p14:tracePt t="2904" x="7488238" y="3214688"/>
          <p14:tracePt t="2910" x="7534275" y="3241675"/>
          <p14:tracePt t="2914" x="7570788" y="3251200"/>
          <p14:tracePt t="2919" x="7607300" y="3268663"/>
          <p14:tracePt t="2926" x="7643813" y="3278188"/>
          <p14:tracePt t="2930" x="7670800" y="3305175"/>
          <p14:tracePt t="2934" x="7699375" y="3314700"/>
          <p14:tracePt t="2940" x="7716838" y="3324225"/>
          <p14:tracePt t="2944" x="7735888" y="3324225"/>
          <p14:tracePt t="2949" x="7743825" y="3333750"/>
          <p14:tracePt t="2977" x="7743825" y="3341688"/>
          <p14:tracePt t="2980" x="7743825" y="3351213"/>
          <p14:tracePt t="2985" x="7743825" y="3360738"/>
          <p14:tracePt t="2991" x="7743825" y="3370263"/>
          <p14:tracePt t="2995" x="7743825" y="3387725"/>
          <p14:tracePt t="2999" x="7753350" y="3387725"/>
          <p14:tracePt t="3006" x="7753350" y="3406775"/>
          <p14:tracePt t="3010" x="7753350" y="3414713"/>
          <p14:tracePt t="3016" x="7753350" y="3424238"/>
          <p14:tracePt t="3027" x="7753350" y="3433763"/>
          <p14:tracePt t="3030" x="7753350" y="3443288"/>
          <p14:tracePt t="3046" x="7762875" y="3451225"/>
          <p14:tracePt t="3061" x="7772400" y="3470275"/>
          <p14:tracePt t="3069" x="7780338" y="3479800"/>
          <p14:tracePt t="3077" x="7780338" y="3487738"/>
          <p14:tracePt t="3085" x="7789863" y="3487738"/>
          <p14:tracePt t="3093" x="7789863" y="3497263"/>
          <p14:tracePt t="3102" x="7799388" y="3506788"/>
          <p14:tracePt t="3116" x="7799388" y="3516313"/>
          <p14:tracePt t="3121" x="7808913" y="3516313"/>
          <p14:tracePt t="3171" x="7816850" y="3516313"/>
          <p14:tracePt t="3175" x="7835900" y="3497263"/>
          <p14:tracePt t="3182" x="7853363" y="3479800"/>
          <p14:tracePt t="3188" x="7899400" y="3460750"/>
          <p14:tracePt t="3193" x="7926388" y="3451225"/>
          <p14:tracePt t="3195" x="7972425" y="3414713"/>
          <p14:tracePt t="3202" x="8054975" y="3378200"/>
          <p14:tracePt t="3208" x="8154988" y="3314700"/>
          <p14:tracePt t="3212" x="8256588" y="3287713"/>
          <p14:tracePt t="3218" x="8383588" y="3214688"/>
          <p14:tracePt t="3222" x="8520113" y="3187700"/>
          <p14:tracePt t="3227" x="8666163" y="3114675"/>
          <p14:tracePt t="3231" x="8840788" y="3049588"/>
          <p14:tracePt t="3238" x="9032875" y="2986088"/>
          <p14:tracePt t="3243" x="9178925" y="2913063"/>
          <p14:tracePt t="3247" x="9398000" y="2830513"/>
          <p14:tracePt t="3252" x="9571038" y="2747963"/>
          <p14:tracePt t="3258" x="9763125" y="2684463"/>
          <p14:tracePt t="3261" x="9926638" y="2620963"/>
          <p14:tracePt t="3268" x="10109200" y="2574925"/>
          <p14:tracePt t="3271" x="10283825" y="2547938"/>
          <p14:tracePt t="3278" x="10466388" y="2520950"/>
          <p14:tracePt t="3282" x="10648950" y="2501900"/>
          <p14:tracePt t="3288" x="10795000" y="2501900"/>
          <p14:tracePt t="3294" x="10941050" y="2484438"/>
          <p14:tracePt t="3297" x="11068050" y="2484438"/>
          <p14:tracePt t="3303" x="11177588" y="2484438"/>
          <p14:tracePt t="3309" x="11287125" y="2484438"/>
          <p14:tracePt t="3311" x="11360150" y="2484438"/>
          <p14:tracePt t="3318" x="11442700" y="2520950"/>
          <p14:tracePt t="3326" x="11488738" y="2538413"/>
          <p14:tracePt t="3328" x="11534775" y="2574925"/>
          <p14:tracePt t="3333" x="11580813" y="2584450"/>
          <p14:tracePt t="3337" x="11598275" y="2611438"/>
          <p14:tracePt t="3343" x="11625263" y="2630488"/>
          <p14:tracePt t="3348" x="11634788" y="2647950"/>
          <p14:tracePt t="3354" x="11653838" y="2667000"/>
          <p14:tracePt t="3358" x="11671300" y="2684463"/>
          <p14:tracePt t="3363" x="11680825" y="2693988"/>
          <p14:tracePt t="3367" x="11698288" y="2720975"/>
          <p14:tracePt t="3375" x="11734800" y="2747963"/>
          <p14:tracePt t="3377" x="11780838" y="2776538"/>
          <p14:tracePt t="3383" x="11826875" y="2794000"/>
          <p14:tracePt t="3391" x="11880850" y="2820988"/>
          <p14:tracePt t="3394" x="11963400" y="2857500"/>
          <p14:tracePt t="3397" x="12045950" y="2876550"/>
          <p14:tracePt t="3404" x="12136438" y="2903538"/>
          <p14:tracePt t="3615" x="12036425" y="2447925"/>
          <p14:tracePt t="3620" x="11909425" y="2419350"/>
          <p14:tracePt t="3626" x="11753850" y="2392363"/>
          <p14:tracePt t="3630" x="11625263" y="2346325"/>
          <p14:tracePt t="3636" x="11479213" y="2309813"/>
          <p14:tracePt t="3641" x="11333163" y="2301875"/>
          <p14:tracePt t="3646" x="11206163" y="2301875"/>
          <p14:tracePt t="3649" x="11087100" y="2282825"/>
          <p14:tracePt t="3656" x="10977563" y="2282825"/>
          <p14:tracePt t="3661" x="10885488" y="2282825"/>
          <p14:tracePt t="3665" x="10812463" y="2282825"/>
          <p14:tracePt t="3672" x="10739438" y="2282825"/>
          <p14:tracePt t="3676" x="10666413" y="2282825"/>
          <p14:tracePt t="3682" x="10593388" y="2282825"/>
          <p14:tracePt t="3686" x="10520363" y="2282825"/>
          <p14:tracePt t="3693" x="10456863" y="2282825"/>
          <p14:tracePt t="3696" x="10383838" y="2282825"/>
          <p14:tracePt t="3701" x="10320338" y="2301875"/>
          <p14:tracePt t="3705" x="10247313" y="2328863"/>
          <p14:tracePt t="3711" x="10201275" y="2338388"/>
          <p14:tracePt t="3716" x="10118725" y="2365375"/>
          <p14:tracePt t="3722" x="10082213" y="2382838"/>
          <p14:tracePt t="3727" x="10028238" y="2419350"/>
          <p14:tracePt t="3732" x="9982200" y="2447925"/>
          <p14:tracePt t="3735" x="9918700" y="2484438"/>
          <p14:tracePt t="3743" x="9882188" y="2492375"/>
          <p14:tracePt t="3747" x="9845675" y="2511425"/>
          <p14:tracePt t="3752" x="9790113" y="2547938"/>
          <p14:tracePt t="3756" x="9763125" y="2574925"/>
          <p14:tracePt t="3762" x="9726613" y="2593975"/>
          <p14:tracePt t="3766" x="9698038" y="2601913"/>
          <p14:tracePt t="3772" x="9680575" y="2620963"/>
          <p14:tracePt t="3777" x="9644063" y="2638425"/>
          <p14:tracePt t="3781" x="9617075" y="2657475"/>
          <p14:tracePt t="3787" x="9588500" y="2684463"/>
          <p14:tracePt t="3793" x="9551988" y="2711450"/>
          <p14:tracePt t="3797" x="9534525" y="2730500"/>
          <p14:tracePt t="3801" x="9507538" y="2757488"/>
          <p14:tracePt t="3808" x="9471025" y="2784475"/>
          <p14:tracePt t="3811" x="9442450" y="2813050"/>
          <p14:tracePt t="3817" x="9398000" y="2849563"/>
          <p14:tracePt t="3822" x="9369425" y="2886075"/>
          <p14:tracePt t="3828" x="9324975" y="2940050"/>
          <p14:tracePt t="3831" x="9278938" y="2976563"/>
          <p14:tracePt t="3837" x="9223375" y="3032125"/>
          <p14:tracePt t="3844" x="9178925" y="3068638"/>
          <p14:tracePt t="3847" x="9132888" y="3095625"/>
          <p14:tracePt t="3851" x="9086850" y="3132138"/>
          <p14:tracePt t="3859" x="9050338" y="3168650"/>
          <p14:tracePt t="3864" x="9023350" y="3187700"/>
          <p14:tracePt t="3867" x="8996363" y="3205163"/>
          <p14:tracePt t="3872" x="8977313" y="3214688"/>
          <p14:tracePt t="3878" x="8950325" y="3224213"/>
          <p14:tracePt t="3881" x="8940800" y="3241675"/>
          <p14:tracePt t="3887" x="8913813" y="3260725"/>
          <p14:tracePt t="3893" x="8894763" y="3268663"/>
          <p14:tracePt t="3897" x="8877300" y="3268663"/>
          <p14:tracePt t="3904" x="8858250" y="3287713"/>
          <p14:tracePt t="3908" x="8840788" y="3287713"/>
          <p14:tracePt t="3913" x="8821738" y="3297238"/>
          <p14:tracePt t="3917" x="8804275" y="3305175"/>
          <p14:tracePt t="3925" x="8785225" y="3314700"/>
          <p14:tracePt t="3927" x="8758238" y="3324225"/>
          <p14:tracePt t="3933" x="8739188" y="3333750"/>
          <p14:tracePt t="3938" x="8702675" y="3341688"/>
          <p14:tracePt t="3943" x="8675688" y="3351213"/>
          <p14:tracePt t="3948" x="8658225" y="3360738"/>
          <p14:tracePt t="3954" x="8629650" y="3360738"/>
          <p14:tracePt t="3959" x="8612188" y="3370263"/>
          <p14:tracePt t="3977" x="8512175" y="3397250"/>
          <p14:tracePt t="3979" x="8466138" y="3397250"/>
          <p14:tracePt t="3983" x="8420100" y="3424238"/>
          <p14:tracePt t="3987" x="8393113" y="3424238"/>
          <p14:tracePt t="3993" x="8366125" y="3433763"/>
          <p14:tracePt t="3997" x="8337550" y="3443288"/>
          <p14:tracePt t="4003" x="8293100" y="3460750"/>
          <p14:tracePt t="4010" x="8247063" y="3479800"/>
          <p14:tracePt t="4013" x="8220075" y="3497263"/>
          <p14:tracePt t="4020" x="8191500" y="3497263"/>
          <p14:tracePt t="4025" x="8128000" y="3516313"/>
          <p14:tracePt t="4030" x="8064500" y="3543300"/>
          <p14:tracePt t="4034" x="8035925" y="3543300"/>
          <p14:tracePt t="4041" x="7999413" y="3552825"/>
          <p14:tracePt t="4044" x="7962900" y="3560763"/>
          <p14:tracePt t="4049" x="7935913" y="3560763"/>
          <p14:tracePt t="4053" x="7899400" y="3560763"/>
          <p14:tracePt t="4060" x="7862888" y="3560763"/>
          <p14:tracePt t="4063" x="7845425" y="3560763"/>
          <p14:tracePt t="4069" x="7835900" y="3560763"/>
          <p14:tracePt t="4076" x="7826375" y="3560763"/>
          <p14:tracePt t="4080" x="7808913" y="3560763"/>
          <p14:tracePt t="4091" x="7789863" y="3560763"/>
          <p14:tracePt t="4093" x="7780338" y="3560763"/>
          <p14:tracePt t="4099" x="7772400" y="3560763"/>
          <p14:tracePt t="4105" x="7762875" y="3560763"/>
          <p14:tracePt t="4114" x="7753350" y="3560763"/>
          <p14:tracePt t="4120" x="7743825" y="3560763"/>
          <p14:tracePt t="4127" x="7735888" y="3560763"/>
          <p14:tracePt t="4130" x="7716838" y="3560763"/>
          <p14:tracePt t="4135" x="7707313" y="3560763"/>
          <p14:tracePt t="4146" x="7699375" y="3560763"/>
          <p14:tracePt t="4155" x="7689850" y="3560763"/>
          <p14:tracePt t="4302" x="7689850" y="3570288"/>
          <p14:tracePt t="4730" x="7689850" y="3560763"/>
          <p14:tracePt t="4736" x="7707313" y="3533775"/>
          <p14:tracePt t="4740" x="7726363" y="3506788"/>
          <p14:tracePt t="4745" x="7743825" y="3470275"/>
          <p14:tracePt t="4749" x="7753350" y="3443288"/>
          <p14:tracePt t="4756" x="7762875" y="3397250"/>
          <p14:tracePt t="4759" x="7762875" y="3378200"/>
          <p14:tracePt t="4766" x="7762875" y="3351213"/>
          <p14:tracePt t="4769" x="7762875" y="3333750"/>
          <p14:tracePt t="4780" x="7753350" y="3314700"/>
          <p14:tracePt t="4786" x="7743825" y="3305175"/>
          <p14:tracePt t="4791" x="7726363" y="3287713"/>
          <p14:tracePt t="4795" x="7716838" y="3287713"/>
          <p14:tracePt t="4801" x="7699375" y="3278188"/>
          <p14:tracePt t="4805" x="7680325" y="3268663"/>
          <p14:tracePt t="4812" x="7662863" y="3268663"/>
          <p14:tracePt t="4821" x="7653338" y="3268663"/>
          <p14:tracePt t="4826" x="7643813" y="3268663"/>
          <p14:tracePt t="4831" x="7634288" y="3268663"/>
          <p14:tracePt t="4835" x="7626350" y="3268663"/>
          <p14:tracePt t="4846" x="7607300" y="3268663"/>
          <p14:tracePt t="4856" x="7597775" y="3278188"/>
          <p14:tracePt t="4862" x="7589838" y="3278188"/>
          <p14:tracePt t="4866" x="7589838" y="3287713"/>
          <p14:tracePt t="4872" x="7589838" y="3297238"/>
          <p14:tracePt t="4876" x="7580313" y="3297238"/>
          <p14:tracePt t="4882" x="7580313" y="3324225"/>
          <p14:tracePt t="4886" x="7570788" y="3324225"/>
          <p14:tracePt t="4893" x="7570788" y="3351213"/>
          <p14:tracePt t="4898" x="7561263" y="3370263"/>
          <p14:tracePt t="4901" x="7561263" y="3387725"/>
          <p14:tracePt t="4906" x="7553325" y="3406775"/>
          <p14:tracePt t="4911" x="7553325" y="3414713"/>
          <p14:tracePt t="4916" x="7543800" y="3443288"/>
          <p14:tracePt t="4928" x="7534275" y="3460750"/>
          <p14:tracePt t="4932" x="7534275" y="3479800"/>
          <p14:tracePt t="4943" x="7534275" y="3497263"/>
          <p14:tracePt t="4948" x="7534275" y="3506788"/>
          <p14:tracePt t="4977" x="7534275" y="3516313"/>
          <p14:tracePt t="5054" x="7534275" y="3524250"/>
          <p14:tracePt t="5059" x="7543800" y="3524250"/>
          <p14:tracePt t="5064" x="7553325" y="3533775"/>
          <p14:tracePt t="5068" x="7553325" y="3543300"/>
          <p14:tracePt t="5075" x="7561263" y="3543300"/>
          <p14:tracePt t="5078" x="7570788" y="3552825"/>
          <p14:tracePt t="5083" x="7580313" y="3552825"/>
          <p14:tracePt t="5088" x="7589838" y="3560763"/>
          <p14:tracePt t="5093" x="7597775" y="3560763"/>
          <p14:tracePt t="5098" x="7607300" y="3560763"/>
          <p14:tracePt t="5104" x="7616825" y="3570288"/>
          <p14:tracePt t="5109" x="7634288" y="3579813"/>
          <p14:tracePt t="5113" x="7653338" y="3579813"/>
          <p14:tracePt t="5125" x="7670800" y="3579813"/>
          <p14:tracePt t="5129" x="7680325" y="3579813"/>
          <p14:tracePt t="5133" x="7689850" y="3589338"/>
          <p14:tracePt t="5143" x="7699375" y="3597275"/>
          <p14:tracePt t="5153" x="7707313" y="3597275"/>
          <p14:tracePt t="5160" x="7716838" y="3616325"/>
          <p14:tracePt t="5164" x="7726363" y="3616325"/>
          <p14:tracePt t="5180" x="7735888" y="3625850"/>
          <p14:tracePt t="5183" x="7743825" y="3633788"/>
          <p14:tracePt t="5200" x="7753350" y="3633788"/>
          <p14:tracePt t="5204" x="7753350" y="3643313"/>
          <p14:tracePt t="5225" x="7762875" y="3643313"/>
          <p14:tracePt t="5233" x="7772400" y="3643313"/>
          <p14:tracePt t="5243" x="7780338" y="3643313"/>
          <p14:tracePt t="5254" x="7780338" y="3652838"/>
          <p14:tracePt t="5260" x="7789863" y="3652838"/>
          <p14:tracePt t="5276" x="7799388" y="3652838"/>
          <p14:tracePt t="5280" x="7808913" y="3652838"/>
          <p14:tracePt t="5296" x="7816850" y="3652838"/>
          <p14:tracePt t="5299" x="7826375" y="3652838"/>
          <p14:tracePt t="5305" x="7845425" y="3652838"/>
          <p14:tracePt t="5310" x="7853363" y="3652838"/>
          <p14:tracePt t="5315" x="7862888" y="3652838"/>
          <p14:tracePt t="5319" x="7872413" y="3652838"/>
          <p14:tracePt t="5326" x="7889875" y="3652838"/>
          <p14:tracePt t="5330" x="7908925" y="3652838"/>
          <p14:tracePt t="5336" x="7918450" y="3652838"/>
          <p14:tracePt t="5341" x="7935913" y="3643313"/>
          <p14:tracePt t="5346" x="7954963" y="3633788"/>
          <p14:tracePt t="5350" x="7962900" y="3633788"/>
          <p14:tracePt t="5357" x="7972425" y="3625850"/>
          <p14:tracePt t="5359" x="7991475" y="3625850"/>
          <p14:tracePt t="5372" x="7991475" y="3616325"/>
          <p14:tracePt t="5376" x="7999413" y="3616325"/>
          <p14:tracePt t="5380" x="7999413" y="3606800"/>
          <p14:tracePt t="5392" x="8018463" y="3597275"/>
          <p14:tracePt t="5401" x="8018463" y="3589338"/>
          <p14:tracePt t="5405" x="8018463" y="3579813"/>
          <p14:tracePt t="5412" x="8018463" y="3570288"/>
          <p14:tracePt t="5422" x="8018463" y="3560763"/>
          <p14:tracePt t="5431" x="8018463" y="3552825"/>
          <p14:tracePt t="5435" x="8018463" y="3533775"/>
          <p14:tracePt t="5446" x="8018463" y="3524250"/>
          <p14:tracePt t="5452" x="8018463" y="3516313"/>
          <p14:tracePt t="5457" x="8008938" y="3506788"/>
          <p14:tracePt t="5461" x="7999413" y="3506788"/>
          <p14:tracePt t="5465" x="7999413" y="3497263"/>
          <p14:tracePt t="5471" x="7991475" y="3497263"/>
          <p14:tracePt t="5476" x="7991475" y="3479800"/>
          <p14:tracePt t="5482" x="7981950" y="3479800"/>
          <p14:tracePt t="5488" x="7972425" y="3479800"/>
          <p14:tracePt t="5493" x="7962900" y="3470275"/>
          <p14:tracePt t="5495" x="7945438" y="3470275"/>
          <p14:tracePt t="5501" x="7926388" y="3470275"/>
          <p14:tracePt t="5509" x="7918450" y="3460750"/>
          <p14:tracePt t="5512" x="7899400" y="3451225"/>
          <p14:tracePt t="5517" x="7881938" y="3443288"/>
          <p14:tracePt t="5522" x="7862888" y="3433763"/>
          <p14:tracePt t="5527" x="7853363" y="3433763"/>
          <p14:tracePt t="5532" x="7845425" y="3424238"/>
          <p14:tracePt t="5537" x="7826375" y="3414713"/>
          <p14:tracePt t="5543" x="7799388" y="3406775"/>
          <p14:tracePt t="5547" x="7789863" y="3406775"/>
          <p14:tracePt t="5552" x="7780338" y="3397250"/>
          <p14:tracePt t="5560" x="7762875" y="3387725"/>
          <p14:tracePt t="5561" x="7743825" y="3378200"/>
          <p14:tracePt t="5567" x="7735888" y="3378200"/>
          <p14:tracePt t="5571" x="7726363" y="3378200"/>
          <p14:tracePt t="5577" x="7716838" y="3378200"/>
          <p14:tracePt t="5604" x="7707313" y="3378200"/>
          <p14:tracePt t="5618" x="7699375" y="3378200"/>
          <p14:tracePt t="5624" x="7689850" y="3378200"/>
          <p14:tracePt t="5627" x="7680325" y="3378200"/>
          <p14:tracePt t="5633" x="7680325" y="3387725"/>
          <p14:tracePt t="5637" x="7670800" y="3387725"/>
          <p14:tracePt t="5644" x="7662863" y="3387725"/>
          <p14:tracePt t="5648" x="7662863" y="3397250"/>
          <p14:tracePt t="5653" x="7653338" y="3397250"/>
          <p14:tracePt t="5664" x="7643813" y="3406775"/>
          <p14:tracePt t="5667" x="7643813" y="3414713"/>
          <p14:tracePt t="5673" x="7634288" y="3424238"/>
          <p14:tracePt t="5678" x="7634288" y="3433763"/>
          <p14:tracePt t="5683" x="7626350" y="3451225"/>
          <p14:tracePt t="5693" x="7616825" y="3470275"/>
          <p14:tracePt t="5698" x="7616825" y="3479800"/>
          <p14:tracePt t="5704" x="7616825" y="3487738"/>
          <p14:tracePt t="5709" x="7607300" y="3497263"/>
          <p14:tracePt t="5713" x="7607300" y="3506788"/>
          <p14:tracePt t="5719" x="7607300" y="3524250"/>
          <p14:tracePt t="5724" x="7607300" y="3533775"/>
          <p14:tracePt t="5728" x="7607300" y="3543300"/>
          <p14:tracePt t="5733" x="7607300" y="3560763"/>
          <p14:tracePt t="5744" x="7607300" y="3570288"/>
          <p14:tracePt t="5753" x="7616825" y="3579813"/>
          <p14:tracePt t="5759" x="7626350" y="3589338"/>
          <p14:tracePt t="5770" x="7634288" y="3597275"/>
          <p14:tracePt t="5775" x="7634288" y="3606800"/>
          <p14:tracePt t="5783" x="7643813" y="3616325"/>
          <p14:tracePt t="5791" x="7653338" y="3616325"/>
          <p14:tracePt t="5793" x="7662863" y="3616325"/>
          <p14:tracePt t="5800" x="7670800" y="3616325"/>
          <p14:tracePt t="5810" x="7680325" y="3625850"/>
          <p14:tracePt t="5813" x="7689850" y="3625850"/>
          <p14:tracePt t="5819" x="7689850" y="3633788"/>
          <p14:tracePt t="5824" x="7699375" y="3633788"/>
          <p14:tracePt t="5829" x="7707313" y="3633788"/>
          <p14:tracePt t="5833" x="7716838" y="3643313"/>
          <p14:tracePt t="5841" x="7726363" y="3643313"/>
          <p14:tracePt t="5843" x="7735888" y="3643313"/>
          <p14:tracePt t="5849" x="7743825" y="3643313"/>
          <p14:tracePt t="5860" x="7753350" y="3643313"/>
          <p14:tracePt t="5866" x="7762875" y="3643313"/>
          <p14:tracePt t="5876" x="7772400" y="3643313"/>
          <p14:tracePt t="5879" x="7780338" y="3643313"/>
          <p14:tracePt t="5885" x="7789863" y="3643313"/>
          <p14:tracePt t="5891" x="7799388" y="3643313"/>
          <p14:tracePt t="5895" x="7799388" y="3633788"/>
          <p14:tracePt t="5899" x="7808913" y="3633788"/>
          <p14:tracePt t="5907" x="7808913" y="3625850"/>
          <p14:tracePt t="5909" x="7826375" y="3616325"/>
          <p14:tracePt t="5915" x="7826375" y="3606800"/>
          <p14:tracePt t="5926" x="7826375" y="3597275"/>
          <p14:tracePt t="5929" x="7835900" y="3589338"/>
          <p14:tracePt t="5935" x="7835900" y="3579813"/>
          <p14:tracePt t="5942" x="7835900" y="3570288"/>
          <p14:tracePt t="5946" x="7835900" y="3560763"/>
          <p14:tracePt t="5951" x="7835900" y="3552825"/>
          <p14:tracePt t="5960" x="7826375" y="3533775"/>
          <p14:tracePt t="5965" x="7816850" y="3533775"/>
          <p14:tracePt t="5972" x="7816850" y="3524250"/>
          <p14:tracePt t="5976" x="7808913" y="3516313"/>
          <p14:tracePt t="5982" x="7799388" y="3497263"/>
          <p14:tracePt t="5993" x="7780338" y="3497263"/>
          <p14:tracePt t="5996" x="7772400" y="3479800"/>
          <p14:tracePt t="6001" x="7753350" y="3479800"/>
          <p14:tracePt t="6007" x="7743825" y="3479800"/>
          <p14:tracePt t="6012" x="7735888" y="3479800"/>
          <p14:tracePt t="6015" x="7726363" y="3479800"/>
          <p14:tracePt t="6022" x="7716838" y="3470275"/>
          <p14:tracePt t="6026" x="7707313" y="3470275"/>
          <p14:tracePt t="6035" x="7689850" y="3470275"/>
          <p14:tracePt t="6048" x="7670800" y="3479800"/>
          <p14:tracePt t="6051" x="7662863" y="3497263"/>
          <p14:tracePt t="6056" x="7643813" y="3506788"/>
          <p14:tracePt t="6061" x="7616825" y="3516313"/>
          <p14:tracePt t="6065" x="7607300" y="3543300"/>
          <p14:tracePt t="6078" x="7597775" y="3570288"/>
          <p14:tracePt t="6083" x="7589838" y="3579813"/>
          <p14:tracePt t="6088" x="7580313" y="3597275"/>
          <p14:tracePt t="6093" x="7580313" y="3625850"/>
          <p14:tracePt t="6097" x="7580313" y="3633788"/>
          <p14:tracePt t="6110" x="7580313" y="3662363"/>
          <p14:tracePt t="6113" x="7589838" y="3662363"/>
          <p14:tracePt t="6117" x="7607300" y="3670300"/>
          <p14:tracePt t="6124" x="7607300" y="3679825"/>
          <p14:tracePt t="6128" x="7616825" y="3679825"/>
          <p14:tracePt t="6137" x="7626350" y="3679825"/>
          <p14:tracePt t="6144" x="7643813" y="3679825"/>
          <p14:tracePt t="6148" x="7662863" y="3679825"/>
          <p14:tracePt t="6154" x="7680325" y="3679825"/>
          <p14:tracePt t="6159" x="7699375" y="3679825"/>
          <p14:tracePt t="6164" x="7716838" y="3679825"/>
          <p14:tracePt t="6170" x="7735888" y="3679825"/>
          <p14:tracePt t="6174" x="7743825" y="3679825"/>
          <p14:tracePt t="6177" x="7753350" y="3679825"/>
          <p14:tracePt t="6183" x="7772400" y="3679825"/>
          <p14:tracePt t="6192" x="7780338" y="3670300"/>
          <p14:tracePt t="6194" x="7799388" y="3670300"/>
          <p14:tracePt t="6199" x="7799388" y="3652838"/>
          <p14:tracePt t="6203" x="7816850" y="3652838"/>
          <p14:tracePt t="6209" x="7816850" y="3643313"/>
          <p14:tracePt t="6214" x="7826375" y="3633788"/>
          <p14:tracePt t="6220" x="7826375" y="3625850"/>
          <p14:tracePt t="6230" x="7835900" y="3616325"/>
          <p14:tracePt t="6234" x="7835900" y="3606800"/>
          <p14:tracePt t="6250" x="7835900" y="3597275"/>
          <p14:tracePt t="6254" x="7835900" y="3589338"/>
          <p14:tracePt t="6259" x="7835900" y="3579813"/>
          <p14:tracePt t="6269" x="7826375" y="3570288"/>
          <p14:tracePt t="6273" x="7816850" y="3552825"/>
          <p14:tracePt t="6283" x="7808913" y="3552825"/>
          <p14:tracePt t="6292" x="7799388" y="3543300"/>
          <p14:tracePt t="6300" x="7789863" y="3543300"/>
          <p14:tracePt t="6316" x="7789863" y="3533775"/>
          <p14:tracePt t="6320" x="7780338" y="3533775"/>
          <p14:tracePt t="6329" x="7780338" y="3524250"/>
          <p14:tracePt t="6350" x="7772400" y="3524250"/>
          <p14:tracePt t="6376" x="7762875" y="3524250"/>
          <p14:tracePt t="6379" x="7753350" y="3524250"/>
          <p14:tracePt t="6400" x="7743825" y="3524250"/>
          <p14:tracePt t="6419" x="7735888" y="3524250"/>
          <p14:tracePt t="6718" x="7735888" y="3533775"/>
          <p14:tracePt t="6725" x="7726363" y="3543300"/>
          <p14:tracePt t="6727" x="7726363" y="3552825"/>
          <p14:tracePt t="6733" x="7716838" y="3560763"/>
          <p14:tracePt t="6738" x="7707313" y="3570288"/>
          <p14:tracePt t="6744" x="7699375" y="3579813"/>
          <p14:tracePt t="6754" x="7689850" y="3579813"/>
          <p14:tracePt t="6759" x="7680325" y="3589338"/>
          <p14:tracePt t="6768" x="7670800" y="3597275"/>
          <p14:tracePt t="6774" x="7662863" y="3597275"/>
          <p14:tracePt t="6779" x="7653338" y="3597275"/>
          <p14:tracePt t="6792" x="7643813" y="3597275"/>
          <p14:tracePt t="6799" x="7634288" y="3597275"/>
          <p14:tracePt t="6809" x="7626350" y="3597275"/>
          <p14:tracePt t="6834" x="7616825" y="3597275"/>
          <p14:tracePt t="6841" x="7616825" y="3589338"/>
          <p14:tracePt t="6843" x="7607300" y="3579813"/>
          <p14:tracePt t="6859" x="7607300" y="3570288"/>
          <p14:tracePt t="6864" x="7607300" y="3560763"/>
          <p14:tracePt t="6869" x="7607300" y="3543300"/>
          <p14:tracePt t="6875" x="7607300" y="3533775"/>
          <p14:tracePt t="6879" x="7607300" y="3516313"/>
          <p14:tracePt t="6892" x="7607300" y="3497263"/>
          <p14:tracePt t="6893" x="7607300" y="3487738"/>
          <p14:tracePt t="6900" x="7607300" y="3479800"/>
          <p14:tracePt t="6907" x="7607300" y="3460750"/>
          <p14:tracePt t="6916" x="7607300" y="3451225"/>
          <p14:tracePt t="6920" x="7607300" y="3443288"/>
          <p14:tracePt t="6926" x="7616825" y="3443288"/>
          <p14:tracePt t="6936" x="7626350" y="3443288"/>
          <p14:tracePt t="6955" x="7634288" y="3443288"/>
          <p14:tracePt t="6966" x="7653338" y="3443288"/>
          <p14:tracePt t="6977" x="7670800" y="3433763"/>
          <p14:tracePt t="6979" x="7680325" y="3433763"/>
          <p14:tracePt t="6985" x="7699375" y="3433763"/>
          <p14:tracePt t="6992" x="7707313" y="3433763"/>
          <p14:tracePt t="7001" x="7735888" y="3433763"/>
          <p14:tracePt t="7006" x="7753350" y="3433763"/>
          <p14:tracePt t="7010" x="7762875" y="3443288"/>
          <p14:tracePt t="7016" x="7772400" y="3443288"/>
          <p14:tracePt t="7022" x="7789863" y="3451225"/>
          <p14:tracePt t="7026" x="7799388" y="3460750"/>
          <p14:tracePt t="7031" x="7808913" y="3460750"/>
          <p14:tracePt t="7035" x="7826375" y="3470275"/>
          <p14:tracePt t="7045" x="7835900" y="3470275"/>
          <p14:tracePt t="7052" x="7835900" y="3479800"/>
          <p14:tracePt t="7061" x="7835900" y="3487738"/>
          <p14:tracePt t="7065" x="7835900" y="3497263"/>
          <p14:tracePt t="7072" x="7845425" y="3497263"/>
          <p14:tracePt t="7076" x="7845425" y="3506788"/>
          <p14:tracePt t="7081" x="7845425" y="3516313"/>
          <p14:tracePt t="7092" x="7845425" y="3524250"/>
          <p14:tracePt t="7101" x="7845425" y="3533775"/>
          <p14:tracePt t="7112" x="7845425" y="3543300"/>
          <p14:tracePt t="7117" x="7845425" y="3552825"/>
          <p14:tracePt t="7122" x="7845425" y="3560763"/>
          <p14:tracePt t="7127" x="7835900" y="3560763"/>
          <p14:tracePt t="7131" x="7826375" y="3570288"/>
          <p14:tracePt t="7147" x="7816850" y="3570288"/>
          <p14:tracePt t="7152" x="7808913" y="3579813"/>
          <p14:tracePt t="7159" x="7799388" y="3579813"/>
          <p14:tracePt t="7167" x="7789863" y="3579813"/>
          <p14:tracePt t="7172" x="7780338" y="3579813"/>
          <p14:tracePt t="7181" x="7780338" y="3589338"/>
          <p14:tracePt t="7187" x="7772400" y="3589338"/>
          <p14:tracePt t="7198" x="7762875" y="3589338"/>
          <p14:tracePt t="7209" x="7753350" y="3597275"/>
          <p14:tracePt t="7225" x="7743825" y="3597275"/>
          <p14:tracePt t="7247" x="7735888" y="3597275"/>
          <p14:tracePt t="7263" x="7726363" y="3597275"/>
          <p14:tracePt t="7268" x="7726363" y="3589338"/>
          <p14:tracePt t="7275" x="7726363" y="3579813"/>
          <p14:tracePt t="7293" x="7726363" y="3570288"/>
          <p14:tracePt t="7297" x="7726363" y="3560763"/>
          <p14:tracePt t="7304" x="7726363" y="3552825"/>
          <p14:tracePt t="7313" x="7735888" y="3533775"/>
          <p14:tracePt t="7318" x="7753350" y="3533775"/>
          <p14:tracePt t="7325" x="7772400" y="3524250"/>
          <p14:tracePt t="7327" x="7789863" y="3516313"/>
          <p14:tracePt t="7334" x="7808913" y="3506788"/>
          <p14:tracePt t="7338" x="7826375" y="3506788"/>
          <p14:tracePt t="7344" x="7862888" y="3497263"/>
          <p14:tracePt t="7350" x="7889875" y="3487738"/>
          <p14:tracePt t="7354" x="7908925" y="3487738"/>
          <p14:tracePt t="7359" x="7935913" y="3479800"/>
          <p14:tracePt t="7364" x="7954963" y="3479800"/>
          <p14:tracePt t="7369" x="7981950" y="3479800"/>
          <p14:tracePt t="7375" x="7999413" y="3479800"/>
          <p14:tracePt t="7380" x="8018463" y="3479800"/>
          <p14:tracePt t="7384" x="8035925" y="3479800"/>
          <p14:tracePt t="7392" x="8064500" y="3479800"/>
          <p14:tracePt t="7393" x="8081963" y="3479800"/>
          <p14:tracePt t="7400" x="8091488" y="3479800"/>
          <p14:tracePt t="7404" x="8108950" y="3479800"/>
          <p14:tracePt t="7409" x="8118475" y="3479800"/>
          <p14:tracePt t="7414" x="8137525" y="3479800"/>
          <p14:tracePt t="7425" x="8147050" y="3479800"/>
          <p14:tracePt t="7429" x="8154988" y="3479800"/>
          <p14:tracePt t="7433" x="8164513" y="3479800"/>
          <p14:tracePt t="7441" x="8183563" y="3479800"/>
          <p14:tracePt t="7443" x="8191500" y="3479800"/>
          <p14:tracePt t="7449" x="8201025" y="3479800"/>
          <p14:tracePt t="7453" x="8220075" y="3479800"/>
          <p14:tracePt t="7459" x="8237538" y="3479800"/>
          <p14:tracePt t="7465" x="8247063" y="3479800"/>
          <p14:tracePt t="7470" x="8264525" y="3479800"/>
          <p14:tracePt t="7476" x="8274050" y="3479800"/>
          <p14:tracePt t="7480" x="8293100" y="3479800"/>
          <p14:tracePt t="7485" x="8301038" y="3487738"/>
          <p14:tracePt t="7495" x="8310563" y="3487738"/>
          <p14:tracePt t="7499" x="8320088" y="3487738"/>
          <p14:tracePt t="7509" x="8329613" y="3497263"/>
          <p14:tracePt t="7515" x="8329613" y="3506788"/>
          <p14:tracePt t="7520" x="8337550" y="3506788"/>
          <p14:tracePt t="7526" x="8337550" y="3516313"/>
          <p14:tracePt t="7529" x="8337550" y="3524250"/>
          <p14:tracePt t="7542" x="8347075" y="3533775"/>
          <p14:tracePt t="7544" x="8356600" y="3552825"/>
          <p14:tracePt t="7554" x="8356600" y="3560763"/>
          <p14:tracePt t="7559" x="8356600" y="3570288"/>
          <p14:tracePt t="7566" x="8366125" y="3570288"/>
          <p14:tracePt t="7570" x="8366125" y="3579813"/>
          <p14:tracePt t="7579" x="8366125" y="3589338"/>
          <p14:tracePt t="7649" x="8366125" y="3597275"/>
          <p14:tracePt t="7660" x="8356600" y="3606800"/>
          <p14:tracePt t="7669" x="8347075" y="3616325"/>
          <p14:tracePt t="7676" x="8337550" y="3616325"/>
          <p14:tracePt t="7682" x="8329613" y="3616325"/>
          <p14:tracePt t="7686" x="8320088" y="3616325"/>
          <p14:tracePt t="7691" x="8310563" y="3625850"/>
          <p14:tracePt t="7702" x="8293100" y="3633788"/>
          <p14:tracePt t="7708" x="8283575" y="3633788"/>
          <p14:tracePt t="7712" x="8274050" y="3643313"/>
          <p14:tracePt t="7715" x="8264525" y="3643313"/>
          <p14:tracePt t="7722" x="8256588" y="3643313"/>
          <p14:tracePt t="7726" x="8247063" y="3643313"/>
          <p14:tracePt t="7731" x="8237538" y="3643313"/>
          <p14:tracePt t="7742" x="8228013" y="3643313"/>
          <p14:tracePt t="7745" x="8220075" y="3643313"/>
          <p14:tracePt t="7752" x="8201025" y="3643313"/>
          <p14:tracePt t="7757" x="8201025" y="3633788"/>
          <p14:tracePt t="7762" x="8191500" y="3633788"/>
          <p14:tracePt t="7766" x="8183563" y="3625850"/>
          <p14:tracePt t="7772" x="8174038" y="3616325"/>
          <p14:tracePt t="7785" x="8154988" y="3606800"/>
          <p14:tracePt t="7792" x="8154988" y="3597275"/>
          <p14:tracePt t="7798" x="8147050" y="3589338"/>
          <p14:tracePt t="7802" x="8137525" y="3579813"/>
          <p14:tracePt t="7811" x="8128000" y="3570288"/>
          <p14:tracePt t="7818" x="8128000" y="3560763"/>
          <p14:tracePt t="7842" x="8128000" y="3552825"/>
          <p14:tracePt t="7867" x="8128000" y="3533775"/>
          <p14:tracePt t="7871" x="8147050" y="3524250"/>
          <p14:tracePt t="7881" x="8164513" y="3506788"/>
          <p14:tracePt t="7888" x="8164513" y="3497263"/>
          <p14:tracePt t="7892" x="8174038" y="3479800"/>
          <p14:tracePt t="7898" x="8183563" y="3470275"/>
          <p14:tracePt t="7902" x="8191500" y="3451225"/>
          <p14:tracePt t="7909" x="8210550" y="3433763"/>
          <p14:tracePt t="7913" x="8220075" y="3414713"/>
          <p14:tracePt t="7917" x="8220075" y="3406775"/>
          <p14:tracePt t="7922" x="8237538" y="3397250"/>
          <p14:tracePt t="7928" x="8237538" y="3387725"/>
          <p14:tracePt t="7934" x="8247063" y="3387725"/>
          <p14:tracePt t="8008" x="8256588" y="3387725"/>
          <p14:tracePt t="8013" x="8256588" y="3414713"/>
          <p14:tracePt t="8020" x="8264525" y="3433763"/>
          <p14:tracePt t="8025" x="8264525" y="3451225"/>
          <p14:tracePt t="8028" x="8274050" y="3460750"/>
          <p14:tracePt t="8033" x="8283575" y="3479800"/>
          <p14:tracePt t="8038" x="8283575" y="3487738"/>
          <p14:tracePt t="8044" x="8283575" y="3506788"/>
          <p14:tracePt t="8049" x="8283575" y="3524250"/>
          <p14:tracePt t="8054" x="8293100" y="3543300"/>
          <p14:tracePt t="8060" x="8293100" y="3552825"/>
          <p14:tracePt t="8063" x="8301038" y="3552825"/>
          <p14:tracePt t="8075" x="8301038" y="3560763"/>
          <p14:tracePt t="8079" x="8301038" y="3570288"/>
          <p14:tracePt t="8119" x="8301038" y="3579813"/>
          <p14:tracePt t="8129" x="8301038" y="3589338"/>
          <p14:tracePt t="8140" x="8301038" y="3597275"/>
          <p14:tracePt t="8186" x="8301038" y="3606800"/>
          <p14:tracePt t="8200" x="8293100" y="3606800"/>
          <p14:tracePt t="8226" x="8283575" y="3606800"/>
          <p14:tracePt t="8252" x="8264525" y="3606800"/>
          <p14:tracePt t="8261" x="8247063" y="3606800"/>
          <p14:tracePt t="8272" x="8228013" y="3606800"/>
          <p14:tracePt t="8281" x="8220075" y="3597275"/>
          <p14:tracePt t="8288" x="8210550" y="3597275"/>
          <p14:tracePt t="8292" x="8201025" y="3597275"/>
          <p14:tracePt t="8302" x="8201025" y="3589338"/>
          <p14:tracePt t="8518" x="8210550" y="3579813"/>
          <p14:tracePt t="8533" x="8228013" y="3570288"/>
          <p14:tracePt t="8539" x="8228013" y="3560763"/>
          <p14:tracePt t="8550" x="8237538" y="3560763"/>
          <p14:tracePt t="8554" x="8247063" y="3560763"/>
          <p14:tracePt t="8560" x="8247063" y="3552825"/>
          <p14:tracePt t="8563" x="8256588" y="3552825"/>
          <p14:tracePt t="8569" x="8264525" y="3552825"/>
          <p14:tracePt t="8575" x="8274050" y="3543300"/>
          <p14:tracePt t="8583" x="8293100" y="3533775"/>
          <p14:tracePt t="8591" x="8301038" y="3533775"/>
          <p14:tracePt t="8595" x="8320088" y="3524250"/>
          <p14:tracePt t="8599" x="8329613" y="3524250"/>
          <p14:tracePt t="8603" x="8337550" y="3516313"/>
          <p14:tracePt t="8610" x="8347075" y="3516313"/>
          <p14:tracePt t="8620" x="8356600" y="3516313"/>
          <p14:tracePt t="8625" x="8366125" y="3516313"/>
          <p14:tracePt t="8641" x="8374063" y="3516313"/>
          <p14:tracePt t="8666" x="8374063" y="3506788"/>
          <p14:tracePt t="8681" x="8383588" y="3506788"/>
          <p14:tracePt t="8700" x="8393113" y="3506788"/>
          <p14:tracePt t="13949" x="8383588" y="3506788"/>
          <p14:tracePt t="13957" x="8347075" y="3543300"/>
          <p14:tracePt t="13959" x="8329613" y="3570288"/>
          <p14:tracePt t="13966" x="8320088" y="3579813"/>
          <p14:tracePt t="13969" x="8293100" y="3597275"/>
          <p14:tracePt t="13976" x="8274050" y="3606800"/>
          <p14:tracePt t="13992" x="8220075" y="3662363"/>
          <p14:tracePt t="13996" x="8191500" y="3679825"/>
          <p14:tracePt t="14000" x="8174038" y="3706813"/>
          <p14:tracePt t="14007" x="8147050" y="3725863"/>
          <p14:tracePt t="14012" x="8118475" y="3735388"/>
          <p14:tracePt t="14015" x="8101013" y="3743325"/>
          <p14:tracePt t="14020" x="8072438" y="3762375"/>
          <p14:tracePt t="14025" x="8054975" y="3762375"/>
          <p14:tracePt t="14030" x="8045450" y="3779838"/>
          <p14:tracePt t="14041" x="8035925" y="3779838"/>
          <p14:tracePt t="14045" x="8027988" y="3789363"/>
          <p14:tracePt t="14065" x="8027988" y="3798888"/>
          <p14:tracePt t="14075" x="8018463" y="3798888"/>
          <p14:tracePt t="14082" x="8008938" y="3798888"/>
          <p14:tracePt t="14085" x="7999413" y="3798888"/>
          <p14:tracePt t="14091" x="7991475" y="3798888"/>
          <p14:tracePt t="14095" x="7981950" y="3808413"/>
          <p14:tracePt t="14102" x="7962900" y="3808413"/>
          <p14:tracePt t="14107" x="7945438" y="3808413"/>
          <p14:tracePt t="14111" x="7926388" y="3816350"/>
          <p14:tracePt t="14115" x="7918450" y="3816350"/>
          <p14:tracePt t="14124" x="7908925" y="3816350"/>
          <p14:tracePt t="14126" x="7899400" y="3825875"/>
          <p14:tracePt t="14178" x="7889875" y="3825875"/>
          <p14:tracePt t="14181" x="7881938" y="3825875"/>
          <p14:tracePt t="14191" x="7862888" y="3825875"/>
          <p14:tracePt t="14197" x="7845425" y="3835400"/>
          <p14:tracePt t="14208" x="7826375" y="3835400"/>
          <p14:tracePt t="14403" x="7826375" y="3825875"/>
          <p14:tracePt t="14409" x="7826375" y="3808413"/>
          <p14:tracePt t="14413" x="7826375" y="3789363"/>
          <p14:tracePt t="14419" x="7826375" y="3771900"/>
          <p14:tracePt t="14424" x="7826375" y="3752850"/>
          <p14:tracePt t="14429" x="7826375" y="3735388"/>
          <p14:tracePt t="14433" x="7826375" y="3716338"/>
          <p14:tracePt t="14441" x="7826375" y="3706813"/>
          <p14:tracePt t="14449" x="7826375" y="3689350"/>
          <p14:tracePt t="14459" x="7826375" y="3679825"/>
          <p14:tracePt t="14464" x="7826375" y="3670300"/>
          <p14:tracePt t="14476" x="7826375" y="3662363"/>
          <p14:tracePt t="14565" x="7826375" y="3652838"/>
          <p14:tracePt t="14575" x="7835900" y="3633788"/>
          <p14:tracePt t="14580" x="7853363" y="3625850"/>
          <p14:tracePt t="14585" x="7872413" y="3606800"/>
          <p14:tracePt t="14591" x="7889875" y="3597275"/>
          <p14:tracePt t="14595" x="7918450" y="3579813"/>
          <p14:tracePt t="14602" x="7935913" y="3570288"/>
          <p14:tracePt t="14608" x="7954963" y="3560763"/>
          <p14:tracePt t="14611" x="7981950" y="3543300"/>
          <p14:tracePt t="14616" x="7981950" y="3533775"/>
          <p14:tracePt t="14619" x="7999413" y="3533775"/>
          <p14:tracePt t="14625" x="7999413" y="3524250"/>
          <p14:tracePt t="14631" x="8008938" y="3524250"/>
          <p14:tracePt t="14635" x="8018463" y="3524250"/>
          <p14:tracePt t="14665" x="8035925" y="3524250"/>
          <p14:tracePt t="14672" x="8064500" y="3524250"/>
          <p14:tracePt t="14675" x="8118475" y="3524250"/>
          <p14:tracePt t="14681" x="8164513" y="3543300"/>
          <p14:tracePt t="14685" x="8228013" y="3560763"/>
          <p14:tracePt t="14691" x="8301038" y="3579813"/>
          <p14:tracePt t="14695" x="8366125" y="3597275"/>
          <p14:tracePt t="14701" x="8475663" y="3597275"/>
          <p14:tracePt t="14705" x="8566150" y="3616325"/>
          <p14:tracePt t="14711" x="8666163" y="3616325"/>
          <p14:tracePt t="14717" x="8739188" y="3625850"/>
          <p14:tracePt t="14723" x="8831263" y="3625850"/>
          <p14:tracePt t="14727" x="8885238" y="3625850"/>
          <p14:tracePt t="14731" x="8931275" y="3616325"/>
          <p14:tracePt t="14735" x="8996363" y="3589338"/>
          <p14:tracePt t="14741" x="9040813" y="3579813"/>
          <p14:tracePt t="14747" x="9096375" y="3552825"/>
          <p14:tracePt t="14751" x="9150350" y="3516313"/>
          <p14:tracePt t="14758" x="9196388" y="3497263"/>
          <p14:tracePt t="14761" x="9232900" y="3470275"/>
          <p14:tracePt t="14768" x="9288463" y="3424238"/>
          <p14:tracePt t="14773" x="9369425" y="3397250"/>
          <p14:tracePt t="14778" x="9442450" y="3360738"/>
          <p14:tracePt t="14781" x="9525000" y="3341688"/>
          <p14:tracePt t="14789" x="9598025" y="3333750"/>
          <p14:tracePt t="14791" x="9698038" y="3314700"/>
          <p14:tracePt t="14798" x="9809163" y="3314700"/>
          <p14:tracePt t="14801" x="9918700" y="3314700"/>
          <p14:tracePt t="14808" x="10028238" y="3314700"/>
          <p14:tracePt t="14812" x="10155238" y="3314700"/>
          <p14:tracePt t="14818" x="10283825" y="3314700"/>
          <p14:tracePt t="14822" x="10429875" y="3314700"/>
          <p14:tracePt t="14827" x="10575925" y="3341688"/>
          <p14:tracePt t="14834" x="10685463" y="3351213"/>
          <p14:tracePt t="14839" x="10831513" y="3378200"/>
          <p14:tracePt t="14841" x="10958513" y="3397250"/>
          <p14:tracePt t="14847" x="11077575" y="3443288"/>
          <p14:tracePt t="14851" x="11196638" y="3470275"/>
          <p14:tracePt t="14858" x="11250613" y="3487738"/>
          <p14:tracePt t="14863" x="11352213" y="3506788"/>
          <p14:tracePt t="14867" x="11425238" y="3516313"/>
          <p14:tracePt t="14875" x="11479213" y="3516313"/>
          <p14:tracePt t="14877" x="11561763" y="3533775"/>
          <p14:tracePt t="14883" x="11634788" y="3533775"/>
          <p14:tracePt t="14889" x="11707813" y="3533775"/>
          <p14:tracePt t="14893" x="11780838" y="3533775"/>
          <p14:tracePt t="14898" x="11880850" y="3516313"/>
          <p14:tracePt t="14903" x="11953875" y="3470275"/>
          <p14:tracePt t="14908" x="12109450" y="34432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앉아있는, 테이블이(가) 표시된 사진&#10;&#10;자동 생성된 설명">
            <a:extLst>
              <a:ext uri="{FF2B5EF4-FFF2-40B4-BE49-F238E27FC236}">
                <a16:creationId xmlns:a16="http://schemas.microsoft.com/office/drawing/2014/main" id="{B0E38FF7-28AD-493F-860E-54D16593FE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 t="1" r="37912" b="1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38435EE-F6EE-4262-9F5C-69C46849FC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1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11"/>
    </mc:Choice>
    <mc:Fallback>
      <p:transition spd="slow" advTm="59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3" x="11926888" y="3716338"/>
          <p14:tracePt t="367" x="11817350" y="3716338"/>
          <p14:tracePt t="373" x="11690350" y="3725863"/>
          <p14:tracePt t="377" x="11544300" y="3762375"/>
          <p14:tracePt t="383" x="11415713" y="3762375"/>
          <p14:tracePt t="388" x="11296650" y="3789363"/>
          <p14:tracePt t="393" x="11206163" y="3798888"/>
          <p14:tracePt t="398" x="11104563" y="3816350"/>
          <p14:tracePt t="405" x="10977563" y="3825875"/>
          <p14:tracePt t="407" x="10922000" y="3844925"/>
          <p14:tracePt t="413" x="10821988" y="3852863"/>
          <p14:tracePt t="418" x="10768013" y="3862388"/>
          <p14:tracePt t="424" x="10685463" y="3889375"/>
          <p14:tracePt t="427" x="10629900" y="3908425"/>
          <p14:tracePt t="433" x="10566400" y="3927475"/>
          <p14:tracePt t="438" x="10502900" y="3944938"/>
          <p14:tracePt t="443" x="10466388" y="3963988"/>
          <p14:tracePt t="449" x="10401300" y="4000500"/>
          <p14:tracePt t="455" x="10356850" y="4008438"/>
          <p14:tracePt t="457" x="10291763" y="4054475"/>
          <p14:tracePt t="463" x="10247313" y="4064000"/>
          <p14:tracePt t="467" x="10182225" y="4090988"/>
          <p14:tracePt t="474" x="10145713" y="4110038"/>
          <p14:tracePt t="479" x="10082213" y="4117975"/>
          <p14:tracePt t="483" x="10018713" y="4146550"/>
          <p14:tracePt t="490" x="9982200" y="4146550"/>
          <p14:tracePt t="493" x="9890125" y="4173538"/>
          <p14:tracePt t="499" x="9817100" y="4173538"/>
          <p14:tracePt t="505" x="9744075" y="4183063"/>
          <p14:tracePt t="509" x="9671050" y="4183063"/>
          <p14:tracePt t="513" x="9588500" y="4183063"/>
          <p14:tracePt t="519" x="9515475" y="4183063"/>
          <p14:tracePt t="523" x="9461500" y="4183063"/>
          <p14:tracePt t="530" x="9369425" y="4183063"/>
          <p14:tracePt t="533" x="9315450" y="4183063"/>
          <p14:tracePt t="540" x="9242425" y="4183063"/>
          <p14:tracePt t="543" x="9186863" y="4183063"/>
          <p14:tracePt t="549" x="9105900" y="4183063"/>
          <p14:tracePt t="556" x="9069388" y="4183063"/>
          <p14:tracePt t="559" x="8996363" y="4183063"/>
          <p14:tracePt t="565" x="8940800" y="4183063"/>
          <p14:tracePt t="570" x="8885238" y="4183063"/>
          <p14:tracePt t="573" x="8812213" y="4183063"/>
          <p14:tracePt t="579" x="8767763" y="4183063"/>
          <p14:tracePt t="583" x="8712200" y="4191000"/>
          <p14:tracePt t="590" x="8658225" y="4191000"/>
          <p14:tracePt t="595" x="8602663" y="4191000"/>
          <p14:tracePt t="599" x="8529638" y="4191000"/>
          <p14:tracePt t="606" x="8466138" y="4191000"/>
          <p14:tracePt t="609" x="8393113" y="4210050"/>
          <p14:tracePt t="615" x="8320088" y="4210050"/>
          <p14:tracePt t="621" x="8247063" y="4210050"/>
          <p14:tracePt t="625" x="8174038" y="4210050"/>
          <p14:tracePt t="629" x="8081963" y="4210050"/>
          <p14:tracePt t="636" x="7999413" y="4210050"/>
          <p14:tracePt t="640" x="7889875" y="4210050"/>
          <p14:tracePt t="645" x="7780338" y="4210050"/>
          <p14:tracePt t="649" x="7689850" y="4210050"/>
          <p14:tracePt t="656" x="7561263" y="4191000"/>
          <p14:tracePt t="659" x="7434263" y="4191000"/>
          <p14:tracePt t="665" x="7324725" y="4173538"/>
          <p14:tracePt t="670" x="7223125" y="4164013"/>
          <p14:tracePt t="675" x="7096125" y="4146550"/>
          <p14:tracePt t="681" x="7004050" y="4137025"/>
          <p14:tracePt t="685" x="6886575" y="4100513"/>
          <p14:tracePt t="690" x="6813550" y="4100513"/>
          <p14:tracePt t="695" x="6740525" y="4090988"/>
          <p14:tracePt t="700" x="6684963" y="4090988"/>
          <p14:tracePt t="707" x="6621463" y="4090988"/>
          <p14:tracePt t="711" x="6565900" y="4090988"/>
          <p14:tracePt t="715" x="6511925" y="4090988"/>
          <p14:tracePt t="723" x="6465888" y="4081463"/>
          <p14:tracePt t="725" x="6429375" y="4081463"/>
          <p14:tracePt t="731" x="6383338" y="4081463"/>
          <p14:tracePt t="735" x="6346825" y="4054475"/>
          <p14:tracePt t="741" x="6310313" y="4044950"/>
          <p14:tracePt t="745" x="6292850" y="4044950"/>
          <p14:tracePt t="751" x="6256338" y="4037013"/>
          <p14:tracePt t="756" x="6227763" y="4027488"/>
          <p14:tracePt t="761" x="6191250" y="4027488"/>
          <p14:tracePt t="765" x="6164263" y="4008438"/>
          <p14:tracePt t="773" x="6137275" y="4000500"/>
          <p14:tracePt t="775" x="6100763" y="3990975"/>
          <p14:tracePt t="781" x="6073775" y="3963988"/>
          <p14:tracePt t="785" x="6045200" y="3954463"/>
          <p14:tracePt t="791" x="6008688" y="3944938"/>
          <p14:tracePt t="797" x="5972175" y="3927475"/>
          <p14:tracePt t="801" x="5935663" y="3908425"/>
          <p14:tracePt t="807" x="5908675" y="3881438"/>
          <p14:tracePt t="811" x="5862638" y="3871913"/>
          <p14:tracePt t="815" x="5818188" y="3852863"/>
          <p14:tracePt t="823" x="5762625" y="3825875"/>
          <p14:tracePt t="827" x="5699125" y="3789363"/>
          <p14:tracePt t="831" x="5616575" y="3743325"/>
          <p14:tracePt t="839" x="5570538" y="3725863"/>
          <p14:tracePt t="841" x="5487988" y="3679825"/>
          <p14:tracePt t="847" x="5407025" y="3643313"/>
          <p14:tracePt t="851" x="5324475" y="3616325"/>
          <p14:tracePt t="857" x="5268913" y="3606800"/>
          <p14:tracePt t="861" x="5224463" y="3579813"/>
          <p14:tracePt t="867" x="5178425" y="3570288"/>
          <p14:tracePt t="873" x="5122863" y="3570288"/>
          <p14:tracePt t="877" x="5105400" y="3570288"/>
          <p14:tracePt t="881" x="5086350" y="3570288"/>
          <p14:tracePt t="891" x="5041900" y="3570288"/>
          <p14:tracePt t="897" x="5022850" y="3570288"/>
          <p14:tracePt t="901" x="5005388" y="3570288"/>
          <p14:tracePt t="907" x="4976813" y="3570288"/>
          <p14:tracePt t="913" x="4968875" y="3570288"/>
          <p14:tracePt t="917" x="4932363" y="3570288"/>
          <p14:tracePt t="923" x="4913313" y="3570288"/>
          <p14:tracePt t="927" x="4886325" y="3570288"/>
          <p14:tracePt t="934" x="4857750" y="3570288"/>
          <p14:tracePt t="937" x="4830763" y="3570288"/>
          <p14:tracePt t="943" x="4803775" y="3570288"/>
          <p14:tracePt t="947" x="4757738" y="3570288"/>
          <p14:tracePt t="955" x="4721225" y="3570288"/>
          <p14:tracePt t="957" x="4675188" y="3570288"/>
          <p14:tracePt t="963" x="4594225" y="3570288"/>
          <p14:tracePt t="968" x="4538663" y="3570288"/>
          <p14:tracePt t="973" x="4465638" y="3570288"/>
          <p14:tracePt t="977" x="4375150" y="3570288"/>
          <p14:tracePt t="983" x="4292600" y="3570288"/>
          <p14:tracePt t="987" x="4164013" y="3570288"/>
          <p14:tracePt t="993" x="4090988" y="3570288"/>
          <p14:tracePt t="997" x="3981450" y="3570288"/>
          <p14:tracePt t="1005" x="3908425" y="3570288"/>
          <p14:tracePt t="1007" x="3835400" y="3570288"/>
          <p14:tracePt t="1013" x="3762375" y="3560763"/>
          <p14:tracePt t="1018" x="3698875" y="3560763"/>
          <p14:tracePt t="1023" x="3662363" y="3560763"/>
          <p14:tracePt t="1027" x="3616325" y="3560763"/>
          <p14:tracePt t="1033" x="3579813" y="3560763"/>
          <p14:tracePt t="1037" x="3552825" y="3560763"/>
          <p14:tracePt t="1043" x="3516313" y="3560763"/>
          <p14:tracePt t="1049" x="3479800" y="3552825"/>
          <p14:tracePt t="1056" x="3452813" y="3552825"/>
          <p14:tracePt t="1059" x="3416300" y="3552825"/>
          <p14:tracePt t="1063" x="3379788" y="3552825"/>
          <p14:tracePt t="1069" x="3360738" y="3552825"/>
          <p14:tracePt t="1073" x="3324225" y="3552825"/>
          <p14:tracePt t="1079" x="3278188" y="3552825"/>
          <p14:tracePt t="1083" x="3251200" y="3552825"/>
          <p14:tracePt t="1090" x="3205163" y="3552825"/>
          <p14:tracePt t="1093" x="3178175" y="3552825"/>
          <p14:tracePt t="1099" x="3122613" y="3552825"/>
          <p14:tracePt t="1105" x="3068638" y="3552825"/>
          <p14:tracePt t="1109" x="3013075" y="3552825"/>
          <p14:tracePt t="1113" x="2959100" y="3552825"/>
          <p14:tracePt t="1121" x="2886075" y="3552825"/>
          <p14:tracePt t="1123" x="2786063" y="3552825"/>
          <p14:tracePt t="1129" x="2693988" y="3552825"/>
          <p14:tracePt t="1133" x="2603500" y="3552825"/>
          <p14:tracePt t="1140" x="2511425" y="3552825"/>
          <p14:tracePt t="1145" x="2401888" y="3552825"/>
          <p14:tracePt t="1149" x="2292350" y="3552825"/>
          <p14:tracePt t="1156" x="2200275" y="3552825"/>
          <p14:tracePt t="1159" x="2109788" y="3552825"/>
          <p14:tracePt t="1165" x="2017713" y="3552825"/>
          <p14:tracePt t="1172" x="1944688" y="3552825"/>
          <p14:tracePt t="1175" x="1854200" y="3552825"/>
          <p14:tracePt t="1179" x="1808163" y="3560763"/>
          <p14:tracePt t="1185" x="1744663" y="3560763"/>
          <p14:tracePt t="1190" x="1717675" y="3560763"/>
          <p14:tracePt t="1195" x="1681163" y="3560763"/>
          <p14:tracePt t="1199" x="1662113" y="3570288"/>
          <p14:tracePt t="1206" x="1644650" y="3570288"/>
          <p14:tracePt t="1209" x="1625600" y="3579813"/>
          <p14:tracePt t="1221" x="1616075" y="3579813"/>
          <p14:tracePt t="1259" x="1606550" y="3589338"/>
          <p14:tracePt t="1269" x="1598613" y="3589338"/>
          <p14:tracePt t="1281" x="1579563" y="3597275"/>
          <p14:tracePt t="1285" x="1562100" y="3606800"/>
          <p14:tracePt t="1291" x="1543050" y="3616325"/>
          <p14:tracePt t="1295" x="1516063" y="3625850"/>
          <p14:tracePt t="1301" x="1497013" y="3625850"/>
          <p14:tracePt t="1306" x="1452563" y="3652838"/>
          <p14:tracePt t="1311" x="1416050" y="3662363"/>
          <p14:tracePt t="1315" x="1379538" y="3662363"/>
          <p14:tracePt t="1323" x="1343025" y="3670300"/>
          <p14:tracePt t="1325" x="1296988" y="3679825"/>
          <p14:tracePt t="1331" x="1260475" y="3679825"/>
          <p14:tracePt t="1335" x="1241425" y="3698875"/>
          <p14:tracePt t="1341" x="1204913" y="3698875"/>
          <p14:tracePt t="1345" x="1187450" y="3698875"/>
          <p14:tracePt t="1473" x="1187450" y="3706813"/>
          <p14:tracePt t="1513" x="1204913" y="3706813"/>
          <p14:tracePt t="1517" x="1214438" y="3706813"/>
          <p14:tracePt t="1523" x="1223963" y="3698875"/>
          <p14:tracePt t="1527" x="1233488" y="3698875"/>
          <p14:tracePt t="1533" x="1241425" y="3698875"/>
          <p14:tracePt t="1538" x="1250950" y="3698875"/>
          <p14:tracePt t="1543" x="1260475" y="3698875"/>
          <p14:tracePt t="1598" x="1270000" y="3698875"/>
          <p14:tracePt t="1617" x="1277938" y="3698875"/>
          <p14:tracePt t="1623" x="1296988" y="3698875"/>
          <p14:tracePt t="1629" x="1314450" y="3689350"/>
          <p14:tracePt t="1633" x="1343025" y="3679825"/>
          <p14:tracePt t="1640" x="1370013" y="3679825"/>
          <p14:tracePt t="1643" x="1416050" y="3679825"/>
          <p14:tracePt t="1649" x="1470025" y="3670300"/>
          <p14:tracePt t="1655" x="1533525" y="3652838"/>
          <p14:tracePt t="1659" x="1570038" y="3652838"/>
          <p14:tracePt t="1663" x="1625600" y="3652838"/>
          <p14:tracePt t="1671" x="1681163" y="3652838"/>
          <p14:tracePt t="1673" x="1762125" y="3643313"/>
          <p14:tracePt t="1679" x="1835150" y="3643313"/>
          <p14:tracePt t="1683" x="1890713" y="3643313"/>
          <p14:tracePt t="1690" x="1981200" y="3643313"/>
          <p14:tracePt t="1693" x="2063750" y="3633788"/>
          <p14:tracePt t="1699" x="2136775" y="3633788"/>
          <p14:tracePt t="1706" x="2228850" y="3633788"/>
          <p14:tracePt t="1709" x="2301875" y="3633788"/>
          <p14:tracePt t="1715" x="2374900" y="3633788"/>
          <p14:tracePt t="1721" x="2484438" y="3616325"/>
          <p14:tracePt t="1723" x="2557463" y="3616325"/>
          <p14:tracePt t="1729" x="2667000" y="3616325"/>
          <p14:tracePt t="1733" x="2767013" y="3616325"/>
          <p14:tracePt t="1740" x="2840038" y="3616325"/>
          <p14:tracePt t="1745" x="2949575" y="3616325"/>
          <p14:tracePt t="1749" x="3041650" y="3616325"/>
          <p14:tracePt t="1757" x="3132138" y="3616325"/>
          <p14:tracePt t="1759" x="3241675" y="3616325"/>
          <p14:tracePt t="1765" x="3370263" y="3616325"/>
          <p14:tracePt t="1771" x="3479800" y="3616325"/>
          <p14:tracePt t="1775" x="3606800" y="3616325"/>
          <p14:tracePt t="1779" x="3716338" y="3616325"/>
          <p14:tracePt t="1786" x="3844925" y="3633788"/>
          <p14:tracePt t="1790" x="3990975" y="3633788"/>
          <p14:tracePt t="1795" x="4137025" y="3652838"/>
          <p14:tracePt t="1799" x="4283075" y="3670300"/>
          <p14:tracePt t="1808" x="4419600" y="3679825"/>
          <p14:tracePt t="1809" x="4565650" y="3679825"/>
          <p14:tracePt t="1815" x="4711700" y="3698875"/>
          <p14:tracePt t="1821" x="4857750" y="3698875"/>
          <p14:tracePt t="1825" x="5005388" y="3698875"/>
          <p14:tracePt t="1831" x="5132388" y="3706813"/>
          <p14:tracePt t="1835" x="5278438" y="3706813"/>
          <p14:tracePt t="1840" x="5407025" y="3706813"/>
          <p14:tracePt t="1845" x="5516563" y="3706813"/>
          <p14:tracePt t="1849" x="5643563" y="3706813"/>
          <p14:tracePt t="1856" x="5772150" y="3706813"/>
          <p14:tracePt t="1861" x="5862638" y="3706813"/>
          <p14:tracePt t="1865" x="5972175" y="3706813"/>
          <p14:tracePt t="1890" x="6273800" y="3689350"/>
          <p14:tracePt t="1892" x="6310313" y="3689350"/>
          <p14:tracePt t="1895" x="6356350" y="3689350"/>
          <p14:tracePt t="1901" x="6383338" y="3689350"/>
          <p14:tracePt t="1906" x="6410325" y="3689350"/>
          <p14:tracePt t="1911" x="6429375" y="3689350"/>
          <p14:tracePt t="1915" x="6438900" y="3689350"/>
          <p14:tracePt t="1925" x="6446838" y="3689350"/>
          <p14:tracePt t="2027" x="6456363" y="3689350"/>
          <p14:tracePt t="2031" x="6465888" y="3689350"/>
          <p14:tracePt t="2041" x="6475413" y="3689350"/>
          <p14:tracePt t="2047" x="6483350" y="3698875"/>
          <p14:tracePt t="2051" x="6492875" y="3698875"/>
          <p14:tracePt t="2057" x="6502400" y="3706813"/>
          <p14:tracePt t="2061" x="6511925" y="3706813"/>
          <p14:tracePt t="2067" x="6521450" y="3716338"/>
          <p14:tracePt t="2073" x="6529388" y="3716338"/>
          <p14:tracePt t="2089" x="6548438" y="3716338"/>
          <p14:tracePt t="2187" x="6548438" y="3706813"/>
          <p14:tracePt t="2193" x="6548438" y="3689350"/>
          <p14:tracePt t="2197" x="6548438" y="3679825"/>
          <p14:tracePt t="2209" x="6548438" y="3670300"/>
          <p14:tracePt t="2213" x="6548438" y="3662363"/>
          <p14:tracePt t="2221" x="6548438" y="3652838"/>
          <p14:tracePt t="2223" x="6548438" y="3643313"/>
          <p14:tracePt t="2229" x="6538913" y="3633788"/>
          <p14:tracePt t="2240" x="6538913" y="3625850"/>
          <p14:tracePt t="2421" x="6529388" y="3625850"/>
          <p14:tracePt t="2425" x="6521450" y="3616325"/>
          <p14:tracePt t="2429" x="6511925" y="3597275"/>
          <p14:tracePt t="2435" x="6502400" y="3589338"/>
          <p14:tracePt t="2441" x="6492875" y="3579813"/>
          <p14:tracePt t="2445" x="6475413" y="3570288"/>
          <p14:tracePt t="2451" x="6456363" y="3570288"/>
          <p14:tracePt t="2456" x="6446838" y="3552825"/>
          <p14:tracePt t="2461" x="6429375" y="3552825"/>
          <p14:tracePt t="2465" x="6429375" y="3543300"/>
          <p14:tracePt t="2473" x="6410325" y="3533775"/>
          <p14:tracePt t="2475" x="6402388" y="3524250"/>
          <p14:tracePt t="2481" x="6392863" y="3524250"/>
          <p14:tracePt t="2485" x="6373813" y="3516313"/>
          <p14:tracePt t="2491" x="6365875" y="3506788"/>
          <p14:tracePt t="2495" x="6356350" y="3497263"/>
          <p14:tracePt t="2501" x="6346825" y="3487738"/>
          <p14:tracePt t="2506" x="6337300" y="3487738"/>
          <p14:tracePt t="2511" x="6319838" y="3479800"/>
          <p14:tracePt t="2515" x="6310313" y="3470275"/>
          <p14:tracePt t="2522" x="6300788" y="3470275"/>
          <p14:tracePt t="2525" x="6292850" y="3460750"/>
          <p14:tracePt t="2531" x="6283325" y="3460750"/>
          <p14:tracePt t="2541" x="6273800" y="3451225"/>
          <p14:tracePt t="2545" x="6273800" y="3443288"/>
          <p14:tracePt t="2556" x="6264275" y="3443288"/>
          <p14:tracePt t="2561" x="6256338" y="3433763"/>
          <p14:tracePt t="2573" x="6256338" y="3424238"/>
          <p14:tracePt t="2577" x="6246813" y="3424238"/>
          <p14:tracePt t="2581" x="6237288" y="3424238"/>
          <p14:tracePt t="2597" x="6237288" y="3414713"/>
          <p14:tracePt t="2875" x="6227763" y="3414713"/>
          <p14:tracePt t="2879" x="6227763" y="3406775"/>
          <p14:tracePt t="2883" x="6227763" y="3397250"/>
          <p14:tracePt t="2907" x="6219825" y="3351213"/>
          <p14:tracePt t="2909" x="6219825" y="3341688"/>
          <p14:tracePt t="2922" x="6219825" y="3333750"/>
          <p14:tracePt t="2925" x="6210300" y="3324225"/>
          <p14:tracePt t="2936" x="6200775" y="3314700"/>
          <p14:tracePt t="2940" x="6200775" y="3305175"/>
          <p14:tracePt t="2945" x="6200775" y="3297238"/>
          <p14:tracePt t="2956" x="6200775" y="3287713"/>
          <p14:tracePt t="2965" x="6200775" y="3278188"/>
          <p14:tracePt t="3277" x="6200775" y="3268663"/>
          <p14:tracePt t="3288" x="6191250" y="3268663"/>
          <p14:tracePt t="3303" x="6191250" y="3260725"/>
          <p14:tracePt t="3317" x="6183313" y="3260725"/>
          <p14:tracePt t="3339" x="6173788" y="3260725"/>
          <p14:tracePt t="3357" x="6164263" y="3260725"/>
          <p14:tracePt t="3370" x="6154738" y="3260725"/>
          <p14:tracePt t="3379" x="6137275" y="3260725"/>
          <p14:tracePt t="3383" x="6118225" y="3260725"/>
          <p14:tracePt t="3389" x="6100763" y="3251200"/>
          <p14:tracePt t="3393" x="6064250" y="3241675"/>
          <p14:tracePt t="3399" x="6037263" y="3241675"/>
          <p14:tracePt t="3405" x="6008688" y="3241675"/>
          <p14:tracePt t="3409" x="5981700" y="3241675"/>
          <p14:tracePt t="3413" x="5935663" y="3241675"/>
          <p14:tracePt t="3420" x="5918200" y="3241675"/>
          <p14:tracePt t="3423" x="5818188" y="3224213"/>
          <p14:tracePt t="3429" x="5762625" y="3224213"/>
          <p14:tracePt t="3433" x="5735638" y="3224213"/>
          <p14:tracePt t="4357" x="5745163" y="3224213"/>
          <p14:tracePt t="4361" x="5772150" y="3214688"/>
          <p14:tracePt t="4367" x="5781675" y="3214688"/>
          <p14:tracePt t="4373" x="5781675" y="3205163"/>
          <p14:tracePt t="4377" x="5781675" y="3195638"/>
          <p14:tracePt t="4381" x="5781675" y="3187700"/>
          <p14:tracePt t="4389" x="5781675" y="3178175"/>
          <p14:tracePt t="4391" x="5789613" y="3159125"/>
          <p14:tracePt t="4397" x="5808663" y="3151188"/>
          <p14:tracePt t="4403" x="5826125" y="3132138"/>
          <p14:tracePt t="4407" x="5862638" y="3122613"/>
          <p14:tracePt t="4413" x="5891213" y="3122613"/>
          <p14:tracePt t="4417" x="5918200" y="3122613"/>
          <p14:tracePt t="4423" x="5972175" y="3105150"/>
          <p14:tracePt t="4427" x="6018213" y="3105150"/>
          <p14:tracePt t="4433" x="6054725" y="3105150"/>
          <p14:tracePt t="4439" x="6100763" y="3105150"/>
          <p14:tracePt t="4443" x="6127750" y="3095625"/>
          <p14:tracePt t="4447" x="6183313" y="3095625"/>
          <p14:tracePt t="4455" x="6210300" y="3095625"/>
          <p14:tracePt t="4457" x="6237288" y="3095625"/>
          <p14:tracePt t="4463" x="6283325" y="3095625"/>
          <p14:tracePt t="4467" x="6300788" y="3095625"/>
          <p14:tracePt t="4473" x="6329363" y="3095625"/>
          <p14:tracePt t="4477" x="6346825" y="3095625"/>
          <p14:tracePt t="4483" x="6373813" y="3095625"/>
          <p14:tracePt t="4489" x="6383338" y="3095625"/>
          <p14:tracePt t="4493" x="6402388" y="3095625"/>
          <p14:tracePt t="4499" x="6410325" y="3095625"/>
          <p14:tracePt t="4509" x="6419850" y="3095625"/>
          <p14:tracePt t="4515" x="6429375" y="3095625"/>
          <p14:tracePt t="4520" x="6446838" y="3105150"/>
          <p14:tracePt t="4525" x="6456363" y="3114675"/>
          <p14:tracePt t="4529" x="6465888" y="3122613"/>
          <p14:tracePt t="4536" x="6475413" y="3132138"/>
          <p14:tracePt t="4539" x="6475413" y="3141663"/>
          <p14:tracePt t="4545" x="6492875" y="3159125"/>
          <p14:tracePt t="4549" x="6502400" y="3178175"/>
          <p14:tracePt t="4556" x="6529388" y="3195638"/>
          <p14:tracePt t="4559" x="6548438" y="3205163"/>
          <p14:tracePt t="4565" x="6565900" y="3224213"/>
          <p14:tracePt t="4571" x="6584950" y="3232150"/>
          <p14:tracePt t="4575" x="6602413" y="3241675"/>
          <p14:tracePt t="4579" x="6621463" y="3260725"/>
          <p14:tracePt t="4587" x="6638925" y="3268663"/>
          <p14:tracePt t="4590" x="6648450" y="3268663"/>
          <p14:tracePt t="4595" x="6667500" y="3278188"/>
          <p14:tracePt t="4603" x="6675438" y="3287713"/>
          <p14:tracePt t="4649" x="6684963" y="3287713"/>
          <p14:tracePt t="4655" x="6684963" y="3278188"/>
          <p14:tracePt t="4659" x="6684963" y="3268663"/>
          <p14:tracePt t="4671" x="6684963" y="3260725"/>
          <p14:tracePt t="4687" x="6684963" y="3251200"/>
          <p14:tracePt t="4695" x="6684963" y="3232150"/>
          <p14:tracePt t="4712" x="6694488" y="3224213"/>
          <p14:tracePt t="4715" x="6694488" y="3214688"/>
          <p14:tracePt t="4722" x="6694488" y="3205163"/>
          <p14:tracePt t="4725" x="6704013" y="3205163"/>
          <p14:tracePt t="4729" x="6704013" y="3195638"/>
          <p14:tracePt t="4737" x="6711950" y="3195638"/>
          <p14:tracePt t="4741" x="6711950" y="3187700"/>
          <p14:tracePt t="4752" x="6721475" y="3187700"/>
          <p14:tracePt t="4756" x="6721475" y="3178175"/>
          <p14:tracePt t="4761" x="6731000" y="3168650"/>
          <p14:tracePt t="4765" x="6731000" y="3159125"/>
          <p14:tracePt t="4775" x="6731000" y="3151188"/>
          <p14:tracePt t="4787" x="6731000" y="3141663"/>
          <p14:tracePt t="4822" x="6731000" y="3132138"/>
          <p14:tracePt t="4831" x="6731000" y="3122613"/>
          <p14:tracePt t="4852" x="6731000" y="3114675"/>
          <p14:tracePt t="4857" x="6731000" y="3105150"/>
          <p14:tracePt t="4867" x="6731000" y="3095625"/>
          <p14:tracePt t="4889" x="6721475" y="3086100"/>
          <p14:tracePt t="4901" x="6711950" y="3086100"/>
          <p14:tracePt t="4907" x="6711950" y="3078163"/>
          <p14:tracePt t="4911" x="6704013" y="3068638"/>
          <p14:tracePt t="4917" x="6694488" y="3068638"/>
          <p14:tracePt t="4922" x="6684963" y="3068638"/>
          <p14:tracePt t="4927" x="6684963" y="3059113"/>
          <p14:tracePt t="4931" x="6675438" y="3049588"/>
          <p14:tracePt t="4943" x="6657975" y="3041650"/>
          <p14:tracePt t="4947" x="6657975" y="3032125"/>
          <p14:tracePt t="4951" x="6638925" y="3032125"/>
          <p14:tracePt t="4957" x="6630988" y="3032125"/>
          <p14:tracePt t="4963" x="6621463" y="3032125"/>
          <p14:tracePt t="4967" x="6621463" y="3022600"/>
          <p14:tracePt t="4973" x="6611938" y="3013075"/>
          <p14:tracePt t="4988" x="6611938" y="3005138"/>
          <p14:tracePt t="4993" x="6602413" y="3005138"/>
          <p14:tracePt t="4997" x="6602413" y="2995613"/>
          <p14:tracePt t="5007" x="6594475" y="2995613"/>
          <p14:tracePt t="5013" x="6594475" y="2986088"/>
          <p14:tracePt t="5023" x="6594475" y="2976563"/>
          <p14:tracePt t="5033" x="6584950" y="2976563"/>
          <p14:tracePt t="5043" x="6584950" y="2968625"/>
          <p14:tracePt t="5047" x="6584950" y="2959100"/>
          <p14:tracePt t="5057" x="6584950" y="2949575"/>
          <p14:tracePt t="5063" x="6575425" y="2940050"/>
          <p14:tracePt t="5079" x="6575425" y="2930525"/>
          <p14:tracePt t="5683" x="6575425" y="2940050"/>
          <p14:tracePt t="5689" x="6565900" y="2940050"/>
          <p14:tracePt t="5693" x="6557963" y="2949575"/>
          <p14:tracePt t="5699" x="6538913" y="2968625"/>
          <p14:tracePt t="5709" x="6521450" y="2976563"/>
          <p14:tracePt t="5713" x="6511925" y="2986088"/>
          <p14:tracePt t="5721" x="6492875" y="2995613"/>
          <p14:tracePt t="5723" x="6483350" y="2995613"/>
          <p14:tracePt t="5729" x="6465888" y="3005138"/>
          <p14:tracePt t="5733" x="6456363" y="3005138"/>
          <p14:tracePt t="5739" x="6446838" y="3013075"/>
          <p14:tracePt t="5745" x="6429375" y="3022600"/>
          <p14:tracePt t="5749" x="6410325" y="3022600"/>
          <p14:tracePt t="5755" x="6392863" y="3032125"/>
          <p14:tracePt t="5759" x="6383338" y="3032125"/>
          <p14:tracePt t="5765" x="6356350" y="3041650"/>
          <p14:tracePt t="5770" x="6346825" y="3041650"/>
          <p14:tracePt t="5775" x="6337300" y="3049588"/>
          <p14:tracePt t="5779" x="6329363" y="3049588"/>
          <p14:tracePt t="5783" x="6310313" y="3049588"/>
          <p14:tracePt t="5805" x="6300788" y="3049588"/>
          <p14:tracePt t="5821" x="6292850" y="3059113"/>
          <p14:tracePt t="5829" x="6283325" y="3059113"/>
          <p14:tracePt t="5845" x="6273800" y="3059113"/>
          <p14:tracePt t="5849" x="6256338" y="3059113"/>
          <p14:tracePt t="5859" x="6246813" y="3068638"/>
          <p14:tracePt t="5865" x="6237288" y="3068638"/>
          <p14:tracePt t="5871" x="6227763" y="3078163"/>
          <p14:tracePt t="5875" x="6210300" y="3086100"/>
          <p14:tracePt t="5879" x="6191250" y="3095625"/>
          <p14:tracePt t="5886" x="6183313" y="3105150"/>
          <p14:tracePt t="5889" x="6164263" y="3105150"/>
          <p14:tracePt t="5906" x="6137275" y="3114675"/>
          <p14:tracePt t="5945" x="6137275" y="3122613"/>
          <p14:tracePt t="5951" x="6137275" y="3132138"/>
          <p14:tracePt t="5955" x="6137275" y="3141663"/>
          <p14:tracePt t="5961" x="6137275" y="3151188"/>
          <p14:tracePt t="5965" x="6146800" y="3159125"/>
          <p14:tracePt t="5972" x="6146800" y="3168650"/>
          <p14:tracePt t="5975" x="6146800" y="3178175"/>
          <p14:tracePt t="5981" x="6164263" y="3178175"/>
          <p14:tracePt t="5987" x="6164263" y="3187700"/>
          <p14:tracePt t="5991" x="6173788" y="3195638"/>
          <p14:tracePt t="5995" x="6183313" y="3214688"/>
          <p14:tracePt t="6001" x="6183313" y="3224213"/>
          <p14:tracePt t="6007" x="6191250" y="3241675"/>
          <p14:tracePt t="6011" x="6210300" y="3268663"/>
          <p14:tracePt t="6017" x="6210300" y="3278188"/>
          <p14:tracePt t="6022" x="6219825" y="3297238"/>
          <p14:tracePt t="6027" x="6227763" y="3324225"/>
          <p14:tracePt t="6031" x="6237288" y="3341688"/>
          <p14:tracePt t="6039" x="6237288" y="3360738"/>
          <p14:tracePt t="6041" x="6237288" y="3378200"/>
          <p14:tracePt t="6047" x="6237288" y="3397250"/>
          <p14:tracePt t="6051" x="6246813" y="3424238"/>
          <p14:tracePt t="6057" x="6246813" y="3433763"/>
          <p14:tracePt t="6061" x="6246813" y="3443288"/>
          <p14:tracePt t="6067" x="6246813" y="3451225"/>
          <p14:tracePt t="6072" x="6246813" y="3460750"/>
          <p14:tracePt t="6098" x="6256338" y="3460750"/>
          <p14:tracePt t="6138" x="6264275" y="3460750"/>
          <p14:tracePt t="6147" x="6283325" y="3460750"/>
          <p14:tracePt t="6155" x="6300788" y="3451225"/>
          <p14:tracePt t="6157" x="6310313" y="3451225"/>
          <p14:tracePt t="6163" x="6329363" y="3443288"/>
          <p14:tracePt t="6167" x="6346825" y="3433763"/>
          <p14:tracePt t="6173" x="6365875" y="3424238"/>
          <p14:tracePt t="6177" x="6392863" y="3406775"/>
          <p14:tracePt t="6183" x="6419850" y="3397250"/>
          <p14:tracePt t="6189" x="6456363" y="3387725"/>
          <p14:tracePt t="6193" x="6483350" y="3378200"/>
          <p14:tracePt t="6197" x="6511925" y="3370263"/>
          <p14:tracePt t="6205" x="6538913" y="3370263"/>
          <p14:tracePt t="6207" x="6575425" y="3370263"/>
          <p14:tracePt t="6213" x="6602413" y="3370263"/>
          <p14:tracePt t="6220" x="6630988" y="3370263"/>
          <p14:tracePt t="6223" x="6657975" y="3370263"/>
          <p14:tracePt t="6227" x="6675438" y="3370263"/>
          <p14:tracePt t="6233" x="6694488" y="3370263"/>
          <p14:tracePt t="6238" x="6711950" y="3370263"/>
          <p14:tracePt t="6243" x="6731000" y="3370263"/>
          <p14:tracePt t="6249" x="6748463" y="3370263"/>
          <p14:tracePt t="6255" x="6757988" y="3370263"/>
          <p14:tracePt t="6263" x="6767513" y="3370263"/>
          <p14:tracePt t="6270" x="6777038" y="3370263"/>
          <p14:tracePt t="6283" x="6784975" y="3370263"/>
          <p14:tracePt t="6375" x="6784975" y="3360738"/>
          <p14:tracePt t="6386" x="6784975" y="3351213"/>
          <p14:tracePt t="6395" x="6784975" y="3341688"/>
          <p14:tracePt t="6399" x="6784975" y="3333750"/>
          <p14:tracePt t="6405" x="6784975" y="3324225"/>
          <p14:tracePt t="6409" x="6784975" y="3314700"/>
          <p14:tracePt t="6415" x="6784975" y="3297238"/>
          <p14:tracePt t="6421" x="6784975" y="3287713"/>
          <p14:tracePt t="6425" x="6777038" y="3278188"/>
          <p14:tracePt t="6429" x="6777038" y="3268663"/>
          <p14:tracePt t="6437" x="6777038" y="3251200"/>
          <p14:tracePt t="6439" x="6777038" y="3232150"/>
          <p14:tracePt t="6445" x="6777038" y="3224213"/>
          <p14:tracePt t="6451" x="6777038" y="3214688"/>
          <p14:tracePt t="6455" x="6777038" y="3195638"/>
          <p14:tracePt t="6459" x="6767513" y="3178175"/>
          <p14:tracePt t="6465" x="6767513" y="3159125"/>
          <p14:tracePt t="6471" x="6767513" y="3151188"/>
          <p14:tracePt t="6482" x="6767513" y="3141663"/>
          <p14:tracePt t="6487" x="6767513" y="3122613"/>
          <p14:tracePt t="6491" x="6767513" y="3114675"/>
          <p14:tracePt t="6495" x="6767513" y="3105150"/>
          <p14:tracePt t="6501" x="6767513" y="3095625"/>
          <p14:tracePt t="6511" x="6767513" y="3086100"/>
          <p14:tracePt t="6522" x="6757988" y="3086100"/>
          <p14:tracePt t="6537" x="6748463" y="3086100"/>
          <p14:tracePt t="6545" x="6740525" y="3086100"/>
          <p14:tracePt t="6551" x="6721475" y="3086100"/>
          <p14:tracePt t="6557" x="6711950" y="3086100"/>
          <p14:tracePt t="6561" x="6694488" y="3086100"/>
          <p14:tracePt t="6565" x="6667500" y="3086100"/>
          <p14:tracePt t="6572" x="6638925" y="3086100"/>
          <p14:tracePt t="6575" x="6621463" y="3086100"/>
          <p14:tracePt t="6581" x="6594475" y="3086100"/>
          <p14:tracePt t="6588" x="6565900" y="3086100"/>
          <p14:tracePt t="6591" x="6521450" y="3086100"/>
          <p14:tracePt t="6597" x="6492875" y="3086100"/>
          <p14:tracePt t="6602" x="6465888" y="3086100"/>
          <p14:tracePt t="6607" x="6429375" y="3086100"/>
          <p14:tracePt t="6611" x="6402388" y="3095625"/>
          <p14:tracePt t="6617" x="6365875" y="3095625"/>
          <p14:tracePt t="6622" x="6329363" y="3095625"/>
          <p14:tracePt t="6627" x="6292850" y="3095625"/>
          <p14:tracePt t="6631" x="6246813" y="3095625"/>
          <p14:tracePt t="6638" x="6210300" y="3095625"/>
          <p14:tracePt t="6642" x="6183313" y="3095625"/>
          <p14:tracePt t="6647" x="6137275" y="3095625"/>
          <p14:tracePt t="6652" x="6110288" y="3095625"/>
          <p14:tracePt t="6657" x="6081713" y="3095625"/>
          <p14:tracePt t="6661" x="6054725" y="3095625"/>
          <p14:tracePt t="6667" x="6037263" y="3095625"/>
          <p14:tracePt t="6673" x="6018213" y="3105150"/>
          <p14:tracePt t="6677" x="6000750" y="3105150"/>
          <p14:tracePt t="6681" x="5991225" y="3105150"/>
          <p14:tracePt t="6688" x="5981700" y="3105150"/>
          <p14:tracePt t="6829" x="5981700" y="3114675"/>
          <p14:tracePt t="6843" x="5981700" y="3122613"/>
          <p14:tracePt t="6859" x="5991225" y="3132138"/>
          <p14:tracePt t="6869" x="6008688" y="3141663"/>
          <p14:tracePt t="6873" x="6008688" y="3151188"/>
          <p14:tracePt t="6889" x="6027738" y="3187700"/>
          <p14:tracePt t="6893" x="6037263" y="3205163"/>
          <p14:tracePt t="6899" x="6045200" y="3224213"/>
          <p14:tracePt t="6905" x="6045200" y="3241675"/>
          <p14:tracePt t="6909" x="6054725" y="3268663"/>
          <p14:tracePt t="6915" x="6064250" y="3297238"/>
          <p14:tracePt t="6920" x="6064250" y="3314700"/>
          <p14:tracePt t="6923" x="6081713" y="3351213"/>
          <p14:tracePt t="6929" x="6091238" y="3351213"/>
          <p14:tracePt t="6937" x="6100763" y="3378200"/>
          <p14:tracePt t="6939" x="6110288" y="3387725"/>
          <p14:tracePt t="6945" x="6118225" y="3397250"/>
          <p14:tracePt t="6949" x="6118225" y="3414713"/>
          <p14:tracePt t="6955" x="6127750" y="3414713"/>
          <p14:tracePt t="6959" x="6127750" y="3424238"/>
          <p14:tracePt t="7015" x="6137275" y="3424238"/>
          <p14:tracePt t="7019" x="6146800" y="3424238"/>
          <p14:tracePt t="7029" x="6154738" y="3424238"/>
          <p14:tracePt t="7036" x="6164263" y="3424238"/>
          <p14:tracePt t="7039" x="6173788" y="3414713"/>
          <p14:tracePt t="7045" x="6183313" y="3406775"/>
          <p14:tracePt t="7053" x="6191250" y="3406775"/>
          <p14:tracePt t="7055" x="6200775" y="3397250"/>
          <p14:tracePt t="7061" x="6210300" y="3387725"/>
          <p14:tracePt t="7065" x="6227763" y="3387725"/>
          <p14:tracePt t="7072" x="6237288" y="3378200"/>
          <p14:tracePt t="7075" x="6256338" y="3370263"/>
          <p14:tracePt t="7081" x="6283325" y="3360738"/>
          <p14:tracePt t="7087" x="6300788" y="3351213"/>
          <p14:tracePt t="7091" x="6319838" y="3333750"/>
          <p14:tracePt t="7095" x="6346825" y="3333750"/>
          <p14:tracePt t="7101" x="6365875" y="3314700"/>
          <p14:tracePt t="7106" x="6402388" y="3305175"/>
          <p14:tracePt t="7112" x="6429375" y="3297238"/>
          <p14:tracePt t="7115" x="6446838" y="3287713"/>
          <p14:tracePt t="7122" x="6475413" y="3278188"/>
          <p14:tracePt t="7125" x="6492875" y="3268663"/>
          <p14:tracePt t="7131" x="6529388" y="3260725"/>
          <p14:tracePt t="7137" x="6557963" y="3251200"/>
          <p14:tracePt t="7141" x="6584950" y="3251200"/>
          <p14:tracePt t="7147" x="6602413" y="3251200"/>
          <p14:tracePt t="7151" x="6630988" y="3251200"/>
          <p14:tracePt t="7155" x="6667500" y="3251200"/>
          <p14:tracePt t="7161" x="6684963" y="3241675"/>
          <p14:tracePt t="7172" x="6711950" y="3241675"/>
          <p14:tracePt t="7177" x="6731000" y="3241675"/>
          <p14:tracePt t="7181" x="6748463" y="3241675"/>
          <p14:tracePt t="7188" x="6757988" y="3241675"/>
          <p14:tracePt t="7191" x="6767513" y="3241675"/>
          <p14:tracePt t="7197" x="6784975" y="3241675"/>
          <p14:tracePt t="7202" x="6794500" y="3251200"/>
          <p14:tracePt t="7207" x="6804025" y="3251200"/>
          <p14:tracePt t="7217" x="6813550" y="3251200"/>
          <p14:tracePt t="7223" x="6821488" y="3260725"/>
          <p14:tracePt t="7238" x="6831013" y="3260725"/>
          <p14:tracePt t="7383" x="6831013" y="3251200"/>
          <p14:tracePt t="7395" x="6821488" y="3241675"/>
          <p14:tracePt t="7405" x="6813550" y="3224213"/>
          <p14:tracePt t="7415" x="6813550" y="3214688"/>
          <p14:tracePt t="7425" x="6813550" y="3205163"/>
          <p14:tracePt t="7445" x="6813550" y="3187700"/>
          <p14:tracePt t="7459" x="6813550" y="3178175"/>
          <p14:tracePt t="7475" x="6813550" y="3168650"/>
          <p14:tracePt t="7486" x="6804025" y="3159125"/>
          <p14:tracePt t="7505" x="6804025" y="3151188"/>
          <p14:tracePt t="7522" x="6794500" y="3151188"/>
          <p14:tracePt t="7541" x="6784975" y="3151188"/>
          <p14:tracePt t="7565" x="6784975" y="3141663"/>
          <p14:tracePt t="7572" x="6777038" y="3141663"/>
          <p14:tracePt t="7586" x="6767513" y="3141663"/>
          <p14:tracePt t="7591" x="6757988" y="3141663"/>
          <p14:tracePt t="7597" x="6748463" y="3141663"/>
          <p14:tracePt t="7603" x="6731000" y="3132138"/>
          <p14:tracePt t="7611" x="6711950" y="3132138"/>
          <p14:tracePt t="7615" x="6694488" y="3132138"/>
          <p14:tracePt t="7622" x="6675438" y="3132138"/>
          <p14:tracePt t="7627" x="6648450" y="3122613"/>
          <p14:tracePt t="7631" x="6630988" y="3114675"/>
          <p14:tracePt t="7638" x="6602413" y="3114675"/>
          <p14:tracePt t="7641" x="6575425" y="3114675"/>
          <p14:tracePt t="7647" x="6557963" y="3114675"/>
          <p14:tracePt t="7653" x="6511925" y="3105150"/>
          <p14:tracePt t="7657" x="6483350" y="3105150"/>
          <p14:tracePt t="7661" x="6456363" y="3105150"/>
          <p14:tracePt t="7667" x="6438900" y="3105150"/>
          <p14:tracePt t="7671" x="6410325" y="3105150"/>
          <p14:tracePt t="7677" x="6392863" y="3086100"/>
          <p14:tracePt t="7681" x="6373813" y="3086100"/>
          <p14:tracePt t="7688" x="6356350" y="3086100"/>
          <p14:tracePt t="7691" x="6346825" y="3086100"/>
          <p14:tracePt t="7697" x="6329363" y="3086100"/>
          <p14:tracePt t="7702" x="6310313" y="3086100"/>
          <p14:tracePt t="7707" x="6300788" y="3086100"/>
          <p14:tracePt t="7718" x="6292850" y="3086100"/>
          <p14:tracePt t="7722" x="6283325" y="3086100"/>
          <p14:tracePt t="7727" x="6273800" y="3095625"/>
          <p14:tracePt t="7738" x="6264275" y="3105150"/>
          <p14:tracePt t="7747" x="6256338" y="3105150"/>
          <p14:tracePt t="7757" x="6246813" y="3114675"/>
          <p14:tracePt t="7767" x="6237288" y="3122613"/>
          <p14:tracePt t="7777" x="6237288" y="3132138"/>
          <p14:tracePt t="7783" x="6227763" y="3132138"/>
          <p14:tracePt t="7788" x="6219825" y="3132138"/>
          <p14:tracePt t="7793" x="6210300" y="3141663"/>
          <p14:tracePt t="7807" x="6191250" y="3141663"/>
          <p14:tracePt t="7817" x="6173788" y="3141663"/>
          <p14:tracePt t="7823" x="6173788" y="3151188"/>
          <p14:tracePt t="7833" x="6164263" y="3159125"/>
          <p14:tracePt t="7909" x="6164263" y="3168650"/>
          <p14:tracePt t="7913" x="6164263" y="3178175"/>
          <p14:tracePt t="7921" x="6164263" y="3195638"/>
          <p14:tracePt t="7923" x="6164263" y="3214688"/>
          <p14:tracePt t="7929" x="6183313" y="3232150"/>
          <p14:tracePt t="7933" x="6183313" y="3251200"/>
          <p14:tracePt t="7939" x="6191250" y="3278188"/>
          <p14:tracePt t="7943" x="6200775" y="3287713"/>
          <p14:tracePt t="7949" x="6200775" y="3305175"/>
          <p14:tracePt t="7955" x="6210300" y="3324225"/>
          <p14:tracePt t="7965" x="6219825" y="3341688"/>
          <p14:tracePt t="7969" x="6219825" y="3351213"/>
          <p14:tracePt t="7980" x="6219825" y="3360738"/>
          <p14:tracePt t="7989" x="6227763" y="3370263"/>
          <p14:tracePt t="7999" x="6237288" y="3370263"/>
          <p14:tracePt t="8021" x="6237288" y="3378200"/>
          <p14:tracePt t="8065" x="6246813" y="3378200"/>
          <p14:tracePt t="8071" x="6256338" y="3378200"/>
          <p14:tracePt t="8075" x="6264275" y="3378200"/>
          <p14:tracePt t="8086" x="6273800" y="3378200"/>
          <p14:tracePt t="8095" x="6283325" y="3378200"/>
          <p14:tracePt t="8102" x="6283325" y="3370263"/>
          <p14:tracePt t="8105" x="6300788" y="3370263"/>
          <p14:tracePt t="8111" x="6310313" y="3360738"/>
          <p14:tracePt t="8115" x="6319838" y="3351213"/>
          <p14:tracePt t="8122" x="6337300" y="3341688"/>
          <p14:tracePt t="8125" x="6356350" y="3341688"/>
          <p14:tracePt t="8131" x="6373813" y="3333750"/>
          <p14:tracePt t="8137" x="6392863" y="3324225"/>
          <p14:tracePt t="8141" x="6410325" y="3314700"/>
          <p14:tracePt t="8145" x="6429375" y="3314700"/>
          <p14:tracePt t="8153" x="6456363" y="3314700"/>
          <p14:tracePt t="8156" x="6475413" y="3305175"/>
          <p14:tracePt t="8161" x="6492875" y="3297238"/>
          <p14:tracePt t="8165" x="6511925" y="3297238"/>
          <p14:tracePt t="8172" x="6538913" y="3287713"/>
          <p14:tracePt t="8175" x="6548438" y="3287713"/>
          <p14:tracePt t="8181" x="6575425" y="3287713"/>
          <p14:tracePt t="8188" x="6594475" y="3287713"/>
          <p14:tracePt t="8191" x="6611938" y="3287713"/>
          <p14:tracePt t="8195" x="6638925" y="3287713"/>
          <p14:tracePt t="8203" x="6667500" y="3287713"/>
          <p14:tracePt t="8204" x="6684963" y="3287713"/>
          <p14:tracePt t="8211" x="6711950" y="3287713"/>
          <p14:tracePt t="8217" x="6731000" y="3287713"/>
          <p14:tracePt t="8221" x="6748463" y="3287713"/>
          <p14:tracePt t="8227" x="6767513" y="3287713"/>
          <p14:tracePt t="8231" x="6784975" y="3287713"/>
          <p14:tracePt t="8238" x="6804025" y="3287713"/>
          <p14:tracePt t="8247" x="6813550" y="3287713"/>
          <p14:tracePt t="8253" x="6821488" y="3287713"/>
          <p14:tracePt t="8288" x="6821488" y="3278188"/>
          <p14:tracePt t="8493" x="6821488" y="3268663"/>
          <p14:tracePt t="8504" x="6821488" y="3260725"/>
          <p14:tracePt t="8513" x="6821488" y="3251200"/>
          <p14:tracePt t="8529" x="6813550" y="3241675"/>
          <p14:tracePt t="8545" x="6813550" y="3232150"/>
          <p14:tracePt t="8555" x="6813550" y="3224213"/>
          <p14:tracePt t="8565" x="6813550" y="3214688"/>
          <p14:tracePt t="8579" x="6813550" y="3205163"/>
          <p14:tracePt t="8589" x="6813550" y="3187700"/>
          <p14:tracePt t="8595" x="6813550" y="3178175"/>
          <p14:tracePt t="8605" x="6813550" y="3159125"/>
          <p14:tracePt t="8609" x="6813550" y="3141663"/>
          <p14:tracePt t="8615" x="6813550" y="3122613"/>
          <p14:tracePt t="8625" x="6813550" y="3114675"/>
          <p14:tracePt t="8629" x="6813550" y="3095625"/>
          <p14:tracePt t="8637" x="6813550" y="3086100"/>
          <p14:tracePt t="8645" x="6804025" y="3078163"/>
          <p14:tracePt t="8649" x="6804025" y="3068638"/>
          <p14:tracePt t="8715" x="6794500" y="3068638"/>
          <p14:tracePt t="8751" x="6784975" y="3059113"/>
          <p14:tracePt t="8801" x="6777038" y="3059113"/>
          <p14:tracePt t="8882" x="6777038" y="3049588"/>
          <p14:tracePt t="8902" x="6767513" y="3041650"/>
          <p14:tracePt t="8907" x="6767513" y="3032125"/>
          <p14:tracePt t="8918" x="6757988" y="3032125"/>
          <p14:tracePt t="9013" x="6748463" y="3022600"/>
          <p14:tracePt t="9023" x="6748463" y="3013075"/>
          <p14:tracePt t="9029" x="6731000" y="3005138"/>
          <p14:tracePt t="9039" x="6721475" y="3005138"/>
          <p14:tracePt t="9043" x="6711950" y="3005138"/>
          <p14:tracePt t="9049" x="6711950" y="2995613"/>
          <p14:tracePt t="9073" x="6711950" y="2986088"/>
          <p14:tracePt t="9749" x="6767513" y="2986088"/>
          <p14:tracePt t="9755" x="6813550" y="2986088"/>
          <p14:tracePt t="9759" x="6850063" y="2986088"/>
          <p14:tracePt t="9765" x="6894513" y="2986088"/>
          <p14:tracePt t="9771" x="6923088" y="2986088"/>
          <p14:tracePt t="9775" x="6967538" y="2986088"/>
          <p14:tracePt t="9779" x="6996113" y="2986088"/>
          <p14:tracePt t="9786" x="7023100" y="2986088"/>
          <p14:tracePt t="9789" x="7040563" y="2986088"/>
          <p14:tracePt t="9795" x="7059613" y="2986088"/>
          <p14:tracePt t="9799" x="7077075" y="2986088"/>
          <p14:tracePt t="9805" x="7096125" y="2986088"/>
          <p14:tracePt t="9811" x="7113588" y="2986088"/>
          <p14:tracePt t="9821" x="7123113" y="2995613"/>
          <p14:tracePt t="9825" x="7132638" y="2995613"/>
          <p14:tracePt t="9831" x="7142163" y="3005138"/>
          <p14:tracePt t="9835" x="7150100" y="3005138"/>
          <p14:tracePt t="9841" x="7159625" y="3013075"/>
          <p14:tracePt t="9845" x="7169150" y="3022600"/>
          <p14:tracePt t="9854" x="7178675" y="3022600"/>
          <p14:tracePt t="9856" x="7178675" y="3041650"/>
          <p14:tracePt t="9871" x="7186613" y="3041650"/>
          <p14:tracePt t="9881" x="7186613" y="3049588"/>
          <p14:tracePt t="9895" x="7196138" y="3059113"/>
          <p14:tracePt t="9902" x="7196138" y="3078163"/>
          <p14:tracePt t="9911" x="7196138" y="3105150"/>
          <p14:tracePt t="9918" x="7196138" y="3114675"/>
          <p14:tracePt t="9921" x="7196138" y="3122613"/>
          <p14:tracePt t="9927" x="7205663" y="3132138"/>
          <p14:tracePt t="9931" x="7205663" y="3141663"/>
          <p14:tracePt t="9936" x="7205663" y="3159125"/>
          <p14:tracePt t="9947" x="7205663" y="3168650"/>
          <p14:tracePt t="9953" x="7205663" y="3178175"/>
          <p14:tracePt t="9957" x="7205663" y="3187700"/>
          <p14:tracePt t="9961" x="7215188" y="3187700"/>
          <p14:tracePt t="9969" x="7215188" y="3195638"/>
          <p14:tracePt t="9977" x="7215188" y="3214688"/>
          <p14:tracePt t="9988" x="7215188" y="3232150"/>
          <p14:tracePt t="9997" x="7215188" y="3241675"/>
          <p14:tracePt t="10003" x="7215188" y="3251200"/>
          <p14:tracePt t="10011" x="7215188" y="3260725"/>
          <p14:tracePt t="10214" x="7215188" y="3268663"/>
          <p14:tracePt t="10229" x="7215188" y="3278188"/>
          <p14:tracePt t="10238" x="7205663" y="3287713"/>
          <p14:tracePt t="10247" x="7205663" y="3297238"/>
          <p14:tracePt t="10259" x="7196138" y="3305175"/>
          <p14:tracePt t="10270" x="7196138" y="3314700"/>
          <p14:tracePt t="10283" x="7186613" y="3314700"/>
          <p14:tracePt t="10289" x="7186613" y="3324225"/>
          <p14:tracePt t="10297" x="7186613" y="3333750"/>
          <p14:tracePt t="10324" x="7178675" y="3333750"/>
          <p14:tracePt t="10475" x="7169150" y="3333750"/>
          <p14:tracePt t="10499" x="7159625" y="3333750"/>
          <p14:tracePt t="10515" x="7150100" y="3333750"/>
          <p14:tracePt t="10529" x="7142163" y="3333750"/>
          <p14:tracePt t="10545" x="7132638" y="3333750"/>
          <p14:tracePt t="10561" x="7123113" y="3333750"/>
          <p14:tracePt t="10581" x="7113588" y="3333750"/>
          <p14:tracePt t="10587" x="7105650" y="3333750"/>
          <p14:tracePt t="10591" x="7096125" y="3333750"/>
          <p14:tracePt t="10595" x="7086600" y="3333750"/>
          <p14:tracePt t="10603" x="7077075" y="3333750"/>
          <p14:tracePt t="10607" x="7069138" y="3333750"/>
          <p14:tracePt t="10616" x="7059613" y="3333750"/>
          <p14:tracePt t="10621" x="7050088" y="3333750"/>
          <p14:tracePt t="10625" x="7040563" y="3333750"/>
          <p14:tracePt t="10631" x="7032625" y="3333750"/>
          <p14:tracePt t="10638" x="7023100" y="3333750"/>
          <p14:tracePt t="10647" x="7013575" y="3333750"/>
          <p14:tracePt t="10657" x="6996113" y="3333750"/>
          <p14:tracePt t="10661" x="6986588" y="3333750"/>
          <p14:tracePt t="10671" x="6967538" y="3333750"/>
          <p14:tracePt t="10681" x="6959600" y="3341688"/>
          <p14:tracePt t="10687" x="6950075" y="3341688"/>
          <p14:tracePt t="10691" x="6950075" y="3351213"/>
          <p14:tracePt t="10702" x="6950075" y="3360738"/>
          <p14:tracePt t="10707" x="6940550" y="3360738"/>
          <p14:tracePt t="10719" x="6931025" y="3360738"/>
          <p14:tracePt t="10727" x="6931025" y="3370263"/>
          <p14:tracePt t="10743" x="6923088" y="3370263"/>
          <p14:tracePt t="10783" x="6923088" y="3378200"/>
          <p14:tracePt t="10837" x="6913563" y="3378200"/>
          <p14:tracePt t="10857" x="6904038" y="3378200"/>
          <p14:tracePt t="10873" x="6894513" y="3378200"/>
          <p14:tracePt t="10893" x="6877050" y="3378200"/>
          <p14:tracePt t="10904" x="6858000" y="3378200"/>
          <p14:tracePt t="10909" x="6850063" y="3378200"/>
          <p14:tracePt t="10913" x="6831013" y="3378200"/>
          <p14:tracePt t="10921" x="6813550" y="3378200"/>
          <p14:tracePt t="10923" x="6804025" y="3378200"/>
          <p14:tracePt t="10934" x="6784975" y="3378200"/>
          <p14:tracePt t="10939" x="6767513" y="3378200"/>
          <p14:tracePt t="10943" x="6748463" y="3378200"/>
          <p14:tracePt t="10949" x="6731000" y="3378200"/>
          <p14:tracePt t="10954" x="6711950" y="3378200"/>
          <p14:tracePt t="10959" x="6694488" y="3378200"/>
          <p14:tracePt t="10963" x="6675438" y="3378200"/>
          <p14:tracePt t="10971" x="6657975" y="3378200"/>
          <p14:tracePt t="10979" x="6638925" y="3378200"/>
          <p14:tracePt t="10986" x="6621463" y="3378200"/>
          <p14:tracePt t="10989" x="6611938" y="3378200"/>
          <p14:tracePt t="10995" x="6602413" y="3378200"/>
          <p14:tracePt t="11005" x="6594475" y="3378200"/>
          <p14:tracePt t="11015" x="6584950" y="3378200"/>
          <p14:tracePt t="11029" x="6584950" y="3370263"/>
          <p14:tracePt t="11039" x="6584950" y="3360738"/>
          <p14:tracePt t="11045" x="6575425" y="3351213"/>
          <p14:tracePt t="11049" x="6575425" y="3341688"/>
          <p14:tracePt t="11059" x="6565900" y="3333750"/>
          <p14:tracePt t="11075" x="6557963" y="3333750"/>
          <p14:tracePt t="11091" x="6557963" y="3324225"/>
          <p14:tracePt t="11104" x="6548438" y="3324225"/>
          <p14:tracePt t="11165" x="6538913" y="3324225"/>
          <p14:tracePt t="11181" x="6529388" y="3324225"/>
          <p14:tracePt t="11201" x="6529388" y="3333750"/>
          <p14:tracePt t="11207" x="6521450" y="3333750"/>
          <p14:tracePt t="11211" x="6511925" y="3341688"/>
          <p14:tracePt t="11218" x="6502400" y="3341688"/>
          <p14:tracePt t="11221" x="6492875" y="3351213"/>
          <p14:tracePt t="11227" x="6483350" y="3360738"/>
          <p14:tracePt t="11231" x="6465888" y="3360738"/>
          <p14:tracePt t="11238" x="6465888" y="3370263"/>
          <p14:tracePt t="11241" x="6456363" y="3378200"/>
          <p14:tracePt t="11247" x="6446838" y="3378200"/>
          <p14:tracePt t="11253" x="6429375" y="3378200"/>
          <p14:tracePt t="11257" x="6429375" y="3387725"/>
          <p14:tracePt t="11261" x="6419850" y="3387725"/>
          <p14:tracePt t="11307" x="6410325" y="3387725"/>
          <p14:tracePt t="11317" x="6410325" y="3378200"/>
          <p14:tracePt t="11323" x="6410325" y="3360738"/>
          <p14:tracePt t="11327" x="6402388" y="3351213"/>
          <p14:tracePt t="11331" x="6402388" y="3333750"/>
          <p14:tracePt t="11338" x="6402388" y="3314700"/>
          <p14:tracePt t="11343" x="6402388" y="3297238"/>
          <p14:tracePt t="11347" x="6402388" y="3278188"/>
          <p14:tracePt t="11354" x="6402388" y="3251200"/>
          <p14:tracePt t="11357" x="6402388" y="3232150"/>
          <p14:tracePt t="11363" x="6402388" y="3205163"/>
          <p14:tracePt t="11368" x="6402388" y="3178175"/>
          <p14:tracePt t="11373" x="6402388" y="3132138"/>
          <p14:tracePt t="11377" x="6402388" y="3095625"/>
          <p14:tracePt t="11383" x="6392863" y="3049588"/>
          <p14:tracePt t="11388" x="6392863" y="2976563"/>
          <p14:tracePt t="11393" x="6392863" y="2940050"/>
          <p14:tracePt t="11397" x="6383338" y="2886075"/>
          <p14:tracePt t="11405" x="6383338" y="2820988"/>
          <p14:tracePt t="11409" x="6373813" y="2784475"/>
          <p14:tracePt t="11413" x="6356350" y="2703513"/>
          <p14:tracePt t="11419" x="6346825" y="2667000"/>
          <p14:tracePt t="11423" x="6337300" y="2601913"/>
          <p14:tracePt t="11429" x="6319838" y="2574925"/>
          <p14:tracePt t="11434" x="6310313" y="2528888"/>
          <p14:tracePt t="11439" x="6283325" y="2484438"/>
          <p14:tracePt t="11443" x="6264275" y="2465388"/>
          <p14:tracePt t="11449" x="6256338" y="2447925"/>
          <p14:tracePt t="11455" x="6246813" y="2428875"/>
          <p14:tracePt t="11459" x="6237288" y="2411413"/>
          <p14:tracePt t="11463" x="6227763" y="2401888"/>
          <p14:tracePt t="12801" x="6227763" y="2411413"/>
          <p14:tracePt t="12805" x="6227763" y="2428875"/>
          <p14:tracePt t="12809" x="6227763" y="2455863"/>
          <p14:tracePt t="12815" x="6227763" y="2474913"/>
          <p14:tracePt t="12821" x="6237288" y="2501900"/>
          <p14:tracePt t="12825" x="6246813" y="2538413"/>
          <p14:tracePt t="12831" x="6246813" y="2565400"/>
          <p14:tracePt t="12837" x="6264275" y="2593975"/>
          <p14:tracePt t="12841" x="6273800" y="2620963"/>
          <p14:tracePt t="12845" x="6292850" y="2657475"/>
          <p14:tracePt t="12852" x="6300788" y="2693988"/>
          <p14:tracePt t="12855" x="6310313" y="2711450"/>
          <p14:tracePt t="12861" x="6319838" y="2757488"/>
          <p14:tracePt t="12865" x="6337300" y="2784475"/>
          <p14:tracePt t="12871" x="6356350" y="2820988"/>
          <p14:tracePt t="12875" x="6373813" y="2840038"/>
          <p14:tracePt t="12881" x="6383338" y="2857500"/>
          <p14:tracePt t="12887" x="6392863" y="2886075"/>
          <p14:tracePt t="12905" x="6429375" y="2986088"/>
          <p14:tracePt t="12911" x="6438900" y="3005138"/>
          <p14:tracePt t="12915" x="6456363" y="3032125"/>
          <p14:tracePt t="12921" x="6465888" y="3049588"/>
          <p14:tracePt t="12925" x="6465888" y="3068638"/>
          <p14:tracePt t="12931" x="6475413" y="3086100"/>
          <p14:tracePt t="12938" x="6483350" y="3105150"/>
          <p14:tracePt t="12941" x="6492875" y="3122613"/>
          <p14:tracePt t="12947" x="6492875" y="3132138"/>
          <p14:tracePt t="12953" x="6502400" y="3151188"/>
          <p14:tracePt t="12957" x="6502400" y="3168650"/>
          <p14:tracePt t="12969" x="6511925" y="3178175"/>
          <p14:tracePt t="12977" x="6511925" y="3187700"/>
          <p14:tracePt t="13084" x="6511925" y="3195638"/>
          <p14:tracePt t="13339" x="6521450" y="3195638"/>
          <p14:tracePt t="13345" x="6521450" y="3205163"/>
          <p14:tracePt t="13349" x="6529388" y="3205163"/>
          <p14:tracePt t="13355" x="6529388" y="3214688"/>
          <p14:tracePt t="13370" x="6538913" y="3224213"/>
          <p14:tracePt t="13379" x="6538913" y="3232150"/>
          <p14:tracePt t="13391" x="6548438" y="3241675"/>
          <p14:tracePt t="13402" x="6548438" y="3251200"/>
          <p14:tracePt t="13425" x="6548438" y="3260725"/>
          <p14:tracePt t="13437" x="6548438" y="3268663"/>
          <p14:tracePt t="13441" x="6548438" y="3278188"/>
          <p14:tracePt t="13445" x="6548438" y="3287713"/>
          <p14:tracePt t="13455" x="6548438" y="3297238"/>
          <p14:tracePt t="13461" x="6548438" y="3305175"/>
          <p14:tracePt t="13475" x="6548438" y="3314700"/>
          <p14:tracePt t="13487" x="6557963" y="3314700"/>
          <p14:tracePt t="13505" x="6557963" y="3324225"/>
          <p14:tracePt t="13567" x="6565900" y="3324225"/>
          <p14:tracePt t="13573" x="6575425" y="3324225"/>
          <p14:tracePt t="13577" x="6584950" y="3324225"/>
          <p14:tracePt t="13585" x="6594475" y="3324225"/>
          <p14:tracePt t="13587" x="6602413" y="3324225"/>
          <p14:tracePt t="13593" x="6611938" y="3324225"/>
          <p14:tracePt t="13597" x="6621463" y="3324225"/>
          <p14:tracePt t="13603" x="6648450" y="3324225"/>
          <p14:tracePt t="13607" x="6667500" y="3324225"/>
          <p14:tracePt t="13613" x="6711950" y="3324225"/>
          <p14:tracePt t="13620" x="6740525" y="3324225"/>
          <p14:tracePt t="13623" x="6777038" y="3324225"/>
          <p14:tracePt t="13627" x="6804025" y="3324225"/>
          <p14:tracePt t="13633" x="6821488" y="3324225"/>
          <p14:tracePt t="13639" x="6867525" y="3324225"/>
          <p14:tracePt t="13644" x="6886575" y="3324225"/>
          <p14:tracePt t="13649" x="6894513" y="3324225"/>
          <p14:tracePt t="13659" x="6904038" y="3324225"/>
          <p14:tracePt t="13766" x="6904038" y="3333750"/>
          <p14:tracePt t="13775" x="6904038" y="3341688"/>
          <p14:tracePt t="13779" x="6904038" y="3351213"/>
          <p14:tracePt t="13789" x="6894513" y="3360738"/>
          <p14:tracePt t="13795" x="6886575" y="3360738"/>
          <p14:tracePt t="13799" x="6867525" y="3370263"/>
          <p14:tracePt t="13805" x="6850063" y="3378200"/>
          <p14:tracePt t="13809" x="6840538" y="3378200"/>
          <p14:tracePt t="13815" x="6821488" y="3387725"/>
          <p14:tracePt t="13821" x="6813550" y="3387725"/>
          <p14:tracePt t="13825" x="6804025" y="3397250"/>
          <p14:tracePt t="13829" x="6794500" y="3397250"/>
          <p14:tracePt t="13837" x="6777038" y="3397250"/>
          <p14:tracePt t="13839" x="6767513" y="3406775"/>
          <p14:tracePt t="13845" x="6748463" y="3406775"/>
          <p14:tracePt t="13851" x="6740525" y="3406775"/>
          <p14:tracePt t="13855" x="6721475" y="3406775"/>
          <p14:tracePt t="13859" x="6704013" y="3406775"/>
          <p14:tracePt t="13865" x="6694488" y="3406775"/>
          <p14:tracePt t="13871" x="6675438" y="3406775"/>
          <p14:tracePt t="13888" x="6638925" y="3397250"/>
          <p14:tracePt t="13891" x="6611938" y="3387725"/>
          <p14:tracePt t="13895" x="6602413" y="3378200"/>
          <p14:tracePt t="13901" x="6594475" y="3378200"/>
          <p14:tracePt t="13905" x="6584950" y="3370263"/>
          <p14:tracePt t="13911" x="6575425" y="3360738"/>
          <p14:tracePt t="13915" x="6565900" y="3360738"/>
          <p14:tracePt t="13921" x="6565900" y="3351213"/>
          <p14:tracePt t="13925" x="6557963" y="3351213"/>
          <p14:tracePt t="13937" x="6548438" y="3351213"/>
          <p14:tracePt t="13951" x="6548438" y="3341688"/>
          <p14:tracePt t="13977" x="6548438" y="3333750"/>
          <p14:tracePt t="13987" x="6538913" y="3333750"/>
          <p14:tracePt t="14143" x="6538913" y="3324225"/>
          <p14:tracePt t="14147" x="6538913" y="3314700"/>
          <p14:tracePt t="14153" x="6538913" y="3297238"/>
          <p14:tracePt t="14158" x="6548438" y="3260725"/>
          <p14:tracePt t="14163" x="6548438" y="3214688"/>
          <p14:tracePt t="14170" x="6548438" y="3187700"/>
          <p14:tracePt t="14173" x="6548438" y="3141663"/>
          <p14:tracePt t="14177" x="6548438" y="3114675"/>
          <p14:tracePt t="14184" x="6548438" y="3078163"/>
          <p14:tracePt t="14187" x="6548438" y="3049588"/>
          <p14:tracePt t="14193" x="6538913" y="3005138"/>
          <p14:tracePt t="14200" x="6529388" y="2968625"/>
          <p14:tracePt t="14203" x="6521450" y="2940050"/>
          <p14:tracePt t="14207" x="6511925" y="2922588"/>
          <p14:tracePt t="14213" x="6502400" y="2903538"/>
          <p14:tracePt t="14221" x="6492875" y="2886075"/>
          <p14:tracePt t="14223" x="6483350" y="2867025"/>
          <p14:tracePt t="14234" x="6483350" y="2857500"/>
          <p14:tracePt t="14300" x="6475413" y="2857500"/>
          <p14:tracePt t="14305" x="6475413" y="2876550"/>
          <p14:tracePt t="14309" x="6475413" y="2894013"/>
          <p14:tracePt t="14313" x="6475413" y="2913063"/>
          <p14:tracePt t="14320" x="6475413" y="2930525"/>
          <p14:tracePt t="14325" x="6475413" y="2949575"/>
          <p14:tracePt t="14330" x="6475413" y="2976563"/>
          <p14:tracePt t="14337" x="6475413" y="3005138"/>
          <p14:tracePt t="14339" x="6475413" y="3022600"/>
          <p14:tracePt t="14343" x="6475413" y="3041650"/>
          <p14:tracePt t="14349" x="6475413" y="3059113"/>
          <p14:tracePt t="14355" x="6475413" y="3078163"/>
          <p14:tracePt t="14359" x="6475413" y="3095625"/>
          <p14:tracePt t="14370" x="6475413" y="3105150"/>
          <p14:tracePt t="14379" x="6483350" y="3114675"/>
          <p14:tracePt t="14387" x="6483350" y="3122613"/>
          <p14:tracePt t="14517" x="6483350" y="3114675"/>
          <p14:tracePt t="14525" x="6483350" y="3095625"/>
          <p14:tracePt t="14537" x="6483350" y="3078163"/>
          <p14:tracePt t="14541" x="6483350" y="3068638"/>
          <p14:tracePt t="14545" x="6483350" y="3059113"/>
          <p14:tracePt t="14552" x="6483350" y="3049588"/>
          <p14:tracePt t="14557" x="6483350" y="3032125"/>
          <p14:tracePt t="14568" x="6483350" y="3013075"/>
          <p14:tracePt t="14571" x="6483350" y="3005138"/>
          <p14:tracePt t="14577" x="6483350" y="2995613"/>
          <p14:tracePt t="14581" x="6483350" y="2986088"/>
          <p14:tracePt t="14587" x="6483350" y="2976563"/>
          <p14:tracePt t="14591" x="6483350" y="2968625"/>
          <p14:tracePt t="14611" x="6483350" y="2959100"/>
          <p14:tracePt t="14621" x="6483350" y="2949575"/>
          <p14:tracePt t="14627" x="6483350" y="2940050"/>
          <p14:tracePt t="14637" x="6483350" y="2930525"/>
          <p14:tracePt t="14643" x="6483350" y="2922588"/>
          <p14:tracePt t="14975" x="6492875" y="2922588"/>
          <p14:tracePt t="14979" x="6511925" y="2930525"/>
          <p14:tracePt t="14986" x="6511925" y="2940050"/>
          <p14:tracePt t="14989" x="6521450" y="2949575"/>
          <p14:tracePt t="14995" x="6521450" y="2959100"/>
          <p14:tracePt t="15000" x="6529388" y="2968625"/>
          <p14:tracePt t="15005" x="6529388" y="2976563"/>
          <p14:tracePt t="15011" x="6538913" y="2976563"/>
          <p14:tracePt t="15015" x="6548438" y="2986088"/>
          <p14:tracePt t="15021" x="6557963" y="2986088"/>
          <p14:tracePt t="15025" x="6557963" y="2995613"/>
          <p14:tracePt t="15031" x="6565900" y="3013075"/>
          <p14:tracePt t="15037" x="6575425" y="3013075"/>
          <p14:tracePt t="15041" x="6584950" y="3032125"/>
          <p14:tracePt t="15052" x="6594475" y="3049588"/>
          <p14:tracePt t="15061" x="6594475" y="3059113"/>
          <p14:tracePt t="15065" x="6594475" y="3068638"/>
          <p14:tracePt t="15071" x="6594475" y="3078163"/>
          <p14:tracePt t="15075" x="6602413" y="3078163"/>
          <p14:tracePt t="15323" x="6602413" y="3086100"/>
          <p14:tracePt t="15363" x="6602413" y="3095625"/>
          <p14:tracePt t="15373" x="6611938" y="3095625"/>
          <p14:tracePt t="15393" x="6611938" y="3105150"/>
          <p14:tracePt t="15403" x="6611938" y="3114675"/>
          <p14:tracePt t="15413" x="6611938" y="3122613"/>
          <p14:tracePt t="15495" x="6611938" y="3132138"/>
          <p14:tracePt t="15635" x="6602413" y="3132138"/>
          <p14:tracePt t="15645" x="6584950" y="3132138"/>
          <p14:tracePt t="15653" x="6565900" y="3132138"/>
          <p14:tracePt t="15662" x="6557963" y="3132138"/>
          <p14:tracePt t="15665" x="6538913" y="3132138"/>
          <p14:tracePt t="15671" x="6529388" y="3132138"/>
          <p14:tracePt t="15675" x="6521450" y="3132138"/>
          <p14:tracePt t="15681" x="6511925" y="3132138"/>
          <p14:tracePt t="16063" x="6529388" y="3132138"/>
          <p14:tracePt t="16070" x="6575425" y="3132138"/>
          <p14:tracePt t="16075" x="6621463" y="3114675"/>
          <p14:tracePt t="16079" x="6657975" y="3114675"/>
          <p14:tracePt t="16087" x="6731000" y="3105150"/>
          <p14:tracePt t="16089" x="6784975" y="3095625"/>
          <p14:tracePt t="16095" x="6867525" y="3078163"/>
          <p14:tracePt t="16099" x="6940550" y="3068638"/>
          <p14:tracePt t="16105" x="6996113" y="3068638"/>
          <p14:tracePt t="16109" x="7077075" y="3041650"/>
          <p14:tracePt t="16115" x="7150100" y="3032125"/>
          <p14:tracePt t="16120" x="7215188" y="3013075"/>
          <p14:tracePt t="16125" x="7288213" y="3005138"/>
          <p14:tracePt t="16129" x="7370763" y="2976563"/>
          <p14:tracePt t="16137" x="7424738" y="2968625"/>
          <p14:tracePt t="16139" x="7507288" y="2949575"/>
          <p14:tracePt t="16145" x="7580313" y="2922588"/>
          <p14:tracePt t="16149" x="7643813" y="2913063"/>
          <p14:tracePt t="16155" x="7707313" y="2903538"/>
          <p14:tracePt t="16161" x="7762875" y="2886075"/>
          <p14:tracePt t="16165" x="7826375" y="2876550"/>
          <p14:tracePt t="16171" x="7862888" y="2867025"/>
          <p14:tracePt t="16175" x="7908925" y="2857500"/>
          <p14:tracePt t="16179" x="7954963" y="2830513"/>
          <p14:tracePt t="16187" x="7972425" y="2820988"/>
          <p14:tracePt t="16191" x="8008938" y="2820988"/>
          <p14:tracePt t="16195" x="8054975" y="2803525"/>
          <p14:tracePt t="16202" x="8072438" y="2794000"/>
          <p14:tracePt t="16205" x="8101013" y="2784475"/>
          <p14:tracePt t="16211" x="8147050" y="2784475"/>
          <p14:tracePt t="16215" x="8174038" y="2776538"/>
          <p14:tracePt t="16221" x="8201025" y="2776538"/>
          <p14:tracePt t="16225" x="8237538" y="2776538"/>
          <p14:tracePt t="16231" x="8256588" y="2776538"/>
          <p14:tracePt t="16237" x="8264525" y="2776538"/>
          <p14:tracePt t="16241" x="8283575" y="2776538"/>
          <p14:tracePt t="16245" x="8293100" y="2767013"/>
          <p14:tracePt t="16253" x="8301038" y="2767013"/>
          <p14:tracePt t="16257" x="8320088" y="2767013"/>
          <p14:tracePt t="16265" x="8329613" y="2767013"/>
          <p14:tracePt t="16271" x="8337550" y="2767013"/>
          <p14:tracePt t="16281" x="8356600" y="2767013"/>
          <p14:tracePt t="16287" x="8374063" y="2767013"/>
          <p14:tracePt t="16291" x="8383588" y="2767013"/>
          <p14:tracePt t="16297" x="8402638" y="2767013"/>
          <p14:tracePt t="16303" x="8420100" y="2767013"/>
          <p14:tracePt t="16307" x="8439150" y="2767013"/>
          <p14:tracePt t="16311" x="8466138" y="2767013"/>
          <p14:tracePt t="16319" x="8502650" y="2767013"/>
          <p14:tracePt t="16321" x="8539163" y="2767013"/>
          <p14:tracePt t="16327" x="8575675" y="2767013"/>
          <p14:tracePt t="16331" x="8629650" y="2767013"/>
          <p14:tracePt t="16337" x="8675688" y="2767013"/>
          <p14:tracePt t="16341" x="8712200" y="2767013"/>
          <p14:tracePt t="16347" x="8739188" y="2767013"/>
          <p14:tracePt t="16353" x="8794750" y="2767013"/>
          <p14:tracePt t="16357" x="8840788" y="2767013"/>
          <p14:tracePt t="16361" x="8877300" y="2767013"/>
          <p14:tracePt t="16368" x="8904288" y="2767013"/>
          <p14:tracePt t="16373" x="8950325" y="2767013"/>
          <p14:tracePt t="16377" x="8986838" y="2767013"/>
          <p14:tracePt t="16381" x="9023350" y="2767013"/>
          <p14:tracePt t="16387" x="9032875" y="2767013"/>
          <p14:tracePt t="16391" x="9077325" y="2767013"/>
          <p14:tracePt t="16397" x="9096375" y="2767013"/>
          <p14:tracePt t="16403" x="9123363" y="2767013"/>
          <p14:tracePt t="16407" x="9142413" y="2767013"/>
          <p14:tracePt t="16413" x="9186863" y="2767013"/>
          <p14:tracePt t="16421" x="9232900" y="2767013"/>
          <p14:tracePt t="16427" x="9269413" y="2767013"/>
          <p14:tracePt t="16431" x="9296400" y="2767013"/>
          <p14:tracePt t="16437" x="9342438" y="2776538"/>
          <p14:tracePt t="16441" x="9378950" y="2776538"/>
          <p14:tracePt t="16447" x="9405938" y="2784475"/>
          <p14:tracePt t="16452" x="9461500" y="2784475"/>
          <p14:tracePt t="16457" x="9525000" y="2784475"/>
          <p14:tracePt t="16461" x="9580563" y="2803525"/>
          <p14:tracePt t="16468" x="9625013" y="2803525"/>
          <p14:tracePt t="16471" x="9661525" y="2803525"/>
          <p14:tracePt t="16477" x="9717088" y="2803525"/>
          <p14:tracePt t="16481" x="9744075" y="2813050"/>
          <p14:tracePt t="16487" x="9780588" y="2813050"/>
          <p14:tracePt t="16493" x="9809163" y="2813050"/>
          <p14:tracePt t="16497" x="9826625" y="2813050"/>
          <p14:tracePt t="16503" x="9845675" y="2813050"/>
          <p14:tracePt t="16507" x="9845675" y="2820988"/>
          <p14:tracePt t="16511" x="9853613" y="2820988"/>
          <p14:tracePt t="16519" x="9863138" y="2820988"/>
          <p14:tracePt t="16649" x="9872663" y="2820988"/>
          <p14:tracePt t="16659" x="9882188" y="2820988"/>
          <p14:tracePt t="16663" x="9899650" y="2840038"/>
          <p14:tracePt t="16670" x="9918700" y="2857500"/>
          <p14:tracePt t="16673" x="9936163" y="2876550"/>
          <p14:tracePt t="16679" x="9963150" y="2894013"/>
          <p14:tracePt t="16685" x="9999663" y="2913063"/>
          <p14:tracePt t="16689" x="10028238" y="2930525"/>
          <p14:tracePt t="16693" x="10072688" y="2959100"/>
          <p14:tracePt t="16699" x="10101263" y="2986088"/>
          <p14:tracePt t="16703" x="10155238" y="3022600"/>
          <p14:tracePt t="16709" x="10182225" y="3041650"/>
          <p14:tracePt t="16713" x="10237788" y="3078163"/>
          <p14:tracePt t="16721" x="10274300" y="3095625"/>
          <p14:tracePt t="16723" x="10301288" y="3105150"/>
          <p14:tracePt t="16729" x="10347325" y="3132138"/>
          <p14:tracePt t="16737" x="10374313" y="3151188"/>
          <p14:tracePt t="16739" x="10410825" y="3168650"/>
          <p14:tracePt t="16743" x="10437813" y="3178175"/>
          <p14:tracePt t="16749" x="10466388" y="3205163"/>
          <p14:tracePt t="16755" x="10483850" y="3214688"/>
          <p14:tracePt t="16759" x="10520363" y="3232150"/>
          <p14:tracePt t="16765" x="10547350" y="3241675"/>
          <p14:tracePt t="16771" x="10566400" y="3251200"/>
          <p14:tracePt t="16775" x="10585450" y="3268663"/>
          <p14:tracePt t="16779" x="10602913" y="3278188"/>
          <p14:tracePt t="16787" x="10621963" y="3297238"/>
          <p14:tracePt t="16789" x="10639425" y="3324225"/>
          <p14:tracePt t="16795" x="10658475" y="3324225"/>
          <p14:tracePt t="16800" x="10666413" y="3341688"/>
          <p14:tracePt t="16805" x="10675938" y="3341688"/>
          <p14:tracePt t="16809" x="10694988" y="3351213"/>
          <p14:tracePt t="16815" x="10694988" y="3360738"/>
          <p14:tracePt t="16820" x="10702925" y="3370263"/>
          <p14:tracePt t="16825" x="10721975" y="3387725"/>
          <p14:tracePt t="16837" x="10731500" y="3406775"/>
          <p14:tracePt t="16839" x="10731500" y="3414713"/>
          <p14:tracePt t="16845" x="10739438" y="3414713"/>
          <p14:tracePt t="16855" x="10748963" y="3424238"/>
          <p14:tracePt t="16861" x="10748963" y="3433763"/>
          <p14:tracePt t="17157" x="10748963" y="3424238"/>
          <p14:tracePt t="17174" x="10739438" y="3424238"/>
          <p14:tracePt t="17611" x="10739438" y="3414713"/>
          <p14:tracePt t="17619" x="10731500" y="3414713"/>
          <p14:tracePt t="17621" x="10712450" y="3406775"/>
          <p14:tracePt t="17627" x="10694988" y="3378200"/>
          <p14:tracePt t="17631" x="10675938" y="3378200"/>
          <p14:tracePt t="17637" x="10658475" y="3360738"/>
          <p14:tracePt t="17641" x="10621963" y="3333750"/>
          <p14:tracePt t="17647" x="10593388" y="3324225"/>
          <p14:tracePt t="17653" x="10566400" y="3305175"/>
          <p14:tracePt t="17657" x="10529888" y="3287713"/>
          <p14:tracePt t="17661" x="10474325" y="3260725"/>
          <p14:tracePt t="17668" x="10429875" y="3241675"/>
          <p14:tracePt t="17673" x="10383838" y="3205163"/>
          <p14:tracePt t="17677" x="10283825" y="3159125"/>
          <p14:tracePt t="17685" x="10218738" y="3132138"/>
          <p14:tracePt t="17687" x="10137775" y="3095625"/>
          <p14:tracePt t="17693" x="10064750" y="3068638"/>
          <p14:tracePt t="17697" x="9963150" y="3032125"/>
          <p14:tracePt t="17704" x="9872663" y="3005138"/>
          <p14:tracePt t="17707" x="9772650" y="2959100"/>
          <p14:tracePt t="17713" x="9671050" y="2930525"/>
          <p14:tracePt t="17718" x="9561513" y="2903538"/>
          <p14:tracePt t="17723" x="9461500" y="2857500"/>
          <p14:tracePt t="17727" x="9351963" y="2830513"/>
          <p14:tracePt t="17734" x="9269413" y="2820988"/>
          <p14:tracePt t="17737" x="9159875" y="2776538"/>
          <p14:tracePt t="17743" x="9059863" y="2747963"/>
          <p14:tracePt t="17747" x="8967788" y="2740025"/>
          <p14:tracePt t="17753" x="8885238" y="2711450"/>
          <p14:tracePt t="17757" x="8775700" y="2684463"/>
          <p14:tracePt t="17763" x="8694738" y="2667000"/>
          <p14:tracePt t="17770" x="8602663" y="2657475"/>
          <p14:tracePt t="17773" x="8512175" y="2638425"/>
          <p14:tracePt t="17777" x="8429625" y="2630488"/>
          <p14:tracePt t="17785" x="8356600" y="2611438"/>
          <p14:tracePt t="17789" x="8264525" y="2601913"/>
          <p14:tracePt t="17793" x="8183563" y="2593975"/>
          <p14:tracePt t="17801" x="8118475" y="2565400"/>
          <p14:tracePt t="17804" x="8045450" y="2565400"/>
          <p14:tracePt t="17809" x="7972425" y="2547938"/>
          <p14:tracePt t="17813" x="7899400" y="2547938"/>
          <p14:tracePt t="17820" x="7835900" y="2538413"/>
          <p14:tracePt t="17823" x="7762875" y="2528888"/>
          <p14:tracePt t="17829" x="7699375" y="2511425"/>
          <p14:tracePt t="17834" x="7626350" y="2501900"/>
          <p14:tracePt t="17839" x="7553325" y="2501900"/>
          <p14:tracePt t="17843" x="7488238" y="2492375"/>
          <p14:tracePt t="17851" x="7415213" y="2474913"/>
          <p14:tracePt t="17853" x="7342188" y="2474913"/>
          <p14:tracePt t="17859" x="7259638" y="2465388"/>
          <p14:tracePt t="17863" x="7169150" y="2465388"/>
          <p14:tracePt t="17870" x="7113588" y="2465388"/>
          <p14:tracePt t="17873" x="7023100" y="2465388"/>
          <p14:tracePt t="17879" x="6950075" y="2465388"/>
          <p14:tracePt t="17888" x="6858000" y="2465388"/>
          <p14:tracePt t="17889" x="6767513" y="2465388"/>
          <p14:tracePt t="17893" x="6704013" y="2465388"/>
          <p14:tracePt t="17901" x="6594475" y="2465388"/>
          <p14:tracePt t="17905" x="6502400" y="2465388"/>
          <p14:tracePt t="17909" x="6410325" y="2465388"/>
          <p14:tracePt t="17915" x="6337300" y="2465388"/>
          <p14:tracePt t="17919" x="6246813" y="2465388"/>
          <p14:tracePt t="17925" x="6173788" y="2465388"/>
          <p14:tracePt t="17929" x="6064250" y="2465388"/>
          <p14:tracePt t="17936" x="6008688" y="2465388"/>
          <p14:tracePt t="17939" x="5908675" y="2465388"/>
          <p14:tracePt t="17945" x="5835650" y="2447925"/>
          <p14:tracePt t="17950" x="5762625" y="2447925"/>
          <p14:tracePt t="17955" x="5670550" y="2447925"/>
          <p14:tracePt t="17959" x="5597525" y="2447925"/>
          <p14:tracePt t="17965" x="5543550" y="2447925"/>
          <p14:tracePt t="17970" x="5461000" y="2438400"/>
          <p14:tracePt t="17975" x="5387975" y="2438400"/>
          <p14:tracePt t="17979" x="5334000" y="2438400"/>
          <p14:tracePt t="17986" x="5268913" y="2428875"/>
          <p14:tracePt t="17989" x="5232400" y="2428875"/>
          <p14:tracePt t="17995" x="5178425" y="2428875"/>
          <p14:tracePt t="17999" x="5114925" y="2411413"/>
          <p14:tracePt t="18005" x="5078413" y="2411413"/>
          <p14:tracePt t="18009" x="5022850" y="2411413"/>
          <p14:tracePt t="18015" x="4976813" y="2411413"/>
          <p14:tracePt t="18021" x="4922838" y="2411413"/>
          <p14:tracePt t="18025" x="4895850" y="2411413"/>
          <p14:tracePt t="18031" x="4857750" y="2411413"/>
          <p14:tracePt t="18037" x="4813300" y="2411413"/>
          <p14:tracePt t="18041" x="4784725" y="2411413"/>
          <p14:tracePt t="18045" x="4748213" y="2411413"/>
          <p14:tracePt t="18053" x="4711700" y="2411413"/>
          <p14:tracePt t="18055" x="4684713" y="2411413"/>
          <p14:tracePt t="18061" x="4667250" y="2411413"/>
          <p14:tracePt t="18066" x="4638675" y="2411413"/>
          <p14:tracePt t="18071" x="4621213" y="2411413"/>
          <p14:tracePt t="18075" x="4611688" y="2411413"/>
          <p14:tracePt t="18081" x="4602163" y="2411413"/>
          <p14:tracePt t="18086" x="4594225" y="2411413"/>
          <p14:tracePt t="18137" x="4584700" y="2411413"/>
          <p14:tracePt t="18141" x="4575175" y="2411413"/>
          <p14:tracePt t="18147" x="4565650" y="2411413"/>
          <p14:tracePt t="18153" x="4557713" y="2411413"/>
          <p14:tracePt t="18157" x="4538663" y="2411413"/>
          <p14:tracePt t="18168" x="4511675" y="2411413"/>
          <p14:tracePt t="18171" x="4502150" y="2411413"/>
          <p14:tracePt t="18181" x="4484688" y="2411413"/>
          <p14:tracePt t="18187" x="4475163" y="2411413"/>
          <p14:tracePt t="18191" x="4448175" y="2411413"/>
          <p14:tracePt t="18197" x="4438650" y="2411413"/>
          <p14:tracePt t="18203" x="4411663" y="2411413"/>
          <p14:tracePt t="18207" x="4402138" y="2411413"/>
          <p14:tracePt t="18211" x="4392613" y="2411413"/>
          <p14:tracePt t="18219" x="4356100" y="2401888"/>
          <p14:tracePt t="18221" x="4338638" y="2401888"/>
          <p14:tracePt t="18227" x="4310063" y="2401888"/>
          <p14:tracePt t="18231" x="4283075" y="2401888"/>
          <p14:tracePt t="18237" x="4237038" y="2401888"/>
          <p14:tracePt t="18243" x="4200525" y="2392363"/>
          <p14:tracePt t="18247" x="4146550" y="2392363"/>
          <p14:tracePt t="18253" x="4083050" y="2382838"/>
          <p14:tracePt t="18257" x="4027488" y="2382838"/>
          <p14:tracePt t="18261" x="3954463" y="2382838"/>
          <p14:tracePt t="18267" x="3862388" y="2365375"/>
          <p14:tracePt t="18273" x="3762375" y="2355850"/>
          <p14:tracePt t="18277" x="3689350" y="2346325"/>
          <p14:tracePt t="18285" x="3616325" y="2346325"/>
          <p14:tracePt t="18287" x="3533775" y="2328863"/>
          <p14:tracePt t="18293" x="3443288" y="2328863"/>
          <p14:tracePt t="18297" x="3387725" y="2319338"/>
          <p14:tracePt t="18304" x="3306763" y="2319338"/>
          <p14:tracePt t="18307" x="3251200" y="2319338"/>
          <p14:tracePt t="18313" x="3178175" y="2319338"/>
          <p14:tracePt t="18318" x="3122613" y="2319338"/>
          <p14:tracePt t="18323" x="3078163" y="2319338"/>
          <p14:tracePt t="18327" x="3032125" y="2319338"/>
          <p14:tracePt t="18336" x="2995613" y="2309813"/>
          <p14:tracePt t="18339" x="2959100" y="2309813"/>
          <p14:tracePt t="18343" x="2913063" y="2309813"/>
          <p14:tracePt t="18347" x="2886075" y="2309813"/>
          <p14:tracePt t="18353" x="2859088" y="2309813"/>
          <p14:tracePt t="18359" x="2840038" y="2309813"/>
          <p14:tracePt t="18363" x="2813050" y="2309813"/>
          <p14:tracePt t="18369" x="2776538" y="2309813"/>
          <p14:tracePt t="18373" x="2767013" y="2309813"/>
          <p14:tracePt t="18379" x="2749550" y="2309813"/>
          <p14:tracePt t="18385" x="2730500" y="2309813"/>
          <p14:tracePt t="18389" x="2703513" y="2309813"/>
          <p14:tracePt t="18393" x="2693988" y="2319338"/>
          <p14:tracePt t="18401" x="2684463" y="2319338"/>
          <p14:tracePt t="18403" x="2667000" y="2328863"/>
          <p14:tracePt t="18409" x="2647950" y="2328863"/>
          <p14:tracePt t="18413" x="2640013" y="2338388"/>
          <p14:tracePt t="18423" x="2630488" y="2338388"/>
          <p14:tracePt t="18429" x="2620963" y="2346325"/>
          <p14:tracePt t="18436" x="2611438" y="2346325"/>
          <p14:tracePt t="18443" x="2593975" y="2355850"/>
          <p14:tracePt t="18451" x="2584450" y="2355850"/>
          <p14:tracePt t="18455" x="2574925" y="2365375"/>
          <p14:tracePt t="18459" x="2566988" y="2365375"/>
          <p14:tracePt t="18463" x="2547938" y="2374900"/>
          <p14:tracePt t="18470" x="2538413" y="2374900"/>
          <p14:tracePt t="18473" x="2530475" y="2382838"/>
          <p14:tracePt t="18479" x="2520950" y="2392363"/>
          <p14:tracePt t="18486" x="2501900" y="2401888"/>
          <p14:tracePt t="18489" x="2484438" y="2401888"/>
          <p14:tracePt t="18495" x="2474913" y="2411413"/>
          <p14:tracePt t="18501" x="2457450" y="2411413"/>
          <p14:tracePt t="18505" x="2447925" y="2411413"/>
          <p14:tracePt t="18509" x="2438400" y="2411413"/>
          <p14:tracePt t="18516" x="2428875" y="2411413"/>
          <p14:tracePt t="18520" x="2411413" y="2411413"/>
          <p14:tracePt t="18525" x="2392363" y="2428875"/>
          <p14:tracePt t="18529" x="2382838" y="2428875"/>
          <p14:tracePt t="18536" x="2365375" y="2428875"/>
          <p14:tracePt t="18539" x="2346325" y="2428875"/>
          <p14:tracePt t="18545" x="2328863" y="2438400"/>
          <p14:tracePt t="18551" x="2309813" y="2438400"/>
          <p14:tracePt t="18555" x="2301875" y="2438400"/>
          <p14:tracePt t="18559" x="2292350" y="2438400"/>
          <p14:tracePt t="18565" x="2265363" y="2474913"/>
          <p14:tracePt t="18571" x="2246313" y="2474913"/>
          <p14:tracePt t="18575" x="2219325" y="2484438"/>
          <p14:tracePt t="18579" x="2192338" y="2484438"/>
          <p14:tracePt t="18586" x="2163763" y="2501900"/>
          <p14:tracePt t="18589" x="2127250" y="2501900"/>
          <p14:tracePt t="18595" x="2100263" y="2511425"/>
          <p14:tracePt t="18603" x="2063750" y="2511425"/>
          <p14:tracePt t="18605" x="2017713" y="2511425"/>
          <p14:tracePt t="18611" x="1973263" y="2520950"/>
          <p14:tracePt t="18616" x="1936750" y="2528888"/>
          <p14:tracePt t="18621" x="1871663" y="2538413"/>
          <p14:tracePt t="18625" x="1835150" y="2547938"/>
          <p14:tracePt t="18631" x="1790700" y="2565400"/>
          <p14:tracePt t="18637" x="1744663" y="2574925"/>
          <p14:tracePt t="18641" x="1717675" y="2584450"/>
          <p14:tracePt t="18645" x="1671638" y="2601913"/>
          <p14:tracePt t="18653" x="1635125" y="2611438"/>
          <p14:tracePt t="18655" x="1598613" y="2620963"/>
          <p14:tracePt t="18661" x="1570038" y="2638425"/>
          <p14:tracePt t="18665" x="1543050" y="2657475"/>
          <p14:tracePt t="18671" x="1506538" y="2667000"/>
          <p14:tracePt t="18675" x="1489075" y="2674938"/>
          <p14:tracePt t="18681" x="1460500" y="2693988"/>
          <p14:tracePt t="18687" x="1416050" y="2703513"/>
          <p14:tracePt t="18691" x="1387475" y="2730500"/>
          <p14:tracePt t="18695" x="1343025" y="2747963"/>
          <p14:tracePt t="18702" x="1314450" y="2767013"/>
          <p14:tracePt t="18705" x="1287463" y="2784475"/>
          <p14:tracePt t="18711" x="1250950" y="2803525"/>
          <p14:tracePt t="18719" x="1204913" y="2830513"/>
          <p14:tracePt t="18721" x="1177925" y="2849563"/>
          <p14:tracePt t="18727" x="1131888" y="2876550"/>
          <p14:tracePt t="18731" x="1104900" y="2894013"/>
          <p14:tracePt t="18737" x="1058863" y="2913063"/>
          <p14:tracePt t="18741" x="1041400" y="2940050"/>
          <p14:tracePt t="18747" x="995363" y="2949575"/>
          <p14:tracePt t="18753" x="977900" y="2968625"/>
          <p14:tracePt t="18757" x="949325" y="2986088"/>
          <p14:tracePt t="18761" x="912813" y="2995613"/>
          <p14:tracePt t="18769" x="895350" y="3013075"/>
          <p14:tracePt t="18771" x="876300" y="3022600"/>
          <p14:tracePt t="18777" x="858838" y="3032125"/>
          <p14:tracePt t="18781" x="839788" y="3041650"/>
          <p14:tracePt t="18788" x="822325" y="3068638"/>
          <p14:tracePt t="18797" x="803275" y="3078163"/>
          <p14:tracePt t="18807" x="793750" y="3086100"/>
          <p14:tracePt t="18813" x="785813" y="3095625"/>
          <p14:tracePt t="18818" x="776288" y="3095625"/>
          <p14:tracePt t="18821" x="776288" y="3105150"/>
          <p14:tracePt t="18953" x="776288" y="3114675"/>
          <p14:tracePt t="18963" x="766763" y="3122613"/>
          <p14:tracePt t="18973" x="757238" y="3122613"/>
          <p14:tracePt t="18979" x="749300" y="3122613"/>
          <p14:tracePt t="18985" x="739775" y="3122613"/>
          <p14:tracePt t="18989" x="730250" y="3122613"/>
          <p14:tracePt t="18993" x="720725" y="3122613"/>
          <p14:tracePt t="19002" x="703263" y="3122613"/>
          <p14:tracePt t="19004" x="666750" y="3122613"/>
          <p14:tracePt t="19009" x="647700" y="3122613"/>
          <p14:tracePt t="19013" x="620713" y="3114675"/>
          <p14:tracePt t="19020" x="603250" y="3095625"/>
          <p14:tracePt t="19023" x="574675" y="3086100"/>
          <p14:tracePt t="19029" x="557213" y="3078163"/>
          <p14:tracePt t="19035" x="538163" y="3078163"/>
          <p14:tracePt t="19039" x="530225" y="3078163"/>
          <p14:tracePt t="19051" x="530225" y="3105150"/>
          <p14:tracePt t="19055" x="530225" y="3114675"/>
          <p14:tracePt t="19059" x="557213" y="3159125"/>
          <p14:tracePt t="19063" x="566738" y="3159125"/>
          <p14:tracePt t="19231" x="574675" y="3159125"/>
          <p14:tracePt t="19253" x="584200" y="3151188"/>
          <p14:tracePt t="19257" x="603250" y="3151188"/>
          <p14:tracePt t="19269" x="639763" y="3151188"/>
          <p14:tracePt t="19271" x="647700" y="3151188"/>
          <p14:tracePt t="19275" x="666750" y="3151188"/>
          <p14:tracePt t="19281" x="693738" y="3151188"/>
          <p14:tracePt t="19287" x="749300" y="3151188"/>
          <p14:tracePt t="19291" x="766763" y="3151188"/>
          <p14:tracePt t="19297" x="812800" y="3151188"/>
          <p14:tracePt t="19303" x="831850" y="3151188"/>
          <p14:tracePt t="19307" x="831850" y="3141663"/>
          <p14:tracePt t="19311" x="868363" y="3141663"/>
          <p14:tracePt t="19319" x="876300" y="3141663"/>
          <p14:tracePt t="19321" x="895350" y="3132138"/>
          <p14:tracePt t="19327" x="904875" y="3132138"/>
          <p14:tracePt t="19331" x="912813" y="3122613"/>
          <p14:tracePt t="19337" x="912813" y="3114675"/>
          <p14:tracePt t="19341" x="912813" y="3105150"/>
          <p14:tracePt t="19347" x="912813" y="3095625"/>
          <p14:tracePt t="19369" x="922338" y="3095625"/>
          <p14:tracePt t="19381" x="922338" y="3086100"/>
          <p14:tracePt t="19397" x="912813" y="3078163"/>
          <p14:tracePt t="19403" x="895350" y="3068638"/>
          <p14:tracePt t="19407" x="885825" y="3068638"/>
          <p14:tracePt t="19413" x="868363" y="3049588"/>
          <p14:tracePt t="19419" x="849313" y="3049588"/>
          <p14:tracePt t="19423" x="831850" y="3041650"/>
          <p14:tracePt t="19427" x="812800" y="3041650"/>
          <p14:tracePt t="19434" x="803275" y="3032125"/>
          <p14:tracePt t="19437" x="785813" y="3022600"/>
          <p14:tracePt t="19447" x="776288" y="3022600"/>
          <p14:tracePt t="19453" x="757238" y="3013075"/>
          <p14:tracePt t="19457" x="749300" y="3005138"/>
          <p14:tracePt t="19463" x="739775" y="3005138"/>
          <p14:tracePt t="19473" x="730250" y="3005138"/>
          <p14:tracePt t="19477" x="720725" y="2995613"/>
          <p14:tracePt t="19493" x="712788" y="2995613"/>
          <p14:tracePt t="19503" x="703263" y="2995613"/>
          <p14:tracePt t="19509" x="693738" y="2986088"/>
          <p14:tracePt t="19529" x="684213" y="2986088"/>
          <p14:tracePt t="19539" x="684213" y="2976563"/>
          <p14:tracePt t="19609" x="693738" y="2976563"/>
          <p14:tracePt t="19613" x="712788" y="2976563"/>
          <p14:tracePt t="19619" x="730250" y="2976563"/>
          <p14:tracePt t="19623" x="757238" y="2976563"/>
          <p14:tracePt t="19629" x="785813" y="2976563"/>
          <p14:tracePt t="19636" x="831850" y="2968625"/>
          <p14:tracePt t="19639" x="885825" y="2968625"/>
          <p14:tracePt t="19645" x="941388" y="2968625"/>
          <p14:tracePt t="19651" x="1031875" y="2968625"/>
          <p14:tracePt t="19655" x="1087438" y="2968625"/>
          <p14:tracePt t="19659" x="1196975" y="2968625"/>
          <p14:tracePt t="19665" x="1306513" y="2968625"/>
          <p14:tracePt t="19669" x="1423988" y="2968625"/>
          <p14:tracePt t="19675" x="1562100" y="2968625"/>
          <p14:tracePt t="19679" x="1708150" y="2968625"/>
          <p14:tracePt t="19686" x="1854200" y="2968625"/>
          <p14:tracePt t="19689" x="2036763" y="2968625"/>
          <p14:tracePt t="19695" x="2200275" y="2968625"/>
          <p14:tracePt t="19701" x="2382838" y="2968625"/>
          <p14:tracePt t="19705" x="2630488" y="2968625"/>
          <p14:tracePt t="19709" x="2813050" y="2968625"/>
          <p14:tracePt t="19715" x="3013075" y="2968625"/>
          <p14:tracePt t="19719" x="3287713" y="2968625"/>
          <p14:tracePt t="19725" x="3489325" y="2968625"/>
          <p14:tracePt t="19729" x="3798888" y="2995613"/>
          <p14:tracePt t="19736" x="4064000" y="2995613"/>
          <p14:tracePt t="19739" x="4265613" y="3005138"/>
          <p14:tracePt t="19745" x="4484688" y="3005138"/>
          <p14:tracePt t="19752" x="4684713" y="3005138"/>
          <p14:tracePt t="19755" x="4876800" y="3005138"/>
          <p14:tracePt t="19761" x="5059363" y="3005138"/>
          <p14:tracePt t="19765" x="5224463" y="3005138"/>
          <p14:tracePt t="19771" x="5370513" y="3005138"/>
          <p14:tracePt t="19775" x="5534025" y="3022600"/>
          <p14:tracePt t="19781" x="5643563" y="3022600"/>
          <p14:tracePt t="19786" x="5753100" y="3022600"/>
          <p14:tracePt t="19791" x="5845175" y="3022600"/>
          <p14:tracePt t="19795" x="5891213" y="3022600"/>
          <p14:tracePt t="19802" x="5945188" y="3022600"/>
          <p14:tracePt t="19805" x="5972175" y="3022600"/>
          <p14:tracePt t="19811" x="5981700" y="3022600"/>
          <p14:tracePt t="19847" x="5954713" y="3022600"/>
          <p14:tracePt t="19852" x="5908675" y="3032125"/>
          <p14:tracePt t="19855" x="5835650" y="3049588"/>
          <p14:tracePt t="19861" x="5762625" y="3049588"/>
          <p14:tracePt t="19869" x="5653088" y="3059113"/>
          <p14:tracePt t="19871" x="5524500" y="3059113"/>
          <p14:tracePt t="19877" x="5370513" y="3078163"/>
          <p14:tracePt t="19881" x="5214938" y="3078163"/>
          <p14:tracePt t="19887" x="5032375" y="3078163"/>
          <p14:tracePt t="19891" x="4849813" y="3078163"/>
          <p14:tracePt t="19904" x="4419600" y="3078163"/>
          <p14:tracePt t="19907" x="4219575" y="3078163"/>
          <p14:tracePt t="19911" x="4037013" y="3078163"/>
          <p14:tracePt t="19919" x="3835400" y="3078163"/>
          <p14:tracePt t="19921" x="3643313" y="3078163"/>
          <p14:tracePt t="19928" x="3452813" y="3049588"/>
          <p14:tracePt t="19931" x="3297238" y="3049588"/>
          <p14:tracePt t="19937" x="3132138" y="3041650"/>
          <p14:tracePt t="19941" x="2968625" y="3041650"/>
          <p14:tracePt t="19947" x="2840038" y="3041650"/>
          <p14:tracePt t="19953" x="2676525" y="3005138"/>
          <p14:tracePt t="19957" x="2557463" y="3005138"/>
          <p14:tracePt t="19963" x="2447925" y="2995613"/>
          <p14:tracePt t="19969" x="2338388" y="2995613"/>
          <p14:tracePt t="19971" x="2282825" y="2986088"/>
          <p14:tracePt t="19977" x="2219325" y="2986088"/>
          <p14:tracePt t="19984" x="2192338" y="2986088"/>
          <p14:tracePt t="19987" x="2173288" y="2986088"/>
          <p14:tracePt t="20035" x="2173288" y="2995613"/>
          <p14:tracePt t="20037" x="2192338" y="3022600"/>
          <p14:tracePt t="20043" x="2209800" y="3032125"/>
          <p14:tracePt t="20047" x="2236788" y="3059113"/>
          <p14:tracePt t="20053" x="2265363" y="3068638"/>
          <p14:tracePt t="20057" x="2309813" y="3086100"/>
          <p14:tracePt t="20063" x="2355850" y="3095625"/>
          <p14:tracePt t="20069" x="2392363" y="3105150"/>
          <p14:tracePt t="20073" x="2438400" y="3105150"/>
          <p14:tracePt t="20079" x="2493963" y="3122613"/>
          <p14:tracePt t="20085" x="2566988" y="3132138"/>
          <p14:tracePt t="20089" x="2640013" y="3132138"/>
          <p14:tracePt t="20093" x="2720975" y="3132138"/>
          <p14:tracePt t="20097" x="2830513" y="3132138"/>
          <p14:tracePt t="20103" x="2922588" y="3151188"/>
          <p14:tracePt t="20109" x="3068638" y="3151188"/>
          <p14:tracePt t="20113" x="3195638" y="3151188"/>
          <p14:tracePt t="20120" x="3343275" y="3151188"/>
          <p14:tracePt t="20123" x="3506788" y="3151188"/>
          <p14:tracePt t="20129" x="3671888" y="3151188"/>
          <p14:tracePt t="20135" x="3835400" y="3151188"/>
          <p14:tracePt t="20139" x="4000500" y="3159125"/>
          <p14:tracePt t="20143" x="4156075" y="3159125"/>
          <p14:tracePt t="20151" x="4283075" y="3159125"/>
          <p14:tracePt t="20153" x="4448175" y="3159125"/>
          <p14:tracePt t="20159" x="4594225" y="3159125"/>
          <p14:tracePt t="20163" x="4721225" y="3159125"/>
          <p14:tracePt t="20170" x="4849813" y="3159125"/>
          <p14:tracePt t="20175" x="4976813" y="3159125"/>
          <p14:tracePt t="20179" x="5122863" y="3178175"/>
          <p14:tracePt t="20185" x="5251450" y="3178175"/>
          <p14:tracePt t="20189" x="5360988" y="3178175"/>
          <p14:tracePt t="20195" x="5470525" y="3178175"/>
          <p14:tracePt t="20202" x="5597525" y="3178175"/>
          <p14:tracePt t="20205" x="5662613" y="3178175"/>
          <p14:tracePt t="20209" x="5753100" y="3178175"/>
          <p14:tracePt t="20213" x="5808663" y="3178175"/>
          <p14:tracePt t="20219" x="5845175" y="3178175"/>
          <p14:tracePt t="20225" x="5891213" y="3178175"/>
          <p14:tracePt t="20229" x="5899150" y="3178175"/>
          <p14:tracePt t="20236" x="5908675" y="3178175"/>
          <p14:tracePt t="20286" x="5899150" y="3178175"/>
          <p14:tracePt t="20289" x="5891213" y="3178175"/>
          <p14:tracePt t="20295" x="5872163" y="3178175"/>
          <p14:tracePt t="20302" x="5835650" y="3178175"/>
          <p14:tracePt t="20305" x="5799138" y="3178175"/>
          <p14:tracePt t="20311" x="5762625" y="3178175"/>
          <p14:tracePt t="20316" x="5716588" y="3178175"/>
          <p14:tracePt t="20321" x="5662613" y="3178175"/>
          <p14:tracePt t="20325" x="5607050" y="3178175"/>
          <p14:tracePt t="20331" x="5534025" y="3178175"/>
          <p14:tracePt t="20336" x="5461000" y="3187700"/>
          <p14:tracePt t="20341" x="5370513" y="3187700"/>
          <p14:tracePt t="20345" x="5287963" y="3187700"/>
          <p14:tracePt t="20352" x="5195888" y="3187700"/>
          <p14:tracePt t="20355" x="5086350" y="3187700"/>
          <p14:tracePt t="20361" x="4959350" y="3187700"/>
          <p14:tracePt t="20366" x="4849813" y="3187700"/>
          <p14:tracePt t="20371" x="4740275" y="3187700"/>
          <p14:tracePt t="20375" x="4630738" y="3187700"/>
          <p14:tracePt t="20381" x="4521200" y="3187700"/>
          <p14:tracePt t="20386" x="4411663" y="3187700"/>
          <p14:tracePt t="20391" x="4319588" y="3205163"/>
          <p14:tracePt t="20395" x="4265613" y="3205163"/>
          <p14:tracePt t="20402" x="4200525" y="3205163"/>
          <p14:tracePt t="20405" x="4173538" y="3205163"/>
          <p14:tracePt t="20411" x="4146550" y="3205163"/>
          <p14:tracePt t="20441" x="4164013" y="3205163"/>
          <p14:tracePt t="20447" x="4192588" y="3205163"/>
          <p14:tracePt t="20452" x="4237038" y="3205163"/>
          <p14:tracePt t="20457" x="4273550" y="3205163"/>
          <p14:tracePt t="20461" x="4329113" y="3205163"/>
          <p14:tracePt t="20469" x="4402138" y="3205163"/>
          <p14:tracePt t="20471" x="4492625" y="3205163"/>
          <p14:tracePt t="20477" x="4565650" y="3205163"/>
          <p14:tracePt t="20481" x="4667250" y="3205163"/>
          <p14:tracePt t="20487" x="4757738" y="3205163"/>
          <p14:tracePt t="20491" x="4867275" y="3205163"/>
          <p14:tracePt t="20497" x="4959350" y="3205163"/>
          <p14:tracePt t="20502" x="5068888" y="3205163"/>
          <p14:tracePt t="20507" x="5159375" y="3224213"/>
          <p14:tracePt t="20511" x="5251450" y="3224213"/>
          <p14:tracePt t="20520" x="5360988" y="3224213"/>
          <p14:tracePt t="20521" x="5451475" y="3224213"/>
          <p14:tracePt t="20527" x="5553075" y="3232150"/>
          <p14:tracePt t="20534" x="5626100" y="3251200"/>
          <p14:tracePt t="20537" x="5716588" y="3251200"/>
          <p14:tracePt t="20541" x="5762625" y="3268663"/>
          <p14:tracePt t="20547" x="5808663" y="3268663"/>
          <p14:tracePt t="20552" x="5835650" y="3297238"/>
          <p14:tracePt t="20557" x="5845175" y="3297238"/>
          <p14:tracePt t="20577" x="5845175" y="3314700"/>
          <p14:tracePt t="20587" x="5818188" y="3333750"/>
          <p14:tracePt t="20593" x="5789613" y="3351213"/>
          <p14:tracePt t="20597" x="5762625" y="3370263"/>
          <p14:tracePt t="20603" x="5708650" y="3378200"/>
          <p14:tracePt t="20607" x="5643563" y="3387725"/>
          <p14:tracePt t="20613" x="5589588" y="3406775"/>
          <p14:tracePt t="20619" x="5507038" y="3414713"/>
          <p14:tracePt t="20623" x="5414963" y="3443288"/>
          <p14:tracePt t="20627" x="5334000" y="3451225"/>
          <p14:tracePt t="20634" x="5224463" y="3470275"/>
          <p14:tracePt t="20637" x="5132388" y="3479800"/>
          <p14:tracePt t="20643" x="5022850" y="3479800"/>
          <p14:tracePt t="20647" x="4903788" y="3497263"/>
          <p14:tracePt t="20653" x="4813300" y="3497263"/>
          <p14:tracePt t="20657" x="4721225" y="3506788"/>
          <p14:tracePt t="20663" x="4611688" y="3506788"/>
          <p14:tracePt t="20669" x="4502150" y="3506788"/>
          <p14:tracePt t="20674" x="4392613" y="3524250"/>
          <p14:tracePt t="20679" x="4292600" y="3533775"/>
          <p14:tracePt t="20683" x="4219575" y="3533775"/>
          <p14:tracePt t="20689" x="4146550" y="3533775"/>
          <p14:tracePt t="20693" x="4073525" y="3552825"/>
          <p14:tracePt t="20701" x="4008438" y="3560763"/>
          <p14:tracePt t="20703" x="3954463" y="3560763"/>
          <p14:tracePt t="20709" x="3935413" y="3560763"/>
          <p14:tracePt t="20713" x="3917950" y="3570288"/>
          <p14:tracePt t="20719" x="3908425" y="3570288"/>
          <p14:tracePt t="20723" x="3898900" y="3570288"/>
          <p14:tracePt t="20783" x="3908425" y="3570288"/>
          <p14:tracePt t="20789" x="3927475" y="3570288"/>
          <p14:tracePt t="20795" x="3944938" y="3570288"/>
          <p14:tracePt t="20801" x="3971925" y="3570288"/>
          <p14:tracePt t="20805" x="4000500" y="3570288"/>
          <p14:tracePt t="20809" x="4044950" y="3560763"/>
          <p14:tracePt t="20815" x="4090988" y="3560763"/>
          <p14:tracePt t="20819" x="4146550" y="3560763"/>
          <p14:tracePt t="20825" x="4219575" y="3543300"/>
          <p14:tracePt t="20829" x="4292600" y="3543300"/>
          <p14:tracePt t="20836" x="4383088" y="3543300"/>
          <p14:tracePt t="20839" x="4492625" y="3543300"/>
          <p14:tracePt t="20845" x="4602163" y="3543300"/>
          <p14:tracePt t="20852" x="4730750" y="3543300"/>
          <p14:tracePt t="20855" x="4840288" y="3543300"/>
          <p14:tracePt t="20859" x="4968875" y="3543300"/>
          <p14:tracePt t="20865" x="5114925" y="3543300"/>
          <p14:tracePt t="20869" x="5241925" y="3543300"/>
          <p14:tracePt t="20875" x="5351463" y="3543300"/>
          <p14:tracePt t="20881" x="5461000" y="3543300"/>
          <p14:tracePt t="20885" x="5589588" y="3543300"/>
          <p14:tracePt t="20889" x="5680075" y="3543300"/>
          <p14:tracePt t="20903" x="5872163" y="3543300"/>
          <p14:tracePt t="20905" x="5945188" y="3543300"/>
          <p14:tracePt t="20911" x="6000750" y="3560763"/>
          <p14:tracePt t="20917" x="6064250" y="3560763"/>
          <p14:tracePt t="20921" x="6100763" y="3560763"/>
          <p14:tracePt t="20925" x="6146800" y="3560763"/>
          <p14:tracePt t="20931" x="6164263" y="3560763"/>
          <p14:tracePt t="20936" x="6191250" y="3560763"/>
          <p14:tracePt t="20941" x="6210300" y="3560763"/>
          <p14:tracePt t="20952" x="6227763" y="3560763"/>
          <p14:tracePt t="20975" x="6237288" y="3560763"/>
          <p14:tracePt t="21077" x="6256338" y="3560763"/>
          <p14:tracePt t="21087" x="6273800" y="3552825"/>
          <p14:tracePt t="21091" x="6283325" y="3543300"/>
          <p14:tracePt t="21097" x="6292850" y="3533775"/>
          <p14:tracePt t="21103" x="6319838" y="3506788"/>
          <p14:tracePt t="21107" x="6329363" y="3506788"/>
          <p14:tracePt t="21111" x="6337300" y="3487738"/>
          <p14:tracePt t="21119" x="6356350" y="3470275"/>
          <p14:tracePt t="21123" x="6373813" y="3460750"/>
          <p14:tracePt t="21127" x="6383338" y="3451225"/>
          <p14:tracePt t="21136" x="6402388" y="3433763"/>
          <p14:tracePt t="21141" x="6410325" y="3414713"/>
          <p14:tracePt t="21153" x="6419850" y="3397250"/>
          <p14:tracePt t="21157" x="6419850" y="3387725"/>
          <p14:tracePt t="21170" x="6419850" y="3378200"/>
          <p14:tracePt t="21173" x="6429375" y="3378200"/>
          <p14:tracePt t="21177" x="6429375" y="3370263"/>
          <p14:tracePt t="21187" x="6429375" y="3360738"/>
          <p14:tracePt t="21243" x="6429375" y="3351213"/>
          <p14:tracePt t="21303" x="6419850" y="3351213"/>
          <p14:tracePt t="21309" x="6419850" y="3341688"/>
          <p14:tracePt t="21329" x="6410325" y="3341688"/>
          <p14:tracePt t="21339" x="6402388" y="3341688"/>
          <p14:tracePt t="21343" x="6392863" y="3333750"/>
          <p14:tracePt t="21359" x="6373813" y="3333750"/>
          <p14:tracePt t="21373" x="6365875" y="3333750"/>
          <p14:tracePt t="21389" x="6356350" y="3333750"/>
          <p14:tracePt t="21401" x="6346825" y="3333750"/>
          <p14:tracePt t="21405" x="6337300" y="3333750"/>
          <p14:tracePt t="21417" x="6329363" y="3333750"/>
          <p14:tracePt t="21419" x="6319838" y="3333750"/>
          <p14:tracePt t="21425" x="6310313" y="3333750"/>
          <p14:tracePt t="21439" x="6310313" y="3324225"/>
          <p14:tracePt t="21445" x="6300788" y="3314700"/>
          <p14:tracePt t="21455" x="6292850" y="3305175"/>
          <p14:tracePt t="21459" x="6283325" y="3297238"/>
          <p14:tracePt t="21466" x="6273800" y="3287713"/>
          <p14:tracePt t="21471" x="6264275" y="3287713"/>
          <p14:tracePt t="21475" x="6256338" y="3260725"/>
          <p14:tracePt t="21481" x="6237288" y="3251200"/>
          <p14:tracePt t="21485" x="6227763" y="3232150"/>
          <p14:tracePt t="21489" x="6227763" y="3224213"/>
          <p14:tracePt t="21495" x="6210300" y="3205163"/>
          <p14:tracePt t="21503" x="6200775" y="3168650"/>
          <p14:tracePt t="21505" x="6191250" y="3168650"/>
          <p14:tracePt t="21511" x="6183313" y="3151188"/>
          <p14:tracePt t="21516" x="6173788" y="3141663"/>
          <p14:tracePt t="21521" x="6173788" y="3122613"/>
          <p14:tracePt t="21525" x="6164263" y="3114675"/>
          <p14:tracePt t="21532" x="6164263" y="3105150"/>
          <p14:tracePt t="21641" x="6164263" y="3114675"/>
          <p14:tracePt t="21647" x="6173788" y="3159125"/>
          <p14:tracePt t="21652" x="6183313" y="3187700"/>
          <p14:tracePt t="21657" x="6183313" y="3214688"/>
          <p14:tracePt t="21661" x="6191250" y="3278188"/>
          <p14:tracePt t="21669" x="6200775" y="3305175"/>
          <p14:tracePt t="21671" x="6200775" y="3333750"/>
          <p14:tracePt t="21677" x="6200775" y="3351213"/>
          <p14:tracePt t="21681" x="6219825" y="3370263"/>
          <p14:tracePt t="21687" x="6219825" y="3397250"/>
          <p14:tracePt t="21697" x="6219825" y="3414713"/>
          <p14:tracePt t="21707" x="6227763" y="3414713"/>
          <p14:tracePt t="21713" x="6227763" y="3424238"/>
          <p14:tracePt t="21723" x="6227763" y="3433763"/>
          <p14:tracePt t="21813" x="6237288" y="3433763"/>
          <p14:tracePt t="21820" x="6246813" y="3433763"/>
          <p14:tracePt t="21823" x="6264275" y="3433763"/>
          <p14:tracePt t="21829" x="6273800" y="3433763"/>
          <p14:tracePt t="21834" x="6283325" y="3433763"/>
          <p14:tracePt t="21839" x="6319838" y="3424238"/>
          <p14:tracePt t="21843" x="6337300" y="3414713"/>
          <p14:tracePt t="21851" x="6365875" y="3397250"/>
          <p14:tracePt t="21853" x="6392863" y="3387725"/>
          <p14:tracePt t="21859" x="6429375" y="3378200"/>
          <p14:tracePt t="21863" x="6465888" y="3370263"/>
          <p14:tracePt t="21869" x="6502400" y="3351213"/>
          <p14:tracePt t="21873" x="6529388" y="3341688"/>
          <p14:tracePt t="21879" x="6557963" y="3341688"/>
          <p14:tracePt t="21884" x="6575425" y="3324225"/>
          <p14:tracePt t="21904" x="6621463" y="3297238"/>
          <p14:tracePt t="21913" x="6621463" y="3287713"/>
          <p14:tracePt t="21935" x="6630988" y="3287713"/>
          <p14:tracePt t="22105" x="6630988" y="3278188"/>
          <p14:tracePt t="22121" x="6630988" y="3268663"/>
          <p14:tracePt t="22132" x="6630988" y="3260725"/>
          <p14:tracePt t="22135" x="6630988" y="3251200"/>
          <p14:tracePt t="22141" x="6621463" y="3241675"/>
          <p14:tracePt t="22145" x="6621463" y="3232150"/>
          <p14:tracePt t="22152" x="6621463" y="3224213"/>
          <p14:tracePt t="22157" x="6621463" y="3205163"/>
          <p14:tracePt t="22161" x="6621463" y="3187700"/>
          <p14:tracePt t="22167" x="6611938" y="3187700"/>
          <p14:tracePt t="22171" x="6602413" y="3178175"/>
          <p14:tracePt t="22177" x="6602413" y="3168650"/>
          <p14:tracePt t="22181" x="6594475" y="3151188"/>
          <p14:tracePt t="22187" x="6584950" y="3151188"/>
          <p14:tracePt t="22191" x="6584950" y="3141663"/>
          <p14:tracePt t="22197" x="6584950" y="3132138"/>
          <p14:tracePt t="22202" x="6575425" y="3132138"/>
          <p14:tracePt t="22219" x="6575425" y="3122613"/>
          <p14:tracePt t="22287" x="6565900" y="3114675"/>
          <p14:tracePt t="22303" x="6557963" y="3114675"/>
          <p14:tracePt t="22307" x="6548438" y="3105150"/>
          <p14:tracePt t="22363" x="6538913" y="3105150"/>
          <p14:tracePt t="22368" x="6529388" y="3105150"/>
          <p14:tracePt t="22373" x="6521450" y="3105150"/>
          <p14:tracePt t="22385" x="6502400" y="3105150"/>
          <p14:tracePt t="22389" x="6483350" y="3105150"/>
          <p14:tracePt t="22393" x="6465888" y="3105150"/>
          <p14:tracePt t="22397" x="6446838" y="3105150"/>
          <p14:tracePt t="22403" x="6429375" y="3105150"/>
          <p14:tracePt t="22409" x="6410325" y="3105150"/>
          <p14:tracePt t="22413" x="6392863" y="3105150"/>
          <p14:tracePt t="22419" x="6373813" y="3105150"/>
          <p14:tracePt t="22423" x="6356350" y="3105150"/>
          <p14:tracePt t="22429" x="6329363" y="3105150"/>
          <p14:tracePt t="22435" x="6300788" y="3105150"/>
          <p14:tracePt t="22439" x="6283325" y="3105150"/>
          <p14:tracePt t="22443" x="6264275" y="3105150"/>
          <p14:tracePt t="22451" x="6246813" y="3105150"/>
          <p14:tracePt t="22453" x="6227763" y="3105150"/>
          <p14:tracePt t="22459" x="6210300" y="3105150"/>
          <p14:tracePt t="22469" x="6200775" y="3105150"/>
          <p14:tracePt t="22473" x="6183313" y="3105150"/>
          <p14:tracePt t="22485" x="6173788" y="3105150"/>
          <p14:tracePt t="22489" x="6164263" y="3105150"/>
          <p14:tracePt t="22493" x="6154738" y="3105150"/>
          <p14:tracePt t="22691" x="6154738" y="3114675"/>
          <p14:tracePt t="22695" x="6154738" y="3122613"/>
          <p14:tracePt t="22702" x="6154738" y="3132138"/>
          <p14:tracePt t="22705" x="6154738" y="3151188"/>
          <p14:tracePt t="22711" x="6154738" y="3168650"/>
          <p14:tracePt t="22717" x="6154738" y="3187700"/>
          <p14:tracePt t="22721" x="6154738" y="3205163"/>
          <p14:tracePt t="22725" x="6154738" y="3214688"/>
          <p14:tracePt t="22732" x="6154738" y="3232150"/>
          <p14:tracePt t="22737" x="6154738" y="3251200"/>
          <p14:tracePt t="22745" x="6154738" y="3268663"/>
          <p14:tracePt t="22752" x="6164263" y="3287713"/>
          <p14:tracePt t="22761" x="6164263" y="3305175"/>
          <p14:tracePt t="22768" x="6164263" y="3314700"/>
          <p14:tracePt t="22771" x="6173788" y="3324225"/>
          <p14:tracePt t="22777" x="6173788" y="3333750"/>
          <p14:tracePt t="22782" x="6173788" y="3341688"/>
          <p14:tracePt t="22787" x="6183313" y="3351213"/>
          <p14:tracePt t="22791" x="6191250" y="3351213"/>
          <p14:tracePt t="22797" x="6191250" y="3360738"/>
          <p14:tracePt t="22818" x="6191250" y="3370263"/>
          <p14:tracePt t="22827" x="6200775" y="3370263"/>
          <p14:tracePt t="22927" x="6210300" y="3370263"/>
          <p14:tracePt t="22935" x="6227763" y="3370263"/>
          <p14:tracePt t="22937" x="6237288" y="3370263"/>
          <p14:tracePt t="22943" x="6256338" y="3370263"/>
          <p14:tracePt t="22947" x="6292850" y="3370263"/>
          <p14:tracePt t="22954" x="6329363" y="3370263"/>
          <p14:tracePt t="22957" x="6356350" y="3360738"/>
          <p14:tracePt t="22963" x="6392863" y="3360738"/>
          <p14:tracePt t="22968" x="6429375" y="3351213"/>
          <p14:tracePt t="22973" x="6475413" y="3341688"/>
          <p14:tracePt t="22979" x="6502400" y="3333750"/>
          <p14:tracePt t="22985" x="6529388" y="3305175"/>
          <p14:tracePt t="22989" x="6575425" y="3305175"/>
          <p14:tracePt t="22993" x="6621463" y="3287713"/>
          <p14:tracePt t="23000" x="6638925" y="3278188"/>
          <p14:tracePt t="23003" x="6675438" y="3278188"/>
          <p14:tracePt t="23009" x="6694488" y="3268663"/>
          <p14:tracePt t="23013" x="6731000" y="3268663"/>
          <p14:tracePt t="23019" x="6740525" y="3268663"/>
          <p14:tracePt t="23023" x="6757988" y="3268663"/>
          <p14:tracePt t="23029" x="6767513" y="3268663"/>
          <p14:tracePt t="23035" x="6777038" y="3268663"/>
          <p14:tracePt t="23039" x="6777038" y="3260725"/>
          <p14:tracePt t="23245" x="6777038" y="3251200"/>
          <p14:tracePt t="23252" x="6767513" y="3251200"/>
          <p14:tracePt t="23255" x="6767513" y="3241675"/>
          <p14:tracePt t="23266" x="6757988" y="3241675"/>
          <p14:tracePt t="23272" x="6757988" y="3232150"/>
          <p14:tracePt t="23285" x="6748463" y="3232150"/>
          <p14:tracePt t="23291" x="6748463" y="3214688"/>
          <p14:tracePt t="23295" x="6740525" y="3205163"/>
          <p14:tracePt t="23305" x="6731000" y="3195638"/>
          <p14:tracePt t="23311" x="6731000" y="3187700"/>
          <p14:tracePt t="23321" x="6721475" y="3178175"/>
          <p14:tracePt t="23327" x="6721475" y="3168650"/>
          <p14:tracePt t="23337" x="6711950" y="3168650"/>
          <p14:tracePt t="23347" x="6704013" y="3159125"/>
          <p14:tracePt t="23357" x="6704013" y="3151188"/>
          <p14:tracePt t="23368" x="6704013" y="3141663"/>
          <p14:tracePt t="23377" x="6694488" y="3141663"/>
          <p14:tracePt t="23382" x="6694488" y="3132138"/>
          <p14:tracePt t="23387" x="6684963" y="3132138"/>
          <p14:tracePt t="23402" x="6684963" y="3122613"/>
          <p14:tracePt t="23411" x="6675438" y="3122613"/>
          <p14:tracePt t="23418" x="6667500" y="3122613"/>
          <p14:tracePt t="23421" x="6657975" y="3122613"/>
          <p14:tracePt t="23427" x="6648450" y="3122613"/>
          <p14:tracePt t="23437" x="6630988" y="3114675"/>
          <p14:tracePt t="23443" x="6611938" y="3114675"/>
          <p14:tracePt t="23447" x="6584950" y="3114675"/>
          <p14:tracePt t="23452" x="6548438" y="3114675"/>
          <p14:tracePt t="23457" x="6521450" y="3114675"/>
          <p14:tracePt t="23463" x="6483350" y="3114675"/>
          <p14:tracePt t="23468" x="6456363" y="3114675"/>
          <p14:tracePt t="23473" x="6410325" y="3114675"/>
          <p14:tracePt t="23477" x="6383338" y="3114675"/>
          <p14:tracePt t="23485" x="6329363" y="3114675"/>
          <p14:tracePt t="23487" x="6283325" y="3114675"/>
          <p14:tracePt t="23493" x="6246813" y="3114675"/>
          <p14:tracePt t="23497" x="6219825" y="3114675"/>
          <p14:tracePt t="23503" x="6183313" y="3132138"/>
          <p14:tracePt t="23507" x="6154738" y="3132138"/>
          <p14:tracePt t="23513" x="6137275" y="3132138"/>
          <p14:tracePt t="23518" x="6127750" y="3132138"/>
          <p14:tracePt t="23523" x="6110288" y="3141663"/>
          <p14:tracePt t="23537" x="6100763" y="3141663"/>
          <p14:tracePt t="23623" x="6100763" y="3151188"/>
          <p14:tracePt t="23629" x="6100763" y="3159125"/>
          <p14:tracePt t="23635" x="6100763" y="3178175"/>
          <p14:tracePt t="23639" x="6110288" y="3187700"/>
          <p14:tracePt t="23645" x="6118225" y="3205163"/>
          <p14:tracePt t="23651" x="6127750" y="3224213"/>
          <p14:tracePt t="23653" x="6146800" y="3251200"/>
          <p14:tracePt t="23659" x="6164263" y="3278188"/>
          <p14:tracePt t="23663" x="6173788" y="3278188"/>
          <p14:tracePt t="23669" x="6200775" y="3297238"/>
          <p14:tracePt t="23675" x="6219825" y="3314700"/>
          <p14:tracePt t="23679" x="6246813" y="3324225"/>
          <p14:tracePt t="23685" x="6273800" y="3341688"/>
          <p14:tracePt t="23689" x="6292850" y="3351213"/>
          <p14:tracePt t="23695" x="6310313" y="3370263"/>
          <p14:tracePt t="23700" x="6329363" y="3370263"/>
          <p14:tracePt t="23705" x="6346825" y="3378200"/>
          <p14:tracePt t="23709" x="6356350" y="3387725"/>
          <p14:tracePt t="23719" x="6365875" y="3397250"/>
          <p14:tracePt t="23725" x="6373813" y="3397250"/>
          <p14:tracePt t="23736" x="6383338" y="3397250"/>
          <p14:tracePt t="23892" x="6383338" y="3406775"/>
          <p14:tracePt t="23981" x="6383338" y="3397250"/>
          <p14:tracePt t="23987" x="6373813" y="3397250"/>
          <p14:tracePt t="23991" x="6373813" y="3378200"/>
          <p14:tracePt t="23997" x="6365875" y="3370263"/>
          <p14:tracePt t="24002" x="6356350" y="3360738"/>
          <p14:tracePt t="24007" x="6356350" y="3351213"/>
          <p14:tracePt t="24023" x="6346825" y="3351213"/>
          <p14:tracePt t="24431" x="6356350" y="3351213"/>
          <p14:tracePt t="24435" x="6392863" y="3333750"/>
          <p14:tracePt t="24441" x="6456363" y="3324225"/>
          <p14:tracePt t="24448" x="6529388" y="3314700"/>
          <p14:tracePt t="24451" x="6621463" y="3297238"/>
          <p14:tracePt t="24455" x="6711950" y="3297238"/>
          <p14:tracePt t="24461" x="6858000" y="3297238"/>
          <p14:tracePt t="24467" x="6967538" y="3297238"/>
          <p14:tracePt t="24471" x="7105650" y="3287713"/>
          <p14:tracePt t="24477" x="7251700" y="3287713"/>
          <p14:tracePt t="24481" x="7378700" y="3287713"/>
          <p14:tracePt t="24485" x="7470775" y="3287713"/>
          <p14:tracePt t="24492" x="7561263" y="3314700"/>
          <p14:tracePt t="24498" x="7662863" y="3333750"/>
          <p14:tracePt t="24501" x="7707313" y="3351213"/>
          <p14:tracePt t="24508" x="7735888" y="3370263"/>
          <p14:tracePt t="24511" x="7762875" y="3387725"/>
          <p14:tracePt t="24519" x="7772400" y="3387725"/>
          <p14:tracePt t="24521" x="7780338" y="3387725"/>
          <p14:tracePt t="24527" x="7780338" y="3397250"/>
          <p14:tracePt t="24799" x="7780338" y="3387725"/>
          <p14:tracePt t="24809" x="7772400" y="3387725"/>
          <p14:tracePt t="24816" x="7772400" y="3378200"/>
          <p14:tracePt t="24871" x="7772400" y="3370263"/>
          <p14:tracePt t="24981" x="7762875" y="3370263"/>
          <p14:tracePt t="24991" x="7753350" y="3360738"/>
          <p14:tracePt t="25007" x="7743825" y="3360738"/>
          <p14:tracePt t="25011" x="7743825" y="3351213"/>
          <p14:tracePt t="25018" x="7735888" y="3351213"/>
          <p14:tracePt t="25117" x="7726363" y="3341688"/>
          <p14:tracePt t="25127" x="7716838" y="3341688"/>
          <p14:tracePt t="25137" x="7707313" y="3341688"/>
          <p14:tracePt t="25143" x="7689850" y="3324225"/>
          <p14:tracePt t="25153" x="7680325" y="3324225"/>
          <p14:tracePt t="25159" x="7670800" y="3324225"/>
          <p14:tracePt t="25163" x="7662863" y="3314700"/>
          <p14:tracePt t="25169" x="7653338" y="3305175"/>
          <p14:tracePt t="25174" x="7634288" y="3305175"/>
          <p14:tracePt t="25177" x="7626350" y="3297238"/>
          <p14:tracePt t="25185" x="7626350" y="3287713"/>
          <p14:tracePt t="25189" x="7616825" y="3287713"/>
          <p14:tracePt t="25193" x="7607300" y="3278188"/>
          <p14:tracePt t="25199" x="7589838" y="3278188"/>
          <p14:tracePt t="25203" x="7580313" y="3268663"/>
          <p14:tracePt t="25209" x="7570788" y="3268663"/>
          <p14:tracePt t="25213" x="7561263" y="3260725"/>
          <p14:tracePt t="25219" x="7553325" y="3260725"/>
          <p14:tracePt t="25223" x="7543800" y="3260725"/>
          <p14:tracePt t="25229" x="7534275" y="3260725"/>
          <p14:tracePt t="25235" x="7524750" y="3260725"/>
          <p14:tracePt t="25239" x="7516813" y="3260725"/>
          <p14:tracePt t="25243" x="7507288" y="3260725"/>
          <p14:tracePt t="25263" x="7497763" y="3260725"/>
          <p14:tracePt t="25495" x="7488238" y="3260725"/>
          <p14:tracePt t="25511" x="7480300" y="3260725"/>
          <p14:tracePt t="25518" x="7470775" y="3260725"/>
          <p14:tracePt t="25527" x="7461250" y="3260725"/>
          <p14:tracePt t="25532" x="7451725" y="3260725"/>
          <p14:tracePt t="25537" x="7443788" y="3268663"/>
          <p14:tracePt t="25548" x="7424738" y="3268663"/>
          <p14:tracePt t="25552" x="7415213" y="3278188"/>
          <p14:tracePt t="25557" x="7407275" y="3287713"/>
          <p14:tracePt t="25561" x="7397750" y="3297238"/>
          <p14:tracePt t="25568" x="7378700" y="3305175"/>
          <p14:tracePt t="25571" x="7361238" y="3305175"/>
          <p14:tracePt t="25577" x="7342188" y="3324225"/>
          <p14:tracePt t="25587" x="7334250" y="3333750"/>
          <p14:tracePt t="25591" x="7324725" y="3341688"/>
          <p14:tracePt t="25598" x="7305675" y="3351213"/>
          <p14:tracePt t="25602" x="7305675" y="3360738"/>
          <p14:tracePt t="25607" x="7288213" y="3360738"/>
          <p14:tracePt t="25613" x="7278688" y="3370263"/>
          <p14:tracePt t="25621" x="7269163" y="3370263"/>
          <p14:tracePt t="25627" x="7259638" y="3370263"/>
          <p14:tracePt t="25637" x="7251700" y="3370263"/>
          <p14:tracePt t="25648" x="7242175" y="3370263"/>
          <p14:tracePt t="25653" x="7232650" y="3370263"/>
          <p14:tracePt t="25657" x="7223125" y="3370263"/>
          <p14:tracePt t="25663" x="7205663" y="3370263"/>
          <p14:tracePt t="25668" x="7178675" y="3370263"/>
          <p14:tracePt t="25673" x="7150100" y="3370263"/>
          <p14:tracePt t="25677" x="7105650" y="3370263"/>
          <p14:tracePt t="25684" x="7077075" y="3370263"/>
          <p14:tracePt t="25687" x="7050088" y="3360738"/>
          <p14:tracePt t="25693" x="7013575" y="3351213"/>
          <p14:tracePt t="25697" x="6977063" y="3351213"/>
          <p14:tracePt t="25703" x="6959600" y="3351213"/>
          <p14:tracePt t="25707" x="6931025" y="3341688"/>
          <p14:tracePt t="25713" x="6894513" y="3341688"/>
          <p14:tracePt t="25718" x="6877050" y="3333750"/>
          <p14:tracePt t="25723" x="6850063" y="3333750"/>
          <p14:tracePt t="25728" x="6831013" y="3324225"/>
          <p14:tracePt t="25735" x="6813550" y="3324225"/>
          <p14:tracePt t="25739" x="6804025" y="3324225"/>
          <p14:tracePt t="25743" x="6794500" y="3324225"/>
          <p14:tracePt t="25757" x="6784975" y="3324225"/>
          <p14:tracePt t="25768" x="6784975" y="3314700"/>
          <p14:tracePt t="25777" x="6777038" y="3314700"/>
          <p14:tracePt t="25785" x="6767513" y="3297238"/>
          <p14:tracePt t="25787" x="6757988" y="3297238"/>
          <p14:tracePt t="25793" x="6757988" y="3287713"/>
          <p14:tracePt t="25798" x="6748463" y="3287713"/>
          <p14:tracePt t="25803" x="6731000" y="3278188"/>
          <p14:tracePt t="25807" x="6721475" y="3278188"/>
          <p14:tracePt t="25813" x="6711950" y="3278188"/>
          <p14:tracePt t="25818" x="6704013" y="3268663"/>
          <p14:tracePt t="25823" x="6694488" y="3260725"/>
          <p14:tracePt t="25827" x="6684963" y="3260725"/>
          <p14:tracePt t="25835" x="6675438" y="3260725"/>
          <p14:tracePt t="25837" x="6667500" y="3251200"/>
          <p14:tracePt t="25884" x="6667500" y="3241675"/>
          <p14:tracePt t="26065" x="6667500" y="3251200"/>
          <p14:tracePt t="26076" x="6675438" y="3260725"/>
          <p14:tracePt t="26141" x="6675438" y="3268663"/>
          <p14:tracePt t="26155" x="6684963" y="3278188"/>
          <p14:tracePt t="26166" x="6694488" y="3287713"/>
          <p14:tracePt t="26171" x="6704013" y="3287713"/>
          <p14:tracePt t="26175" x="6704013" y="3297238"/>
          <p14:tracePt t="26184" x="6711950" y="3305175"/>
          <p14:tracePt t="26186" x="6731000" y="3305175"/>
          <p14:tracePt t="26191" x="6740525" y="3324225"/>
          <p14:tracePt t="26195" x="6757988" y="3324225"/>
          <p14:tracePt t="26201" x="6784975" y="3333750"/>
          <p14:tracePt t="26205" x="6813550" y="3351213"/>
          <p14:tracePt t="26211" x="6840538" y="3351213"/>
          <p14:tracePt t="26218" x="6886575" y="3351213"/>
          <p14:tracePt t="26221" x="6913563" y="3370263"/>
          <p14:tracePt t="26227" x="6940550" y="3370263"/>
          <p14:tracePt t="26233" x="6959600" y="3370263"/>
          <p14:tracePt t="26237" x="6977063" y="3370263"/>
          <p14:tracePt t="26241" x="6996113" y="3370263"/>
          <p14:tracePt t="26247" x="7013575" y="3370263"/>
          <p14:tracePt t="26252" x="7023100" y="3370263"/>
          <p14:tracePt t="26268" x="7032625" y="3370263"/>
          <p14:tracePt t="26271" x="7032625" y="3378200"/>
          <p14:tracePt t="26277" x="7040563" y="3387725"/>
          <p14:tracePt t="26287" x="7050088" y="3406775"/>
          <p14:tracePt t="26291" x="7050088" y="3414713"/>
          <p14:tracePt t="26297" x="7050088" y="3424238"/>
          <p14:tracePt t="26302" x="7059613" y="3433763"/>
          <p14:tracePt t="26307" x="7069138" y="3433763"/>
          <p14:tracePt t="26318" x="7077075" y="3443288"/>
          <p14:tracePt t="26334" x="7086600" y="3443288"/>
          <p14:tracePt t="26529" x="7096125" y="3443288"/>
          <p14:tracePt t="26589" x="7096125" y="3433763"/>
          <p14:tracePt t="26605" x="7096125" y="3424238"/>
          <p14:tracePt t="26609" x="7096125" y="3414713"/>
          <p14:tracePt t="26615" x="7086600" y="3397250"/>
          <p14:tracePt t="26619" x="7086600" y="3378200"/>
          <p14:tracePt t="26625" x="7077075" y="3370263"/>
          <p14:tracePt t="26629" x="7069138" y="3351213"/>
          <p14:tracePt t="26635" x="7059613" y="3333750"/>
          <p14:tracePt t="26641" x="7059613" y="3324225"/>
          <p14:tracePt t="26645" x="7059613" y="3314700"/>
          <p14:tracePt t="26651" x="7059613" y="3305175"/>
          <p14:tracePt t="26675" x="7059613" y="3297238"/>
          <p14:tracePt t="26684" x="7059613" y="3287713"/>
          <p14:tracePt t="26685" x="7059613" y="3278188"/>
          <p14:tracePt t="26691" x="7059613" y="3268663"/>
          <p14:tracePt t="26701" x="7050088" y="3251200"/>
          <p14:tracePt t="26705" x="7050088" y="3241675"/>
          <p14:tracePt t="26712" x="7040563" y="3241675"/>
          <p14:tracePt t="26716" x="7032625" y="3232150"/>
          <p14:tracePt t="26721" x="7023100" y="3214688"/>
          <p14:tracePt t="26725" x="7023100" y="3205163"/>
          <p14:tracePt t="26733" x="7013575" y="3187700"/>
          <p14:tracePt t="26735" x="6986588" y="3159125"/>
          <p14:tracePt t="26741" x="6967538" y="3141663"/>
          <p14:tracePt t="26745" x="6950075" y="3122613"/>
          <p14:tracePt t="26751" x="6923088" y="3095625"/>
          <p14:tracePt t="26755" x="6886575" y="3068638"/>
          <p14:tracePt t="26761" x="6858000" y="3032125"/>
          <p14:tracePt t="26767" x="6813550" y="3013075"/>
          <p14:tracePt t="26771" x="6794500" y="3005138"/>
          <p14:tracePt t="26777" x="6767513" y="2995613"/>
          <p14:tracePt t="26783" x="6740525" y="2976563"/>
          <p14:tracePt t="26791" x="6731000" y="2959100"/>
          <p14:tracePt t="26811" x="6721475" y="2959100"/>
          <p14:tracePt t="26818" x="6721475" y="2949575"/>
          <p14:tracePt t="26821" x="6711950" y="2949575"/>
          <p14:tracePt t="26827" x="6711950" y="2940050"/>
          <p14:tracePt t="26832" x="6704013" y="2940050"/>
          <p14:tracePt t="26837" x="6694488" y="2930525"/>
          <p14:tracePt t="26848" x="6684963" y="2930525"/>
          <p14:tracePt t="26857" x="6675438" y="2922588"/>
          <p14:tracePt t="26861" x="6667500" y="2922588"/>
          <p14:tracePt t="26868" x="6667500" y="2913063"/>
          <p14:tracePt t="26871" x="6648450" y="2913063"/>
          <p14:tracePt t="26877" x="6638925" y="2913063"/>
          <p14:tracePt t="26901" x="6621463" y="2913063"/>
          <p14:tracePt t="26903" x="6621463" y="2903538"/>
          <p14:tracePt t="26957" x="6611938" y="2903538"/>
          <p14:tracePt t="26993" x="6602413" y="2903538"/>
          <p14:tracePt t="27003" x="6602413" y="2913063"/>
          <p14:tracePt t="27029" x="6594475" y="2922588"/>
          <p14:tracePt t="27033" x="6594475" y="2930525"/>
          <p14:tracePt t="27043" x="6584950" y="2930525"/>
          <p14:tracePt t="27155" x="6584950" y="2940050"/>
          <p14:tracePt t="27165" x="6575425" y="2949575"/>
          <p14:tracePt t="27175" x="6565900" y="2949575"/>
          <p14:tracePt t="27179" x="6565900" y="2959100"/>
          <p14:tracePt t="27189" x="6557963" y="2968625"/>
          <p14:tracePt t="27331" x="6557963" y="2976563"/>
          <p14:tracePt t="27871" x="6557963" y="2986088"/>
          <p14:tracePt t="27891" x="6557963" y="2995613"/>
          <p14:tracePt t="27927" x="6557963" y="3005138"/>
          <p14:tracePt t="27937" x="6557963" y="3013075"/>
          <p14:tracePt t="27948" x="6557963" y="3022600"/>
          <p14:tracePt t="27971" x="6565900" y="3022600"/>
          <p14:tracePt t="27977" x="6565900" y="3032125"/>
          <p14:tracePt t="27987" x="6565900" y="3041650"/>
          <p14:tracePt t="28001" x="6575425" y="3049588"/>
          <p14:tracePt t="28011" x="6575425" y="3059113"/>
          <p14:tracePt t="28021" x="6584950" y="3059113"/>
          <p14:tracePt t="28032" x="6584950" y="3068638"/>
          <p14:tracePt t="28037" x="6584950" y="3078163"/>
          <p14:tracePt t="28048" x="6594475" y="3078163"/>
          <p14:tracePt t="28057" x="6602413" y="3086100"/>
          <p14:tracePt t="28061" x="6602413" y="3095625"/>
          <p14:tracePt t="28077" x="6611938" y="3095625"/>
          <p14:tracePt t="28084" x="6611938" y="3105150"/>
          <p14:tracePt t="28107" x="6611938" y="3114675"/>
          <p14:tracePt t="28159" x="6611938" y="3122613"/>
          <p14:tracePt t="28169" x="6621463" y="3122613"/>
          <p14:tracePt t="28184" x="6621463" y="3132138"/>
          <p14:tracePt t="28194" x="6621463" y="3141663"/>
          <p14:tracePt t="28214" x="6621463" y="3151188"/>
          <p14:tracePt t="28230" x="6630988" y="3159125"/>
          <p14:tracePt t="28243" x="6630988" y="3168650"/>
          <p14:tracePt t="28259" x="6630988" y="3178175"/>
          <p14:tracePt t="28285" x="6630988" y="3187700"/>
          <p14:tracePt t="28309" x="6630988" y="3195638"/>
          <p14:tracePt t="28329" x="6630988" y="3205163"/>
          <p14:tracePt t="28335" x="6638925" y="3205163"/>
          <p14:tracePt t="28345" x="6638925" y="3214688"/>
          <p14:tracePt t="28355" x="6638925" y="3232150"/>
          <p14:tracePt t="28369" x="6638925" y="3241675"/>
          <p14:tracePt t="28379" x="6638925" y="3251200"/>
          <p14:tracePt t="28395" x="6638925" y="3268663"/>
          <p14:tracePt t="28411" x="6638925" y="3278188"/>
          <p14:tracePt t="28417" x="6638925" y="3287713"/>
          <p14:tracePt t="28434" x="6638925" y="3297238"/>
          <p14:tracePt t="28451" x="6638925" y="3305175"/>
          <p14:tracePt t="28455" x="6638925" y="3314700"/>
          <p14:tracePt t="28475" x="6638925" y="3333750"/>
          <p14:tracePt t="28482" x="6630988" y="3333750"/>
          <p14:tracePt t="28485" x="6630988" y="3341688"/>
          <p14:tracePt t="28491" x="6630988" y="3351213"/>
          <p14:tracePt t="28501" x="6621463" y="3360738"/>
          <p14:tracePt t="28505" x="6621463" y="3370263"/>
          <p14:tracePt t="28518" x="6621463" y="3378200"/>
          <p14:tracePt t="28527" x="6621463" y="3387725"/>
          <p14:tracePt t="28533" x="6621463" y="3397250"/>
          <p14:tracePt t="28537" x="6621463" y="3406775"/>
          <p14:tracePt t="28541" x="6621463" y="3414713"/>
          <p14:tracePt t="28551" x="6621463" y="3424238"/>
          <p14:tracePt t="28561" x="6621463" y="3433763"/>
          <p14:tracePt t="28571" x="6611938" y="3433763"/>
          <p14:tracePt t="28582" x="6611938" y="3443288"/>
          <p14:tracePt t="28587" x="6611938" y="3451225"/>
          <p14:tracePt t="28601" x="6611938" y="3460750"/>
          <p14:tracePt t="28607" x="6611938" y="3470275"/>
          <p14:tracePt t="28653" x="6611938" y="3479800"/>
          <p14:tracePt t="28669" x="6611938" y="3487738"/>
          <p14:tracePt t="28674" x="6602413" y="3487738"/>
          <p14:tracePt t="28697" x="6602413" y="3497263"/>
          <p14:tracePt t="28704" x="6602413" y="3506788"/>
          <p14:tracePt t="28851" x="6594475" y="3506788"/>
          <p14:tracePt t="28907" x="6584950" y="3506788"/>
          <p14:tracePt t="28916" x="6584950" y="3497263"/>
          <p14:tracePt t="28922" x="6584950" y="3487738"/>
          <p14:tracePt t="28941" x="6584950" y="3479800"/>
          <p14:tracePt t="28945" x="6575425" y="3479800"/>
          <p14:tracePt t="28952" x="6575425" y="3470275"/>
          <p14:tracePt t="28958" x="6575425" y="3460750"/>
          <p14:tracePt t="28972" x="6575425" y="3451225"/>
          <p14:tracePt t="28976" x="6575425" y="3443288"/>
          <p14:tracePt t="28983" x="6575425" y="3433763"/>
          <p14:tracePt t="29003" x="6575425" y="3424238"/>
          <p14:tracePt t="29007" x="6575425" y="3414713"/>
          <p14:tracePt t="29011" x="6575425" y="3406775"/>
          <p14:tracePt t="29015" x="6575425" y="3397250"/>
          <p14:tracePt t="29025" x="6575425" y="3378200"/>
          <p14:tracePt t="29037" x="6575425" y="3370263"/>
          <p14:tracePt t="29042" x="6575425" y="3360738"/>
          <p14:tracePt t="29045" x="6575425" y="3341688"/>
          <p14:tracePt t="29054" x="6575425" y="3333750"/>
          <p14:tracePt t="29058" x="6575425" y="3314700"/>
          <p14:tracePt t="29066" x="6575425" y="3297238"/>
          <p14:tracePt t="29075" x="6575425" y="3287713"/>
          <p14:tracePt t="29081" x="6575425" y="3278188"/>
          <p14:tracePt t="29089" x="6575425" y="3260725"/>
          <p14:tracePt t="29092" x="6575425" y="3251200"/>
          <p14:tracePt t="29099" x="6575425" y="3241675"/>
          <p14:tracePt t="29104" x="6575425" y="3232150"/>
          <p14:tracePt t="29108" x="6575425" y="3224213"/>
          <p14:tracePt t="29111" x="6575425" y="3205163"/>
          <p14:tracePt t="29118" x="6575425" y="3195638"/>
          <p14:tracePt t="29121" x="6575425" y="3187700"/>
          <p14:tracePt t="29127" x="6575425" y="3168650"/>
          <p14:tracePt t="29133" x="6575425" y="3159125"/>
          <p14:tracePt t="29150" x="6575425" y="3141663"/>
          <p14:tracePt t="29158" x="6575425" y="3122613"/>
          <p14:tracePt t="29161" x="6575425" y="3114675"/>
          <p14:tracePt t="29170" x="6575425" y="3105150"/>
          <p14:tracePt t="29173" x="6575425" y="3095625"/>
          <p14:tracePt t="29177" x="6575425" y="3086100"/>
          <p14:tracePt t="29187" x="6565900" y="3086100"/>
          <p14:tracePt t="29190" x="6565900" y="3078163"/>
          <p14:tracePt t="29192" x="6565900" y="3068638"/>
          <p14:tracePt t="29200" x="6565900" y="3059113"/>
          <p14:tracePt t="29203" x="6565900" y="3049588"/>
          <p14:tracePt t="29209" x="6565900" y="3032125"/>
          <p14:tracePt t="29213" x="6565900" y="3022600"/>
          <p14:tracePt t="29220" x="6565900" y="3013075"/>
          <p14:tracePt t="29227" x="6565900" y="2995613"/>
          <p14:tracePt t="29238" x="6565900" y="2959100"/>
          <p14:tracePt t="29243" x="6557963" y="2949575"/>
          <p14:tracePt t="29249" x="6557963" y="2930525"/>
          <p14:tracePt t="29258" x="6557963" y="2913063"/>
          <p14:tracePt t="29264" x="6557963" y="2894013"/>
          <p14:tracePt t="29269" x="6557963" y="2886075"/>
          <p14:tracePt t="29275" x="6557963" y="2876550"/>
          <p14:tracePt t="29277" x="6557963" y="2867025"/>
          <p14:tracePt t="29287" x="6557963" y="2849563"/>
          <p14:tracePt t="29292" x="6557963" y="2840038"/>
          <p14:tracePt t="29299" x="6557963" y="2830513"/>
          <p14:tracePt t="29305" x="6557963" y="2820988"/>
          <p14:tracePt t="29309" x="6557963" y="2813050"/>
          <p14:tracePt t="29314" x="6557963" y="2803525"/>
          <p14:tracePt t="29319" x="6557963" y="2794000"/>
          <p14:tracePt t="29325" x="6557963" y="2784475"/>
          <p14:tracePt t="29334" x="6557963" y="2776538"/>
          <p14:tracePt t="29339" x="6557963" y="2767013"/>
          <p14:tracePt t="29343" x="6557963" y="2757488"/>
          <p14:tracePt t="29352" x="6557963" y="2740025"/>
          <p14:tracePt t="29356" x="6557963" y="2730500"/>
          <p14:tracePt t="29360" x="6557963" y="2720975"/>
          <p14:tracePt t="29372" x="6557963" y="2711450"/>
          <p14:tracePt t="29376" x="6557963" y="2693988"/>
          <p14:tracePt t="29379" x="6557963" y="2684463"/>
          <p14:tracePt t="29385" x="6565900" y="2674938"/>
          <p14:tracePt t="29391" x="6565900" y="2647950"/>
          <p14:tracePt t="29393" x="6565900" y="2638425"/>
          <p14:tracePt t="29401" x="6565900" y="2620963"/>
          <p14:tracePt t="29405" x="6575425" y="2601913"/>
          <p14:tracePt t="29409" x="6575425" y="2593975"/>
          <p14:tracePt t="29420" x="6575425" y="2574925"/>
          <p14:tracePt t="29423" x="6584950" y="2565400"/>
          <p14:tracePt t="29429" x="6584950" y="2547938"/>
          <p14:tracePt t="29441" x="6584950" y="2538413"/>
          <p14:tracePt t="29443" x="6594475" y="2520950"/>
          <p14:tracePt t="29457" x="6594475" y="2511425"/>
          <p14:tracePt t="29611" x="6594475" y="2520950"/>
          <p14:tracePt t="29617" x="6594475" y="2538413"/>
          <p14:tracePt t="29626" x="6594475" y="2557463"/>
          <p14:tracePt t="29631" x="6594475" y="2574925"/>
          <p14:tracePt t="29638" x="6594475" y="2601913"/>
          <p14:tracePt t="29642" x="6594475" y="2611438"/>
          <p14:tracePt t="29645" x="6584950" y="2630488"/>
          <p14:tracePt t="29652" x="6575425" y="2647950"/>
          <p14:tracePt t="29657" x="6575425" y="2667000"/>
          <p14:tracePt t="29661" x="6565900" y="2684463"/>
          <p14:tracePt t="29673" x="6557963" y="2720975"/>
          <p14:tracePt t="29677" x="6557963" y="2740025"/>
          <p14:tracePt t="29689" x="6548438" y="2776538"/>
          <p14:tracePt t="29691" x="6548438" y="2794000"/>
          <p14:tracePt t="29700" x="6538913" y="2813050"/>
          <p14:tracePt t="29704" x="6538913" y="2830513"/>
          <p14:tracePt t="29707" x="6538913" y="2849563"/>
          <p14:tracePt t="29711" x="6538913" y="2867025"/>
          <p14:tracePt t="29718" x="6529388" y="2886075"/>
          <p14:tracePt t="29721" x="6529388" y="2894013"/>
          <p14:tracePt t="29727" x="6529388" y="2903538"/>
          <p14:tracePt t="29732" x="6521450" y="2922588"/>
          <p14:tracePt t="29737" x="6521450" y="2940050"/>
          <p14:tracePt t="29741" x="6521450" y="2949575"/>
          <p14:tracePt t="29748" x="6521450" y="2968625"/>
          <p14:tracePt t="29751" x="6521450" y="2995613"/>
          <p14:tracePt t="29757" x="6521450" y="3013075"/>
          <p14:tracePt t="29761" x="6521450" y="3032125"/>
          <p14:tracePt t="29768" x="6521450" y="3059113"/>
          <p14:tracePt t="29773" x="6521450" y="3078163"/>
          <p14:tracePt t="29777" x="6521450" y="3095625"/>
          <p14:tracePt t="29783" x="6521450" y="3114675"/>
          <p14:tracePt t="29787" x="6521450" y="3141663"/>
          <p14:tracePt t="29793" x="6521450" y="3159125"/>
          <p14:tracePt t="29799" x="6521450" y="3178175"/>
          <p14:tracePt t="29803" x="6521450" y="3205163"/>
          <p14:tracePt t="29813" x="6521450" y="3232150"/>
          <p14:tracePt t="29817" x="6521450" y="3251200"/>
          <p14:tracePt t="29823" x="6521450" y="3268663"/>
          <p14:tracePt t="29827" x="6521450" y="3287713"/>
          <p14:tracePt t="29834" x="6521450" y="3297238"/>
          <p14:tracePt t="29837" x="6521450" y="3314700"/>
          <p14:tracePt t="29843" x="6521450" y="3333750"/>
          <p14:tracePt t="29850" x="6529388" y="3351213"/>
          <p14:tracePt t="29853" x="6538913" y="3378200"/>
          <p14:tracePt t="29857" x="6548438" y="3397250"/>
          <p14:tracePt t="29865" x="6548438" y="3414713"/>
          <p14:tracePt t="29869" x="6557963" y="3424238"/>
          <p14:tracePt t="29873" x="6565900" y="3451225"/>
          <p14:tracePt t="29877" x="6565900" y="3470275"/>
          <p14:tracePt t="29884" x="6575425" y="3479800"/>
          <p14:tracePt t="29901" x="6594475" y="3506788"/>
          <p14:tracePt t="29904" x="6602413" y="3524250"/>
          <p14:tracePt t="29907" x="6611938" y="3543300"/>
          <p14:tracePt t="29914" x="6621463" y="3543300"/>
          <p14:tracePt t="29919" x="6621463" y="3552825"/>
          <p14:tracePt t="29923" x="6630988" y="3560763"/>
          <p14:tracePt t="29934" x="6630988" y="3570288"/>
          <p14:tracePt t="29939" x="6638925" y="3579813"/>
          <p14:tracePt t="29943" x="6648450" y="3589338"/>
          <p14:tracePt t="29951" x="6657975" y="3606800"/>
          <p14:tracePt t="29953" x="6667500" y="3625850"/>
          <p14:tracePt t="29959" x="6675438" y="3643313"/>
          <p14:tracePt t="29963" x="6694488" y="3679825"/>
          <p14:tracePt t="29969" x="6711950" y="3698875"/>
          <p14:tracePt t="29973" x="6721475" y="3716338"/>
          <p14:tracePt t="29979" x="6731000" y="3735388"/>
          <p14:tracePt t="29984" x="6740525" y="3752850"/>
          <p14:tracePt t="29989" x="6748463" y="3771900"/>
          <p14:tracePt t="29993" x="6767513" y="3789363"/>
          <p14:tracePt t="30001" x="6777038" y="3808413"/>
          <p14:tracePt t="30003" x="6777038" y="3816350"/>
          <p14:tracePt t="30009" x="6784975" y="3825875"/>
          <p14:tracePt t="30017" x="6784975" y="3835400"/>
          <p14:tracePt t="30085" x="6784975" y="3816350"/>
          <p14:tracePt t="30089" x="6784975" y="3808413"/>
          <p14:tracePt t="30095" x="6784975" y="3798888"/>
          <p14:tracePt t="30100" x="6784975" y="3779838"/>
          <p14:tracePt t="30105" x="6794500" y="3771900"/>
          <p14:tracePt t="30109" x="6794500" y="3762375"/>
          <p14:tracePt t="30117" x="6794500" y="3743325"/>
          <p14:tracePt t="30119" x="6804025" y="3725863"/>
          <p14:tracePt t="30125" x="6804025" y="3716338"/>
          <p14:tracePt t="30133" x="6813550" y="3706813"/>
          <p14:tracePt t="30135" x="6813550" y="3689350"/>
          <p14:tracePt t="30141" x="6813550" y="3670300"/>
          <p14:tracePt t="30151" x="6813550" y="3652838"/>
          <p14:tracePt t="30161" x="6813550" y="3633788"/>
          <p14:tracePt t="30167" x="6804025" y="3633788"/>
          <p14:tracePt t="30171" x="6804025" y="3625850"/>
          <p14:tracePt t="30175" x="6794500" y="3625850"/>
          <p14:tracePt t="30181" x="6794500" y="3616325"/>
          <p14:tracePt t="30185" x="6784975" y="3606800"/>
          <p14:tracePt t="30195" x="6784975" y="3597275"/>
          <p14:tracePt t="30201" x="6777038" y="3597275"/>
          <p14:tracePt t="30205" x="6777038" y="3579813"/>
          <p14:tracePt t="30221" x="6767513" y="3570288"/>
          <p14:tracePt t="30235" x="6757988" y="3570288"/>
          <p14:tracePt t="30250" x="6757988" y="3560763"/>
          <p14:tracePt t="30257" x="6748463" y="3560763"/>
          <p14:tracePt t="30277" x="6748463" y="3552825"/>
          <p14:tracePt t="30343" x="6740525" y="3552825"/>
          <p14:tracePt t="30348" x="6740525" y="3543300"/>
          <p14:tracePt t="30414" x="6740525" y="3533775"/>
          <p14:tracePt t="30423" x="6731000" y="3533775"/>
          <p14:tracePt t="30771" x="6731000" y="3543300"/>
          <p14:tracePt t="30775" x="6731000" y="3552825"/>
          <p14:tracePt t="30781" x="6731000" y="3570288"/>
          <p14:tracePt t="30785" x="6740525" y="3579813"/>
          <p14:tracePt t="30791" x="6748463" y="3579813"/>
          <p14:tracePt t="30799" x="6748463" y="3589338"/>
          <p14:tracePt t="30803" x="6757988" y="3597275"/>
          <p14:tracePt t="30807" x="6757988" y="3606800"/>
          <p14:tracePt t="30811" x="6757988" y="3616325"/>
          <p14:tracePt t="30821" x="6767513" y="3625850"/>
          <p14:tracePt t="30827" x="6767513" y="3633788"/>
          <p14:tracePt t="30853" x="6767513" y="3643313"/>
          <p14:tracePt t="30873" x="6777038" y="3643313"/>
          <p14:tracePt t="30884" x="6777038" y="3652838"/>
          <p14:tracePt t="30901" x="6777038" y="3662363"/>
          <p14:tracePt t="30903" x="6784975" y="3679825"/>
          <p14:tracePt t="30914" x="6784975" y="3698875"/>
          <p14:tracePt t="30923" x="6794500" y="3716338"/>
          <p14:tracePt t="30930" x="6794500" y="3725863"/>
          <p14:tracePt t="30934" x="6804025" y="3743325"/>
          <p14:tracePt t="30950" x="6804025" y="3752850"/>
          <p14:tracePt t="30953" x="6804025" y="3771900"/>
          <p14:tracePt t="30959" x="6813550" y="3771900"/>
          <p14:tracePt t="30964" x="6813550" y="3779838"/>
          <p14:tracePt t="30969" x="6813550" y="3789363"/>
          <p14:tracePt t="30980" x="6813550" y="3798888"/>
          <p14:tracePt t="30984" x="6813550" y="3808413"/>
          <p14:tracePt t="31003" x="6813550" y="3816350"/>
          <p14:tracePt t="31023" x="6821488" y="3825875"/>
          <p14:tracePt t="31035" x="6821488" y="3835400"/>
          <p14:tracePt t="31043" x="6821488" y="3844925"/>
          <p14:tracePt t="31055" x="6821488" y="3852863"/>
          <p14:tracePt t="31059" x="6831013" y="3852863"/>
          <p14:tracePt t="31067" x="6831013" y="3862388"/>
          <p14:tracePt t="31069" x="6840538" y="3871913"/>
          <p14:tracePt t="31075" x="6840538" y="3881438"/>
          <p14:tracePt t="31085" x="6850063" y="3889375"/>
          <p14:tracePt t="31089" x="6850063" y="3898900"/>
          <p14:tracePt t="31095" x="6850063" y="3908425"/>
          <p14:tracePt t="31105" x="6850063" y="3917950"/>
          <p14:tracePt t="31117" x="6858000" y="3927475"/>
          <p14:tracePt t="31125" x="6858000" y="3935413"/>
          <p14:tracePt t="31129" x="6858000" y="3944938"/>
          <p14:tracePt t="31139" x="6858000" y="3954463"/>
          <p14:tracePt t="31150" x="6858000" y="3963988"/>
          <p14:tracePt t="31159" x="6858000" y="3971925"/>
          <p14:tracePt t="31183" x="6858000" y="3981450"/>
          <p14:tracePt t="31191" x="6858000" y="3990975"/>
          <p14:tracePt t="31201" x="6867525" y="3990975"/>
          <p14:tracePt t="31221" x="6867525" y="4000500"/>
          <p14:tracePt t="31251" x="6867525" y="4008438"/>
          <p14:tracePt t="31285" x="6867525" y="4017963"/>
          <p14:tracePt t="31423" x="6858000" y="4017963"/>
          <p14:tracePt t="31427" x="6858000" y="4008438"/>
          <p14:tracePt t="31434" x="6850063" y="4008438"/>
          <p14:tracePt t="31443" x="6840538" y="4000500"/>
          <p14:tracePt t="31450" x="6831013" y="4000500"/>
          <p14:tracePt t="31453" x="6831013" y="3990975"/>
          <p14:tracePt t="31457" x="6821488" y="3990975"/>
          <p14:tracePt t="31464" x="6821488" y="3981450"/>
          <p14:tracePt t="31467" x="6813550" y="3971925"/>
          <p14:tracePt t="31477" x="6813550" y="3963988"/>
          <p14:tracePt t="31487" x="6804025" y="3963988"/>
          <p14:tracePt t="31493" x="6804025" y="3954463"/>
          <p14:tracePt t="31500" x="6794500" y="3954463"/>
          <p14:tracePt t="31503" x="6794500" y="3944938"/>
          <p14:tracePt t="31507" x="6794500" y="3935413"/>
          <p14:tracePt t="31517" x="6784975" y="3927475"/>
          <p14:tracePt t="31523" x="6777038" y="3898900"/>
          <p14:tracePt t="31534" x="6777038" y="3881438"/>
          <p14:tracePt t="31543" x="6777038" y="3862388"/>
          <p14:tracePt t="31548" x="6757988" y="3852863"/>
          <p14:tracePt t="31553" x="6757988" y="3844925"/>
          <p14:tracePt t="31564" x="6748463" y="3835400"/>
          <p14:tracePt t="31567" x="6748463" y="3825875"/>
          <p14:tracePt t="31573" x="6748463" y="3816350"/>
          <p14:tracePt t="31577" x="6748463" y="3808413"/>
          <p14:tracePt t="31584" x="6748463" y="3798888"/>
          <p14:tracePt t="31587" x="6740525" y="3789363"/>
          <p14:tracePt t="31593" x="6731000" y="3789363"/>
          <p14:tracePt t="31600" x="6731000" y="3779838"/>
          <p14:tracePt t="31603" x="6731000" y="3771900"/>
          <p14:tracePt t="31607" x="6731000" y="3762375"/>
          <p14:tracePt t="31614" x="6731000" y="3752850"/>
          <p14:tracePt t="31619" x="6731000" y="3743325"/>
          <p14:tracePt t="31623" x="6721475" y="3735388"/>
          <p14:tracePt t="31639" x="6721475" y="3716338"/>
          <p14:tracePt t="31650" x="6721475" y="3706813"/>
          <p14:tracePt t="31659" x="6721475" y="3698875"/>
          <p14:tracePt t="31664" x="6711950" y="3689350"/>
          <p14:tracePt t="31673" x="6711950" y="3679825"/>
          <p14:tracePt t="31689" x="6711950" y="3670300"/>
          <p14:tracePt t="31703" x="6711950" y="3662363"/>
          <p14:tracePt t="31715" x="6711950" y="3652838"/>
          <p14:tracePt t="31723" x="6704013" y="3643313"/>
          <p14:tracePt t="31734" x="6704013" y="3633788"/>
          <p14:tracePt t="31739" x="6704013" y="3625850"/>
          <p14:tracePt t="31745" x="6704013" y="3616325"/>
          <p14:tracePt t="31755" x="6704013" y="3606800"/>
          <p14:tracePt t="31759" x="6704013" y="3597275"/>
          <p14:tracePt t="31767" x="6704013" y="3589338"/>
          <p14:tracePt t="31775" x="6704013" y="3579813"/>
          <p14:tracePt t="31780" x="6704013" y="3570288"/>
          <p14:tracePt t="31789" x="6704013" y="3560763"/>
          <p14:tracePt t="32011" x="6704013" y="3570288"/>
          <p14:tracePt t="32017" x="6704013" y="3579813"/>
          <p14:tracePt t="32021" x="6704013" y="3589338"/>
          <p14:tracePt t="32027" x="6704013" y="3597275"/>
          <p14:tracePt t="32031" x="6711950" y="3606800"/>
          <p14:tracePt t="32037" x="6711950" y="3625850"/>
          <p14:tracePt t="32041" x="6711950" y="3633788"/>
          <p14:tracePt t="32050" x="6711950" y="3643313"/>
          <p14:tracePt t="32051" x="6711950" y="3652838"/>
          <p14:tracePt t="32057" x="6711950" y="3662363"/>
          <p14:tracePt t="32061" x="6721475" y="3670300"/>
          <p14:tracePt t="32067" x="6721475" y="3689350"/>
          <p14:tracePt t="32073" x="6721475" y="3698875"/>
          <p14:tracePt t="32081" x="6721475" y="3706813"/>
          <p14:tracePt t="32087" x="6721475" y="3716338"/>
          <p14:tracePt t="32091" x="6721475" y="3725863"/>
          <p14:tracePt t="32099" x="6721475" y="3735388"/>
          <p14:tracePt t="32103" x="6721475" y="3752850"/>
          <p14:tracePt t="32123" x="6721475" y="3771900"/>
          <p14:tracePt t="32127" x="6721475" y="3779838"/>
          <p14:tracePt t="32134" x="6721475" y="3789363"/>
          <p14:tracePt t="32143" x="6721475" y="3808413"/>
          <p14:tracePt t="32153" x="6721475" y="3816350"/>
          <p14:tracePt t="32157" x="6721475" y="3825875"/>
          <p14:tracePt t="32177" x="6721475" y="3835400"/>
          <p14:tracePt t="32184" x="6721475" y="3844925"/>
          <p14:tracePt t="32193" x="6721475" y="3852863"/>
          <p14:tracePt t="32200" x="6721475" y="3862388"/>
          <p14:tracePt t="32203" x="6731000" y="3862388"/>
          <p14:tracePt t="32209" x="6731000" y="3871913"/>
          <p14:tracePt t="32230" x="6731000" y="3881438"/>
          <p14:tracePt t="32234" x="6731000" y="3889375"/>
          <p14:tracePt t="32239" x="6731000" y="3898900"/>
          <p14:tracePt t="32250" x="6731000" y="3908425"/>
          <p14:tracePt t="32253" x="6731000" y="3917950"/>
          <p14:tracePt t="32259" x="6731000" y="3927475"/>
          <p14:tracePt t="32265" x="6731000" y="3935413"/>
          <p14:tracePt t="32273" x="6731000" y="3954463"/>
          <p14:tracePt t="32279" x="6731000" y="3963988"/>
          <p14:tracePt t="32284" x="6731000" y="3981450"/>
          <p14:tracePt t="32289" x="6731000" y="3990975"/>
          <p14:tracePt t="32293" x="6731000" y="4000500"/>
          <p14:tracePt t="32300" x="6731000" y="4027488"/>
          <p14:tracePt t="32309" x="6731000" y="4037013"/>
          <p14:tracePt t="32316" x="6731000" y="4054475"/>
          <p14:tracePt t="32319" x="6731000" y="4073525"/>
          <p14:tracePt t="32323" x="6731000" y="4081463"/>
          <p14:tracePt t="32330" x="6731000" y="4090988"/>
          <p14:tracePt t="32335" x="6731000" y="4100513"/>
          <p14:tracePt t="32339" x="6731000" y="4110038"/>
          <p14:tracePt t="32350" x="6731000" y="4127500"/>
          <p14:tracePt t="32359" x="6731000" y="4137025"/>
          <p14:tracePt t="32367" x="6731000" y="4146550"/>
          <p14:tracePt t="32369" x="6731000" y="4154488"/>
          <p14:tracePt t="32400" x="6731000" y="4164013"/>
          <p14:tracePt t="32505" x="6721475" y="4164013"/>
          <p14:tracePt t="32511" x="6711950" y="4127500"/>
          <p14:tracePt t="32516" x="6704013" y="4100513"/>
          <p14:tracePt t="32521" x="6684963" y="4073525"/>
          <p14:tracePt t="32525" x="6675438" y="4054475"/>
          <p14:tracePt t="32533" x="6667500" y="4017963"/>
          <p14:tracePt t="32535" x="6657975" y="3990975"/>
          <p14:tracePt t="32541" x="6648450" y="3963988"/>
          <p14:tracePt t="32549" x="6638925" y="3927475"/>
          <p14:tracePt t="32551" x="6630988" y="3908425"/>
          <p14:tracePt t="32555" x="6621463" y="3871913"/>
          <p14:tracePt t="32561" x="6611938" y="3835400"/>
          <p14:tracePt t="32567" x="6602413" y="3808413"/>
          <p14:tracePt t="32571" x="6602413" y="3779838"/>
          <p14:tracePt t="32577" x="6575425" y="3752850"/>
          <p14:tracePt t="32583" x="6565900" y="3716338"/>
          <p14:tracePt t="32587" x="6565900" y="3698875"/>
          <p14:tracePt t="32591" x="6557963" y="3670300"/>
          <p14:tracePt t="32598" x="6557963" y="3652838"/>
          <p14:tracePt t="32601" x="6548438" y="3633788"/>
          <p14:tracePt t="32607" x="6538913" y="3606800"/>
          <p14:tracePt t="32611" x="6529388" y="3597275"/>
          <p14:tracePt t="32617" x="6529388" y="3579813"/>
          <p14:tracePt t="32621" x="6529388" y="3570288"/>
          <p14:tracePt t="32627" x="6521450" y="3552825"/>
          <p14:tracePt t="32633" x="6511925" y="3533775"/>
          <p14:tracePt t="32637" x="6511925" y="3524250"/>
          <p14:tracePt t="32650" x="6502400" y="3506788"/>
          <p14:tracePt t="32651" x="6502400" y="3497263"/>
          <p14:tracePt t="32657" x="6502400" y="3487738"/>
          <p14:tracePt t="32665" x="6502400" y="3479800"/>
          <p14:tracePt t="32667" x="6502400" y="3470275"/>
          <p14:tracePt t="32671" x="6502400" y="3460750"/>
          <p14:tracePt t="32683" x="6492875" y="3460750"/>
          <p14:tracePt t="32803" x="6502400" y="3451225"/>
          <p14:tracePt t="32814" x="6511925" y="3451225"/>
          <p14:tracePt t="32819" x="6521450" y="3451225"/>
          <p14:tracePt t="32823" x="6529388" y="3451225"/>
          <p14:tracePt t="32831" x="6538913" y="3451225"/>
          <p14:tracePt t="32839" x="6548438" y="3451225"/>
          <p14:tracePt t="32850" x="6557963" y="3451225"/>
          <p14:tracePt t="32873" x="6565900" y="3451225"/>
          <p14:tracePt t="32884" x="6575425" y="3460750"/>
          <p14:tracePt t="32900" x="6584950" y="3479800"/>
          <p14:tracePt t="32918" x="6594475" y="3506788"/>
          <p14:tracePt t="32919" x="6602413" y="3524250"/>
          <p14:tracePt t="32929" x="6611938" y="3543300"/>
          <p14:tracePt t="32935" x="6621463" y="3552825"/>
          <p14:tracePt t="32939" x="6621463" y="3570288"/>
          <p14:tracePt t="32945" x="6630988" y="3589338"/>
          <p14:tracePt t="32950" x="6630988" y="3606800"/>
          <p14:tracePt t="32955" x="6630988" y="3616325"/>
          <p14:tracePt t="32959" x="6630988" y="3633788"/>
          <p14:tracePt t="32967" x="6638925" y="3643313"/>
          <p14:tracePt t="32969" x="6638925" y="3652838"/>
          <p14:tracePt t="32975" x="6638925" y="3670300"/>
          <p14:tracePt t="32980" x="6648450" y="3689350"/>
          <p14:tracePt t="32985" x="6648450" y="3706813"/>
          <p14:tracePt t="32989" x="6648450" y="3735388"/>
          <p14:tracePt t="32995" x="6667500" y="3779838"/>
          <p14:tracePt t="33000" x="6667500" y="3808413"/>
          <p14:tracePt t="33005" x="6667500" y="3835400"/>
          <p14:tracePt t="33009" x="6667500" y="3881438"/>
          <p14:tracePt t="33017" x="6667500" y="3908425"/>
          <p14:tracePt t="33021" x="6667500" y="3935413"/>
          <p14:tracePt t="33025" x="6667500" y="3971925"/>
          <p14:tracePt t="33033" x="6667500" y="4008438"/>
          <p14:tracePt t="33035" x="6675438" y="4027488"/>
          <p14:tracePt t="33041" x="6675438" y="4044950"/>
          <p14:tracePt t="33045" x="6675438" y="4064000"/>
          <p14:tracePt t="33051" x="6675438" y="4073525"/>
          <p14:tracePt t="33055" x="6675438" y="4090988"/>
          <p14:tracePt t="33071" x="6675438" y="4100513"/>
          <p14:tracePt t="33075" x="6675438" y="4110038"/>
          <p14:tracePt t="33085" x="6675438" y="4117975"/>
          <p14:tracePt t="33091" x="6675438" y="4127500"/>
          <p14:tracePt t="33107" x="6675438" y="4137025"/>
          <p14:tracePt t="33116" x="6684963" y="4137025"/>
          <p14:tracePt t="33127" x="6684963" y="4146550"/>
          <p14:tracePt t="33197" x="6694488" y="4146550"/>
          <p14:tracePt t="33203" x="6704013" y="4137025"/>
          <p14:tracePt t="33207" x="6711950" y="4117975"/>
          <p14:tracePt t="33215" x="6711950" y="4110038"/>
          <p14:tracePt t="33217" x="6721475" y="4100513"/>
          <p14:tracePt t="33223" x="6721475" y="4090988"/>
          <p14:tracePt t="33227" x="6731000" y="4081463"/>
          <p14:tracePt t="33233" x="6731000" y="4064000"/>
          <p14:tracePt t="33237" x="6731000" y="4054475"/>
          <p14:tracePt t="33250" x="6731000" y="4037013"/>
          <p14:tracePt t="33253" x="6731000" y="4027488"/>
          <p14:tracePt t="33259" x="6731000" y="4017963"/>
          <p14:tracePt t="33265" x="6740525" y="4000500"/>
          <p14:tracePt t="33269" x="6740525" y="3990975"/>
          <p14:tracePt t="33273" x="6740525" y="3981450"/>
          <p14:tracePt t="33279" x="6740525" y="3971925"/>
          <p14:tracePt t="33284" x="6740525" y="3954463"/>
          <p14:tracePt t="33289" x="6740525" y="3944938"/>
          <p14:tracePt t="33293" x="6740525" y="3927475"/>
          <p14:tracePt t="33300" x="6740525" y="3917950"/>
          <p14:tracePt t="33303" x="6731000" y="3908425"/>
          <p14:tracePt t="33309" x="6731000" y="3889375"/>
          <p14:tracePt t="33316" x="6721475" y="3871913"/>
          <p14:tracePt t="33319" x="6721475" y="3852863"/>
          <p14:tracePt t="33323" x="6711950" y="3835400"/>
          <p14:tracePt t="33330" x="6704013" y="3816350"/>
          <p14:tracePt t="33333" x="6704013" y="3798888"/>
          <p14:tracePt t="33339" x="6694488" y="3771900"/>
          <p14:tracePt t="33343" x="6694488" y="3752850"/>
          <p14:tracePt t="33350" x="6684963" y="3735388"/>
          <p14:tracePt t="33354" x="6684963" y="3716338"/>
          <p14:tracePt t="33359" x="6684963" y="3698875"/>
          <p14:tracePt t="33367" x="6684963" y="3689350"/>
          <p14:tracePt t="33369" x="6684963" y="3670300"/>
          <p14:tracePt t="33375" x="6675438" y="3670300"/>
          <p14:tracePt t="33379" x="6675438" y="3662363"/>
          <p14:tracePt t="33384" x="6675438" y="3652838"/>
          <p14:tracePt t="33400" x="6675438" y="3643313"/>
          <p14:tracePt t="33549" x="6675438" y="3652838"/>
          <p14:tracePt t="33559" x="6684963" y="3662363"/>
          <p14:tracePt t="33569" x="6694488" y="3670300"/>
          <p14:tracePt t="33583" x="6694488" y="3679825"/>
          <p14:tracePt t="33585" x="6704013" y="3679825"/>
          <p14:tracePt t="33595" x="6704013" y="3689350"/>
          <p14:tracePt t="33600" x="6704013" y="3698875"/>
          <p14:tracePt t="33611" x="6711950" y="3716338"/>
          <p14:tracePt t="33621" x="6711950" y="3725863"/>
          <p14:tracePt t="33625" x="6711950" y="3735388"/>
          <p14:tracePt t="33633" x="6711950" y="3743325"/>
          <p14:tracePt t="33641" x="6711950" y="3752850"/>
          <p14:tracePt t="33651" x="6721475" y="3752850"/>
          <p14:tracePt t="33666" x="6721475" y="3762375"/>
          <p14:tracePt t="33914" x="6721475" y="3771900"/>
          <p14:tracePt t="33917" x="6731000" y="3779838"/>
          <p14:tracePt t="33923" x="6740525" y="3789363"/>
          <p14:tracePt t="33933" x="6740525" y="3798888"/>
          <p14:tracePt t="33954" x="6748463" y="3798888"/>
          <p14:tracePt t="33979" x="6748463" y="3808413"/>
          <p14:tracePt t="34321" x="6757988" y="3798888"/>
          <p14:tracePt t="34333" x="6757988" y="3789363"/>
          <p14:tracePt t="35143" x="6757988" y="3779838"/>
          <p14:tracePt t="35149" x="6767513" y="3771900"/>
          <p14:tracePt t="35179" x="6777038" y="3771900"/>
          <p14:tracePt t="35183" x="6777038" y="3762375"/>
          <p14:tracePt t="35230" x="6757988" y="3762375"/>
          <p14:tracePt t="35239" x="6740525" y="3762375"/>
          <p14:tracePt t="35245" x="6731000" y="3762375"/>
          <p14:tracePt t="35250" x="6711950" y="3762375"/>
          <p14:tracePt t="35255" x="6704013" y="3771900"/>
          <p14:tracePt t="35259" x="6684963" y="3789363"/>
          <p14:tracePt t="35266" x="6684963" y="3798888"/>
          <p14:tracePt t="35299" x="6684963" y="3808413"/>
          <p14:tracePt t="35481" x="6694488" y="3808413"/>
          <p14:tracePt t="35487" x="6711950" y="3798888"/>
          <p14:tracePt t="35491" x="6731000" y="3789363"/>
          <p14:tracePt t="35499" x="6740525" y="3779838"/>
          <p14:tracePt t="35501" x="6757988" y="3762375"/>
          <p14:tracePt t="35507" x="6767513" y="3735388"/>
          <p14:tracePt t="35511" x="6777038" y="3725863"/>
          <p14:tracePt t="35517" x="6777038" y="3706813"/>
          <p14:tracePt t="35521" x="6777038" y="3698875"/>
          <p14:tracePt t="35527" x="6777038" y="3679825"/>
          <p14:tracePt t="35533" x="6777038" y="3670300"/>
          <p14:tracePt t="35537" x="6777038" y="3633788"/>
          <p14:tracePt t="35541" x="6767513" y="3616325"/>
          <p14:tracePt t="35549" x="6757988" y="3597275"/>
          <p14:tracePt t="35553" x="6740525" y="3579813"/>
          <p14:tracePt t="35557" x="6731000" y="3552825"/>
          <p14:tracePt t="35561" x="6731000" y="3543300"/>
          <p14:tracePt t="35567" x="6721475" y="3533775"/>
          <p14:tracePt t="35574" x="6711950" y="3524250"/>
          <p14:tracePt t="35577" x="6694488" y="3506788"/>
          <p14:tracePt t="35583" x="6684963" y="3506788"/>
          <p14:tracePt t="35587" x="6675438" y="3487738"/>
          <p14:tracePt t="35593" x="6667500" y="3487738"/>
          <p14:tracePt t="35599" x="6657975" y="3479800"/>
          <p14:tracePt t="35615" x="6657975" y="3470275"/>
          <p14:tracePt t="35631" x="6657975" y="3460750"/>
          <p14:tracePt t="35650" x="6657975" y="3451225"/>
          <p14:tracePt t="35675" x="6657975" y="3443288"/>
          <p14:tracePt t="35689" x="6657975" y="3433763"/>
          <p14:tracePt t="35705" x="6657975" y="3424238"/>
          <p14:tracePt t="35719" x="6657975" y="3414713"/>
          <p14:tracePt t="35732" x="6657975" y="3406775"/>
          <p14:tracePt t="35740" x="6657975" y="3397250"/>
          <p14:tracePt t="35746" x="6667500" y="3397250"/>
          <p14:tracePt t="35750" x="6667500" y="3387725"/>
          <p14:tracePt t="35755" x="6675438" y="3378200"/>
          <p14:tracePt t="35766" x="6694488" y="3370263"/>
          <p14:tracePt t="35769" x="6694488" y="3351213"/>
          <p14:tracePt t="35775" x="6704013" y="3341688"/>
          <p14:tracePt t="35781" x="6711950" y="3333750"/>
          <p14:tracePt t="35785" x="6711950" y="3314700"/>
          <p14:tracePt t="35791" x="6721475" y="3297238"/>
          <p14:tracePt t="35796" x="6740525" y="3287713"/>
          <p14:tracePt t="35801" x="6748463" y="3268663"/>
          <p14:tracePt t="35805" x="6757988" y="3241675"/>
          <p14:tracePt t="35811" x="6767513" y="3232150"/>
          <p14:tracePt t="35817" x="6777038" y="3205163"/>
          <p14:tracePt t="35821" x="6784975" y="3187700"/>
          <p14:tracePt t="35825" x="6804025" y="3168650"/>
          <p14:tracePt t="35833" x="6804025" y="3159125"/>
          <p14:tracePt t="35835" x="6813550" y="3151188"/>
          <p14:tracePt t="35841" x="6813550" y="3132138"/>
          <p14:tracePt t="35851" x="6821488" y="3132138"/>
          <p14:tracePt t="35882" x="6821488" y="3122613"/>
          <p14:tracePt t="35911" x="6831013" y="3122613"/>
          <p14:tracePt t="35917" x="6840538" y="3122613"/>
          <p14:tracePt t="36001" x="6850063" y="3122613"/>
          <p14:tracePt t="36127" x="6850063" y="3132138"/>
          <p14:tracePt t="36131" x="6850063" y="3141663"/>
          <p14:tracePt t="36137" x="6840538" y="3141663"/>
          <p14:tracePt t="36143" x="6831013" y="3159125"/>
          <p14:tracePt t="36149" x="6821488" y="3159125"/>
          <p14:tracePt t="36153" x="6821488" y="3168650"/>
          <p14:tracePt t="36157" x="6821488" y="3178175"/>
          <p14:tracePt t="36165" x="6813550" y="3187700"/>
          <p14:tracePt t="36173" x="6813550" y="3195638"/>
          <p14:tracePt t="36193" x="6804025" y="3205163"/>
          <p14:tracePt t="36203" x="6804025" y="3214688"/>
          <p14:tracePt t="36216" x="6794500" y="3214688"/>
          <p14:tracePt t="36217" x="6794500" y="3224213"/>
          <p14:tracePt t="36273" x="6784975" y="3232150"/>
          <p14:tracePt t="36281" x="6777038" y="3241675"/>
          <p14:tracePt t="36289" x="6767513" y="3251200"/>
          <p14:tracePt t="36293" x="6757988" y="3251200"/>
          <p14:tracePt t="36300" x="6757988" y="3260725"/>
          <p14:tracePt t="36303" x="6748463" y="3268663"/>
          <p14:tracePt t="36309" x="6748463" y="3278188"/>
          <p14:tracePt t="36315" x="6731000" y="3278188"/>
          <p14:tracePt t="36319" x="6731000" y="3297238"/>
          <p14:tracePt t="36323" x="6721475" y="3297238"/>
          <p14:tracePt t="36330" x="6711950" y="3305175"/>
          <p14:tracePt t="36333" x="6711950" y="3314700"/>
          <p14:tracePt t="36339" x="6704013" y="3314700"/>
          <p14:tracePt t="36345" x="6704013" y="3324225"/>
          <p14:tracePt t="36349" x="6694488" y="3333750"/>
          <p14:tracePt t="36353" x="6684963" y="3333750"/>
          <p14:tracePt t="36364" x="6675438" y="3341688"/>
          <p14:tracePt t="36369" x="6667500" y="3341688"/>
          <p14:tracePt t="36375" x="6667500" y="3351213"/>
          <p14:tracePt t="36381" x="6657975" y="3351213"/>
          <p14:tracePt t="36389" x="6648450" y="3351213"/>
          <p14:tracePt t="36395" x="6648450" y="3370263"/>
          <p14:tracePt t="36405" x="6638925" y="3370263"/>
          <p14:tracePt t="36409" x="6630988" y="3370263"/>
          <p14:tracePt t="36416" x="6621463" y="3378200"/>
          <p14:tracePt t="36426" x="6602413" y="3387725"/>
          <p14:tracePt t="36432" x="6594475" y="3387725"/>
          <p14:tracePt t="36435" x="6584950" y="3397250"/>
          <p14:tracePt t="36439" x="6584950" y="3406775"/>
          <p14:tracePt t="36445" x="6565900" y="3414713"/>
          <p14:tracePt t="36450" x="6557963" y="3424238"/>
          <p14:tracePt t="36455" x="6538913" y="3424238"/>
          <p14:tracePt t="36459" x="6529388" y="3443288"/>
          <p14:tracePt t="36466" x="6521450" y="3443288"/>
          <p14:tracePt t="36471" x="6502400" y="3460750"/>
          <p14:tracePt t="36475" x="6492875" y="3460750"/>
          <p14:tracePt t="36483" x="6483350" y="3460750"/>
          <p14:tracePt t="36485" x="6483350" y="3470275"/>
          <p14:tracePt t="36489" x="6475413" y="3479800"/>
          <p14:tracePt t="36501" x="6465888" y="3479800"/>
          <p14:tracePt t="36511" x="6456363" y="3479800"/>
          <p14:tracePt t="36525" x="6456363" y="3487738"/>
          <p14:tracePt t="36551" x="6446838" y="3487738"/>
          <p14:tracePt t="36611" x="6438900" y="3487738"/>
          <p14:tracePt t="36853" x="6475413" y="3487738"/>
          <p14:tracePt t="36863" x="6492875" y="3487738"/>
          <p14:tracePt t="36869" x="6521450" y="3487738"/>
          <p14:tracePt t="36873" x="6557963" y="3487738"/>
          <p14:tracePt t="36884" x="6602413" y="3487738"/>
          <p14:tracePt t="36889" x="6630988" y="3487738"/>
          <p14:tracePt t="36893" x="6657975" y="3487738"/>
          <p14:tracePt t="36899" x="6684963" y="3487738"/>
          <p14:tracePt t="36903" x="6704013" y="3487738"/>
          <p14:tracePt t="36909" x="6731000" y="3487738"/>
          <p14:tracePt t="36916" x="6757988" y="3497263"/>
          <p14:tracePt t="36919" x="6784975" y="3497263"/>
          <p14:tracePt t="36923" x="6804025" y="3506788"/>
          <p14:tracePt t="36931" x="6821488" y="3506788"/>
          <p14:tracePt t="36933" x="6840538" y="3506788"/>
          <p14:tracePt t="36939" x="6858000" y="3506788"/>
          <p14:tracePt t="36946" x="6858000" y="3516313"/>
          <p14:tracePt t="36949" x="6877050" y="3516313"/>
          <p14:tracePt t="36959" x="6886575" y="3516313"/>
          <p14:tracePt t="36966" x="6894513" y="3516313"/>
          <p14:tracePt t="36976" x="6904038" y="3516313"/>
          <p14:tracePt t="37025" x="6913563" y="3516313"/>
          <p14:tracePt t="37055" x="6923088" y="3516313"/>
          <p14:tracePt t="37061" x="6923088" y="3524250"/>
          <p14:tracePt t="37075" x="6931025" y="3524250"/>
          <p14:tracePt t="37157" x="6931025" y="3533775"/>
          <p14:tracePt t="37191" x="6923088" y="3533775"/>
          <p14:tracePt t="37199" x="6923088" y="3524250"/>
          <p14:tracePt t="37207" x="6923088" y="3516313"/>
          <p14:tracePt t="37211" x="6913563" y="3497263"/>
          <p14:tracePt t="37217" x="6913563" y="3487738"/>
          <p14:tracePt t="37221" x="6904038" y="3470275"/>
          <p14:tracePt t="37232" x="6904038" y="3451225"/>
          <p14:tracePt t="37237" x="6894513" y="3433763"/>
          <p14:tracePt t="37241" x="6894513" y="3414713"/>
          <p14:tracePt t="37249" x="6886575" y="3397250"/>
          <p14:tracePt t="37251" x="6877050" y="3378200"/>
          <p14:tracePt t="37257" x="6877050" y="3351213"/>
          <p14:tracePt t="37261" x="6867525" y="3341688"/>
          <p14:tracePt t="37267" x="6867525" y="3324225"/>
          <p14:tracePt t="37271" x="6867525" y="3297238"/>
          <p14:tracePt t="37277" x="6858000" y="3278188"/>
          <p14:tracePt t="37283" x="6858000" y="3260725"/>
          <p14:tracePt t="37287" x="6858000" y="3224213"/>
          <p14:tracePt t="37293" x="6858000" y="3214688"/>
          <p14:tracePt t="37299" x="6858000" y="3195638"/>
          <p14:tracePt t="37303" x="6858000" y="3178175"/>
          <p14:tracePt t="37307" x="6858000" y="3159125"/>
          <p14:tracePt t="37317" x="6858000" y="3141663"/>
          <p14:tracePt t="37327" x="6858000" y="3132138"/>
          <p14:tracePt t="37333" x="6858000" y="3122613"/>
          <p14:tracePt t="37353" x="6850063" y="3122613"/>
          <p14:tracePt t="37515" x="6840538" y="3122613"/>
          <p14:tracePt t="37523" x="6831013" y="3122613"/>
          <p14:tracePt t="37530" x="6821488" y="3132138"/>
          <p14:tracePt t="37535" x="6813550" y="3132138"/>
          <p14:tracePt t="37539" x="6794500" y="3151188"/>
          <p14:tracePt t="37549" x="6777038" y="3159125"/>
          <p14:tracePt t="37555" x="6767513" y="3168650"/>
          <p14:tracePt t="37559" x="6748463" y="3178175"/>
          <p14:tracePt t="37566" x="6731000" y="3187700"/>
          <p14:tracePt t="37569" x="6711950" y="3195638"/>
          <p14:tracePt t="37575" x="6694488" y="3214688"/>
          <p14:tracePt t="37582" x="6675438" y="3224213"/>
          <p14:tracePt t="37585" x="6657975" y="3241675"/>
          <p14:tracePt t="37589" x="6648450" y="3251200"/>
          <p14:tracePt t="37597" x="6630988" y="3268663"/>
          <p14:tracePt t="37599" x="6611938" y="3278188"/>
          <p14:tracePt t="37605" x="6602413" y="3287713"/>
          <p14:tracePt t="37609" x="6584950" y="3297238"/>
          <p14:tracePt t="37616" x="6565900" y="3314700"/>
          <p14:tracePt t="37619" x="6557963" y="3324225"/>
          <p14:tracePt t="37625" x="6538913" y="3333750"/>
          <p14:tracePt t="37632" x="6521450" y="3341688"/>
          <p14:tracePt t="37635" x="6511925" y="3341688"/>
          <p14:tracePt t="37641" x="6502400" y="3351213"/>
          <p14:tracePt t="37647" x="6492875" y="3351213"/>
          <p14:tracePt t="37651" x="6492875" y="3360738"/>
          <p14:tracePt t="37655" x="6483350" y="3360738"/>
          <p14:tracePt t="37661" x="6483350" y="3370263"/>
          <p14:tracePt t="37666" x="6475413" y="3370263"/>
          <p14:tracePt t="37671" x="6465888" y="3378200"/>
          <p14:tracePt t="37676" x="6456363" y="3378200"/>
          <p14:tracePt t="37683" x="6456363" y="3387725"/>
          <p14:tracePt t="37692" x="6446838" y="3387725"/>
          <p14:tracePt t="37711" x="6438900" y="3397250"/>
          <p14:tracePt t="37732" x="6429375" y="3397250"/>
          <p14:tracePt t="37735" x="6419850" y="3397250"/>
          <p14:tracePt t="37741" x="6419850" y="3406775"/>
          <p14:tracePt t="37749" x="6410325" y="3414713"/>
          <p14:tracePt t="37751" x="6402388" y="3414713"/>
          <p14:tracePt t="37761" x="6383338" y="3424238"/>
          <p14:tracePt t="37767" x="6383338" y="3433763"/>
          <p14:tracePt t="37777" x="6373813" y="3433763"/>
          <p14:tracePt t="37782" x="6373813" y="3443288"/>
          <p14:tracePt t="37787" x="6365875" y="3443288"/>
          <p14:tracePt t="37791" x="6365875" y="3451225"/>
          <p14:tracePt t="37799" x="6356350" y="3451225"/>
          <p14:tracePt t="37807" x="6346825" y="3460750"/>
          <p14:tracePt t="37811" x="6337300" y="3470275"/>
          <p14:tracePt t="37821" x="6337300" y="3479800"/>
          <p14:tracePt t="37827" x="6329363" y="3487738"/>
          <p14:tracePt t="37837" x="6329363" y="3497263"/>
          <p14:tracePt t="37958" x="6329363" y="3506788"/>
          <p14:tracePt t="37964" x="6337300" y="3506788"/>
          <p14:tracePt t="37969" x="6346825" y="3506788"/>
          <p14:tracePt t="37973" x="6356350" y="3506788"/>
          <p14:tracePt t="37977" x="6373813" y="3516313"/>
          <p14:tracePt t="37983" x="6392863" y="3524250"/>
          <p14:tracePt t="37989" x="6410325" y="3533775"/>
          <p14:tracePt t="37994" x="6438900" y="3533775"/>
          <p14:tracePt t="37999" x="6456363" y="3533775"/>
          <p14:tracePt t="38003" x="6483350" y="3533775"/>
          <p14:tracePt t="38009" x="6521450" y="3533775"/>
          <p14:tracePt t="38013" x="6548438" y="3533775"/>
          <p14:tracePt t="38019" x="6575425" y="3533775"/>
          <p14:tracePt t="38023" x="6594475" y="3533775"/>
          <p14:tracePt t="38032" x="6611938" y="3533775"/>
          <p14:tracePt t="38033" x="6630988" y="3533775"/>
          <p14:tracePt t="38039" x="6648450" y="3533775"/>
          <p14:tracePt t="38043" x="6667500" y="3533775"/>
          <p14:tracePt t="38049" x="6675438" y="3533775"/>
          <p14:tracePt t="38089" x="6684963" y="3533775"/>
          <p14:tracePt t="38110" x="6704013" y="3533775"/>
          <p14:tracePt t="38119" x="6721475" y="3533775"/>
          <p14:tracePt t="38130" x="6731000" y="3533775"/>
          <p14:tracePt t="38135" x="6748463" y="3533775"/>
          <p14:tracePt t="38147" x="6767513" y="3533775"/>
          <p14:tracePt t="38155" x="6777038" y="3533775"/>
          <p14:tracePt t="38159" x="6784975" y="3533775"/>
          <p14:tracePt t="38165" x="6794500" y="3533775"/>
          <p14:tracePt t="38175" x="6804025" y="3533775"/>
          <p14:tracePt t="38185" x="6813550" y="3533775"/>
          <p14:tracePt t="38291" x="6813550" y="3524250"/>
          <p14:tracePt t="38301" x="6821488" y="3516313"/>
          <p14:tracePt t="38311" x="6821488" y="3506788"/>
          <p14:tracePt t="38317" x="6821488" y="3497263"/>
          <p14:tracePt t="38321" x="6821488" y="3487738"/>
          <p14:tracePt t="38325" x="6831013" y="3470275"/>
          <p14:tracePt t="38337" x="6831013" y="3451225"/>
          <p14:tracePt t="38343" x="6840538" y="3433763"/>
          <p14:tracePt t="38349" x="6840538" y="3406775"/>
          <p14:tracePt t="38353" x="6840538" y="3397250"/>
          <p14:tracePt t="38357" x="6840538" y="3378200"/>
          <p14:tracePt t="38363" x="6840538" y="3360738"/>
          <p14:tracePt t="38367" x="6840538" y="3341688"/>
          <p14:tracePt t="38373" x="6840538" y="3333750"/>
          <p14:tracePt t="38377" x="6840538" y="3324225"/>
          <p14:tracePt t="38383" x="6840538" y="3314700"/>
          <p14:tracePt t="38387" x="6840538" y="3305175"/>
          <p14:tracePt t="38403" x="6840538" y="3297238"/>
          <p14:tracePt t="38630" x="6831013" y="3297238"/>
          <p14:tracePt t="38635" x="6813550" y="3297238"/>
          <p14:tracePt t="38639" x="6804025" y="3297238"/>
          <p14:tracePt t="38646" x="6777038" y="3297238"/>
          <p14:tracePt t="38649" x="6767513" y="3297238"/>
          <p14:tracePt t="38655" x="6740525" y="3305175"/>
          <p14:tracePt t="38661" x="6721475" y="3305175"/>
          <p14:tracePt t="38666" x="6694488" y="3305175"/>
          <p14:tracePt t="38671" x="6667500" y="3305175"/>
          <p14:tracePt t="38675" x="6648450" y="3314700"/>
          <p14:tracePt t="38681" x="6611938" y="3314700"/>
          <p14:tracePt t="38685" x="6575425" y="3314700"/>
          <p14:tracePt t="38691" x="6548438" y="3314700"/>
          <p14:tracePt t="38695" x="6521450" y="3314700"/>
          <p14:tracePt t="38701" x="6492875" y="3314700"/>
          <p14:tracePt t="38705" x="6465888" y="3314700"/>
          <p14:tracePt t="38711" x="6446838" y="3314700"/>
          <p14:tracePt t="38716" x="6410325" y="3314700"/>
          <p14:tracePt t="38721" x="6392863" y="3314700"/>
          <p14:tracePt t="38732" x="6373813" y="3314700"/>
          <p14:tracePt t="38735" x="6365875" y="3314700"/>
          <p14:tracePt t="38747" x="6356350" y="3314700"/>
          <p14:tracePt t="38755" x="6346825" y="3314700"/>
          <p14:tracePt t="38913" x="6346825" y="3324225"/>
          <p14:tracePt t="38917" x="6337300" y="3333750"/>
          <p14:tracePt t="38927" x="6337300" y="3341688"/>
          <p14:tracePt t="38933" x="6329363" y="3351213"/>
          <p14:tracePt t="38949" x="6319838" y="3351213"/>
          <p14:tracePt t="38953" x="6319838" y="3360738"/>
          <p14:tracePt t="38983" x="6319838" y="3370263"/>
          <p14:tracePt t="39053" x="6310313" y="3370263"/>
          <p14:tracePt t="39079" x="6300788" y="3370263"/>
          <p14:tracePt t="39089" x="6300788" y="3360738"/>
          <p14:tracePt t="39251" x="6300788" y="3370263"/>
          <p14:tracePt t="39427" x="6300788" y="3360738"/>
          <p14:tracePt t="39593" x="6310313" y="3360738"/>
          <p14:tracePt t="39615" x="6310313" y="3370263"/>
          <p14:tracePt t="39619" x="6319838" y="3378200"/>
          <p14:tracePt t="39633" x="6319838" y="3387725"/>
          <p14:tracePt t="39653" x="6319838" y="3397250"/>
          <p14:tracePt t="39665" x="6329363" y="3397250"/>
          <p14:tracePt t="39669" x="6329363" y="3406775"/>
          <p14:tracePt t="39673" x="6329363" y="3414713"/>
          <p14:tracePt t="39689" x="6329363" y="3424238"/>
          <p14:tracePt t="39703" x="6329363" y="3443288"/>
          <p14:tracePt t="39719" x="6329363" y="3460750"/>
          <p14:tracePt t="39735" x="6329363" y="3479800"/>
          <p14:tracePt t="39749" x="6329363" y="3487738"/>
          <p14:tracePt t="39755" x="6329363" y="3497263"/>
          <p14:tracePt t="39885" x="6319838" y="3497263"/>
          <p14:tracePt t="39896" x="6319838" y="3487738"/>
          <p14:tracePt t="39901" x="6319838" y="3479800"/>
          <p14:tracePt t="39915" x="6310313" y="3470275"/>
          <p14:tracePt t="40077" x="6319838" y="3470275"/>
          <p14:tracePt t="40083" x="6329363" y="3470275"/>
          <p14:tracePt t="40087" x="6337300" y="3470275"/>
          <p14:tracePt t="40098" x="6356350" y="3470275"/>
          <p14:tracePt t="40103" x="6373813" y="3470275"/>
          <p14:tracePt t="40107" x="6383338" y="3470275"/>
          <p14:tracePt t="40115" x="6402388" y="3470275"/>
          <p14:tracePt t="40117" x="6419850" y="3470275"/>
          <p14:tracePt t="40123" x="6438900" y="3479800"/>
          <p14:tracePt t="40127" x="6446838" y="3479800"/>
          <p14:tracePt t="40133" x="6465888" y="3479800"/>
          <p14:tracePt t="40137" x="6483350" y="3487738"/>
          <p14:tracePt t="40143" x="6502400" y="3487738"/>
          <p14:tracePt t="40148" x="6521450" y="3497263"/>
          <p14:tracePt t="40153" x="6538913" y="3497263"/>
          <p14:tracePt t="40165" x="6557963" y="3497263"/>
          <p14:tracePt t="40167" x="6575425" y="3497263"/>
          <p14:tracePt t="40173" x="6594475" y="3497263"/>
          <p14:tracePt t="40177" x="6611938" y="3497263"/>
          <p14:tracePt t="40183" x="6638925" y="3497263"/>
          <p14:tracePt t="40189" x="6657975" y="3497263"/>
          <p14:tracePt t="40193" x="6684963" y="3497263"/>
          <p14:tracePt t="40199" x="6704013" y="3497263"/>
          <p14:tracePt t="40203" x="6731000" y="3497263"/>
          <p14:tracePt t="40209" x="6748463" y="3497263"/>
          <p14:tracePt t="40215" x="6784975" y="3497263"/>
          <p14:tracePt t="40219" x="6794500" y="3497263"/>
          <p14:tracePt t="40223" x="6813550" y="3497263"/>
          <p14:tracePt t="40231" x="6821488" y="3497263"/>
          <p14:tracePt t="40233" x="6840538" y="3497263"/>
          <p14:tracePt t="40239" x="6850063" y="3497263"/>
          <p14:tracePt t="40249" x="6867525" y="3497263"/>
          <p14:tracePt t="40255" x="6877050" y="3497263"/>
          <p14:tracePt t="40285" x="6886575" y="3497263"/>
          <p14:tracePt t="40299" x="6894513" y="3497263"/>
          <p14:tracePt t="40309" x="6904038" y="3506788"/>
          <p14:tracePt t="40319" x="6913563" y="3506788"/>
          <p14:tracePt t="40325" x="6923088" y="3506788"/>
          <p14:tracePt t="40329" x="6931025" y="3506788"/>
          <p14:tracePt t="40348" x="6940550" y="3506788"/>
          <p14:tracePt t="40349" x="6950075" y="3506788"/>
          <p14:tracePt t="40355" x="6959600" y="3506788"/>
          <p14:tracePt t="40365" x="6967538" y="3506788"/>
          <p14:tracePt t="40369" x="6977063" y="3506788"/>
          <p14:tracePt t="40381" x="6986588" y="3506788"/>
          <p14:tracePt t="40385" x="6996113" y="3506788"/>
          <p14:tracePt t="40389" x="7004050" y="3506788"/>
          <p14:tracePt t="40398" x="7013575" y="3506788"/>
          <p14:tracePt t="40401" x="7023100" y="3516313"/>
          <p14:tracePt t="40405" x="7032625" y="3516313"/>
          <p14:tracePt t="40415" x="7040563" y="3516313"/>
          <p14:tracePt t="40421" x="7050088" y="3516313"/>
          <p14:tracePt t="40561" x="7050088" y="3506788"/>
          <p14:tracePt t="40567" x="7059613" y="3506788"/>
          <p14:tracePt t="40571" x="7059613" y="3497263"/>
          <p14:tracePt t="40577" x="7059613" y="3479800"/>
          <p14:tracePt t="40582" x="7059613" y="3470275"/>
          <p14:tracePt t="40587" x="7059613" y="3451225"/>
          <p14:tracePt t="40591" x="7059613" y="3433763"/>
          <p14:tracePt t="40598" x="7059613" y="3424238"/>
          <p14:tracePt t="40601" x="7059613" y="3406775"/>
          <p14:tracePt t="40607" x="7059613" y="3387725"/>
          <p14:tracePt t="40612" x="7059613" y="3378200"/>
          <p14:tracePt t="40617" x="7050088" y="3351213"/>
          <p14:tracePt t="40623" x="7050088" y="3333750"/>
          <p14:tracePt t="40627" x="7050088" y="3314700"/>
          <p14:tracePt t="40633" x="7040563" y="3287713"/>
          <p14:tracePt t="40637" x="7040563" y="3268663"/>
          <p14:tracePt t="40641" x="7040563" y="3251200"/>
          <p14:tracePt t="40648" x="7040563" y="3241675"/>
          <p14:tracePt t="40653" x="7040563" y="3224213"/>
          <p14:tracePt t="40657" x="7040563" y="3205163"/>
          <p14:tracePt t="40673" x="7032625" y="3205163"/>
          <p14:tracePt t="40677" x="7032625" y="3195638"/>
          <p14:tracePt t="40813" x="7023100" y="3195638"/>
          <p14:tracePt t="40819" x="7004050" y="3195638"/>
          <p14:tracePt t="40829" x="6986588" y="3195638"/>
          <p14:tracePt t="40833" x="6967538" y="3205163"/>
          <p14:tracePt t="40839" x="6931025" y="3205163"/>
          <p14:tracePt t="40848" x="6913563" y="3205163"/>
          <p14:tracePt t="40849" x="6877050" y="3205163"/>
          <p14:tracePt t="40853" x="6858000" y="3214688"/>
          <p14:tracePt t="40859" x="6813550" y="3214688"/>
          <p14:tracePt t="40865" x="6784975" y="3214688"/>
          <p14:tracePt t="40869" x="6748463" y="3214688"/>
          <p14:tracePt t="40875" x="6721475" y="3214688"/>
          <p14:tracePt t="40881" x="6675438" y="3214688"/>
          <p14:tracePt t="40900" x="6557963" y="3214688"/>
          <p14:tracePt t="40905" x="6529388" y="3214688"/>
          <p14:tracePt t="40909" x="6511925" y="3214688"/>
          <p14:tracePt t="40916" x="6483350" y="3214688"/>
          <p14:tracePt t="40919" x="6475413" y="3214688"/>
          <p14:tracePt t="40925" x="6456363" y="3214688"/>
          <p14:tracePt t="40931" x="6446838" y="3214688"/>
          <p14:tracePt t="40935" x="6438900" y="3214688"/>
          <p14:tracePt t="40947" x="6419850" y="3214688"/>
          <p14:tracePt t="40955" x="6410325" y="3214688"/>
          <p14:tracePt t="40959" x="6402388" y="3214688"/>
          <p14:tracePt t="40966" x="6392863" y="3214688"/>
          <p14:tracePt t="40975" x="6373813" y="3214688"/>
          <p14:tracePt t="40985" x="6356350" y="3214688"/>
          <p14:tracePt t="41001" x="6337300" y="3224213"/>
          <p14:tracePt t="41005" x="6329363" y="3224213"/>
          <p14:tracePt t="41013" x="6319838" y="3224213"/>
          <p14:tracePt t="41015" x="6310313" y="3224213"/>
          <p14:tracePt t="41021" x="6300788" y="3224213"/>
          <p14:tracePt t="41025" x="6292850" y="3224213"/>
          <p14:tracePt t="41035" x="6283325" y="3224213"/>
          <p14:tracePt t="41041" x="6273800" y="3224213"/>
          <p14:tracePt t="41047" x="6264275" y="3224213"/>
          <p14:tracePt t="41085" x="6256338" y="3224213"/>
          <p14:tracePt t="41132" x="6246813" y="3224213"/>
          <p14:tracePt t="41191" x="6246813" y="3232150"/>
          <p14:tracePt t="41198" x="6237288" y="3232150"/>
          <p14:tracePt t="41201" x="6237288" y="3241675"/>
          <p14:tracePt t="41207" x="6237288" y="3251200"/>
          <p14:tracePt t="41214" x="6237288" y="3268663"/>
          <p14:tracePt t="41217" x="6237288" y="3278188"/>
          <p14:tracePt t="41223" x="6227763" y="3287713"/>
          <p14:tracePt t="41227" x="6227763" y="3297238"/>
          <p14:tracePt t="41233" x="6227763" y="3314700"/>
          <p14:tracePt t="41237" x="6219825" y="3324225"/>
          <p14:tracePt t="41243" x="6210300" y="3341688"/>
          <p14:tracePt t="41248" x="6210300" y="3360738"/>
          <p14:tracePt t="41253" x="6210300" y="3370263"/>
          <p14:tracePt t="41257" x="6210300" y="3378200"/>
          <p14:tracePt t="41265" x="6210300" y="3397250"/>
          <p14:tracePt t="41273" x="6210300" y="3406775"/>
          <p14:tracePt t="41277" x="6210300" y="3414713"/>
          <p14:tracePt t="41283" x="6210300" y="3433763"/>
          <p14:tracePt t="41287" x="6210300" y="3443288"/>
          <p14:tracePt t="41293" x="6210300" y="3451225"/>
          <p14:tracePt t="41303" x="6210300" y="3460750"/>
          <p14:tracePt t="41307" x="6210300" y="3479800"/>
          <p14:tracePt t="41317" x="6210300" y="3497263"/>
          <p14:tracePt t="41323" x="6219825" y="3497263"/>
          <p14:tracePt t="41331" x="6219825" y="3506788"/>
          <p14:tracePt t="41339" x="6219825" y="3516313"/>
          <p14:tracePt t="41410" x="6227763" y="3516313"/>
          <p14:tracePt t="41445" x="6237288" y="3516313"/>
          <p14:tracePt t="41455" x="6256338" y="3516313"/>
          <p14:tracePt t="41459" x="6264275" y="3516313"/>
          <p14:tracePt t="41465" x="6292850" y="3516313"/>
          <p14:tracePt t="41469" x="6300788" y="3506788"/>
          <p14:tracePt t="41475" x="6319838" y="3506788"/>
          <p14:tracePt t="41479" x="6346825" y="3497263"/>
          <p14:tracePt t="41485" x="6365875" y="3497263"/>
          <p14:tracePt t="41489" x="6392863" y="3497263"/>
          <p14:tracePt t="41497" x="6429375" y="3487738"/>
          <p14:tracePt t="41499" x="6465888" y="3487738"/>
          <p14:tracePt t="41505" x="6492875" y="3487738"/>
          <p14:tracePt t="41509" x="6538913" y="3487738"/>
          <p14:tracePt t="41515" x="6575425" y="3470275"/>
          <p14:tracePt t="41519" x="6621463" y="3470275"/>
          <p14:tracePt t="41525" x="6657975" y="3470275"/>
          <p14:tracePt t="41529" x="6704013" y="3470275"/>
          <p14:tracePt t="41535" x="6740525" y="3470275"/>
          <p14:tracePt t="41539" x="6777038" y="3470275"/>
          <p14:tracePt t="41547" x="6813550" y="3470275"/>
          <p14:tracePt t="41549" x="6840538" y="3470275"/>
          <p14:tracePt t="41555" x="6858000" y="3470275"/>
          <p14:tracePt t="41562" x="6886575" y="3470275"/>
          <p14:tracePt t="41565" x="6904038" y="3470275"/>
          <p14:tracePt t="41571" x="6913563" y="3470275"/>
          <p14:tracePt t="41575" x="6923088" y="3470275"/>
          <p14:tracePt t="41582" x="6931025" y="3470275"/>
          <p14:tracePt t="41641" x="6940550" y="3470275"/>
          <p14:tracePt t="41651" x="6950075" y="3470275"/>
          <p14:tracePt t="41751" x="6959600" y="3470275"/>
          <p14:tracePt t="41764" x="6967538" y="3470275"/>
          <p14:tracePt t="41782" x="6977063" y="3470275"/>
          <p14:tracePt t="41787" x="6986588" y="3470275"/>
          <p14:tracePt t="41803" x="6996113" y="3470275"/>
          <p14:tracePt t="41807" x="7004050" y="3470275"/>
          <p14:tracePt t="41815" x="7004050" y="3460750"/>
          <p14:tracePt t="41817" x="7004050" y="3451225"/>
          <p14:tracePt t="41823" x="7004050" y="3443288"/>
          <p14:tracePt t="41827" x="7004050" y="3424238"/>
          <p14:tracePt t="41833" x="7013575" y="3414713"/>
          <p14:tracePt t="41837" x="7013575" y="3397250"/>
          <p14:tracePt t="41843" x="7023100" y="3378200"/>
          <p14:tracePt t="41853" x="7032625" y="3360738"/>
          <p14:tracePt t="41857" x="7032625" y="3351213"/>
          <p14:tracePt t="41865" x="7032625" y="3341688"/>
          <p14:tracePt t="41869" x="7032625" y="3324225"/>
          <p14:tracePt t="41873" x="7032625" y="3314700"/>
          <p14:tracePt t="41877" x="7032625" y="3305175"/>
          <p14:tracePt t="41899" x="7032625" y="3297238"/>
          <p14:tracePt t="41903" x="7032625" y="3287713"/>
          <p14:tracePt t="41909" x="7023100" y="3278188"/>
          <p14:tracePt t="41923" x="7013575" y="3278188"/>
          <p14:tracePt t="41929" x="7013575" y="3268663"/>
          <p14:tracePt t="41939" x="7013575" y="3260725"/>
          <p14:tracePt t="41949" x="7004050" y="3251200"/>
          <p14:tracePt t="41953" x="6996113" y="3251200"/>
          <p14:tracePt t="41959" x="6986588" y="3251200"/>
          <p14:tracePt t="41965" x="6977063" y="3251200"/>
          <p14:tracePt t="41969" x="6959600" y="3251200"/>
          <p14:tracePt t="41979" x="6950075" y="3251200"/>
          <p14:tracePt t="41983" x="6931025" y="3251200"/>
          <p14:tracePt t="41989" x="6913563" y="3251200"/>
          <p14:tracePt t="41993" x="6894513" y="3251200"/>
          <p14:tracePt t="41999" x="6877050" y="3251200"/>
          <p14:tracePt t="42003" x="6858000" y="3251200"/>
          <p14:tracePt t="42009" x="6850063" y="3251200"/>
          <p14:tracePt t="42015" x="6840538" y="3251200"/>
          <p14:tracePt t="42019" x="6804025" y="3251200"/>
          <p14:tracePt t="42023" x="6784975" y="3251200"/>
          <p14:tracePt t="42029" x="6757988" y="3251200"/>
          <p14:tracePt t="42035" x="6731000" y="3251200"/>
          <p14:tracePt t="42039" x="6704013" y="3251200"/>
          <p14:tracePt t="42047" x="6675438" y="3251200"/>
          <p14:tracePt t="42049" x="6638925" y="3251200"/>
          <p14:tracePt t="42055" x="6621463" y="3251200"/>
          <p14:tracePt t="42059" x="6584950" y="3251200"/>
          <p14:tracePt t="42065" x="6565900" y="3251200"/>
          <p14:tracePt t="42069" x="6538913" y="3251200"/>
          <p14:tracePt t="42075" x="6521450" y="3251200"/>
          <p14:tracePt t="42079" x="6502400" y="3251200"/>
          <p14:tracePt t="42085" x="6475413" y="3251200"/>
          <p14:tracePt t="42089" x="6456363" y="3251200"/>
          <p14:tracePt t="42098" x="6438900" y="3251200"/>
          <p14:tracePt t="42101" x="6429375" y="3251200"/>
          <p14:tracePt t="42105" x="6410325" y="3251200"/>
          <p14:tracePt t="42109" x="6402388" y="3251200"/>
          <p14:tracePt t="42119" x="6383338" y="3251200"/>
          <p14:tracePt t="42125" x="6373813" y="3251200"/>
          <p14:tracePt t="42132" x="6365875" y="3251200"/>
          <p14:tracePt t="42135" x="6356350" y="3251200"/>
          <p14:tracePt t="42139" x="6346825" y="3251200"/>
          <p14:tracePt t="42147" x="6337300" y="3251200"/>
          <p14:tracePt t="42155" x="6310313" y="3260725"/>
          <p14:tracePt t="42165" x="6300788" y="3268663"/>
          <p14:tracePt t="42171" x="6292850" y="3268663"/>
          <p14:tracePt t="42175" x="6283325" y="3268663"/>
          <p14:tracePt t="42182" x="6264275" y="3278188"/>
          <p14:tracePt t="42185" x="6256338" y="3278188"/>
          <p14:tracePt t="42191" x="6246813" y="3287713"/>
          <p14:tracePt t="42393" x="6246813" y="3297238"/>
          <p14:tracePt t="42427" x="6246813" y="3314700"/>
          <p14:tracePt t="42433" x="6246813" y="3324225"/>
          <p14:tracePt t="42437" x="6246813" y="3341688"/>
          <p14:tracePt t="42443" x="6246813" y="3378200"/>
          <p14:tracePt t="42448" x="6246813" y="3397250"/>
          <p14:tracePt t="42453" x="6246813" y="3424238"/>
          <p14:tracePt t="42459" x="6246813" y="3443288"/>
          <p14:tracePt t="42464" x="6246813" y="3470275"/>
          <p14:tracePt t="42467" x="6256338" y="3487738"/>
          <p14:tracePt t="42473" x="6256338" y="3506788"/>
          <p14:tracePt t="42478" x="6256338" y="3516313"/>
          <p14:tracePt t="42483" x="6256338" y="3533775"/>
          <p14:tracePt t="42493" x="6256338" y="3543300"/>
          <p14:tracePt t="42499" x="6256338" y="3552825"/>
          <p14:tracePt t="42514" x="6264275" y="3552825"/>
          <p14:tracePt t="42517" x="6264275" y="3560763"/>
          <p14:tracePt t="42659" x="6273800" y="3560763"/>
          <p14:tracePt t="42663" x="6292850" y="3560763"/>
          <p14:tracePt t="42669" x="6319838" y="3560763"/>
          <p14:tracePt t="42673" x="6337300" y="3543300"/>
          <p14:tracePt t="42681" x="6373813" y="3543300"/>
          <p14:tracePt t="42685" x="6402388" y="3533775"/>
          <p14:tracePt t="42689" x="6429375" y="3533775"/>
          <p14:tracePt t="42693" x="6456363" y="3533775"/>
          <p14:tracePt t="42699" x="6502400" y="3524250"/>
          <p14:tracePt t="42703" x="6529388" y="3524250"/>
          <p14:tracePt t="42709" x="6557963" y="3524250"/>
          <p14:tracePt t="42715" x="6602413" y="3524250"/>
          <p14:tracePt t="42719" x="6638925" y="3516313"/>
          <p14:tracePt t="42725" x="6657975" y="3516313"/>
          <p14:tracePt t="42731" x="6694488" y="3516313"/>
          <p14:tracePt t="42735" x="6721475" y="3516313"/>
          <p14:tracePt t="42739" x="6731000" y="3516313"/>
          <p14:tracePt t="42747" x="6748463" y="3516313"/>
          <p14:tracePt t="42749" x="6757988" y="3506788"/>
          <p14:tracePt t="42755" x="6767513" y="3506788"/>
          <p14:tracePt t="42759" x="6777038" y="3506788"/>
          <p14:tracePt t="42765" x="6794500" y="3506788"/>
          <p14:tracePt t="42769" x="6813550" y="3506788"/>
          <p14:tracePt t="42775" x="6821488" y="3506788"/>
          <p14:tracePt t="42781" x="6831013" y="3506788"/>
          <p14:tracePt t="42785" x="6840538" y="3506788"/>
          <p14:tracePt t="42789" x="6850063" y="3506788"/>
          <p14:tracePt t="42797" x="6867525" y="3506788"/>
          <p14:tracePt t="42806" x="6877050" y="3506788"/>
          <p14:tracePt t="42821" x="6886575" y="3506788"/>
          <p14:tracePt t="42941" x="6894513" y="3506788"/>
          <p14:tracePt t="42967" x="6904038" y="3506788"/>
          <p14:tracePt t="42987" x="6904038" y="3497263"/>
          <p14:tracePt t="42993" x="6913563" y="3497263"/>
          <p14:tracePt t="43109" x="6913563" y="3487738"/>
          <p14:tracePt t="43123" x="6923088" y="3487738"/>
          <p14:tracePt t="43159" x="6923088" y="3479800"/>
          <p14:tracePt t="43165" x="6931025" y="3479800"/>
          <p14:tracePt t="43175" x="6931025" y="3470275"/>
          <p14:tracePt t="43181" x="6940550" y="3460750"/>
          <p14:tracePt t="43189" x="6940550" y="3451225"/>
          <p14:tracePt t="43197" x="6940550" y="3443288"/>
          <p14:tracePt t="43199" x="6950075" y="3433763"/>
          <p14:tracePt t="43209" x="6959600" y="3424238"/>
          <p14:tracePt t="43219" x="6959600" y="3414713"/>
          <p14:tracePt t="43239" x="6959600" y="3406775"/>
          <p14:tracePt t="43289" x="6959600" y="3397250"/>
          <p14:tracePt t="43309" x="6959600" y="3387725"/>
          <p14:tracePt t="43325" x="6959600" y="3378200"/>
          <p14:tracePt t="43331" x="6959600" y="3370263"/>
          <p14:tracePt t="43335" x="6959600" y="3360738"/>
          <p14:tracePt t="43341" x="6959600" y="3351213"/>
          <p14:tracePt t="43347" x="6967538" y="3351213"/>
          <p14:tracePt t="43352" x="6967538" y="3341688"/>
          <p14:tracePt t="43355" x="6967538" y="3333750"/>
          <p14:tracePt t="43365" x="6967538" y="3324225"/>
          <p14:tracePt t="43375" x="6967538" y="3314700"/>
          <p14:tracePt t="43382" x="6967538" y="3305175"/>
          <p14:tracePt t="43501" x="6967538" y="3297238"/>
          <p14:tracePt t="43659" x="6977063" y="3297238"/>
          <p14:tracePt t="43663" x="6986588" y="3297238"/>
          <p14:tracePt t="43669" x="6996113" y="3287713"/>
          <p14:tracePt t="43683" x="7004050" y="3278188"/>
          <p14:tracePt t="43689" x="7023100" y="3268663"/>
          <p14:tracePt t="43693" x="7032625" y="3268663"/>
          <p14:tracePt t="43699" x="7040563" y="3268663"/>
          <p14:tracePt t="43703" x="7050088" y="3268663"/>
          <p14:tracePt t="43709" x="7059613" y="3268663"/>
          <p14:tracePt t="43719" x="7059613" y="3260725"/>
          <p14:tracePt t="43723" x="7069138" y="3260725"/>
          <p14:tracePt t="43731" x="7077075" y="3260725"/>
          <p14:tracePt t="43733" x="7086600" y="3251200"/>
          <p14:tracePt t="43739" x="7096125" y="3251200"/>
          <p14:tracePt t="43749" x="7105650" y="3251200"/>
          <p14:tracePt t="43755" x="7113588" y="3251200"/>
          <p14:tracePt t="43765" x="7132638" y="3251200"/>
          <p14:tracePt t="43769" x="7142163" y="3251200"/>
          <p14:tracePt t="43775" x="7159625" y="3251200"/>
          <p14:tracePt t="43781" x="7178675" y="3251200"/>
          <p14:tracePt t="43785" x="7196138" y="3251200"/>
          <p14:tracePt t="43789" x="7215188" y="3251200"/>
          <p14:tracePt t="43797" x="7242175" y="3251200"/>
          <p14:tracePt t="43799" x="7259638" y="3251200"/>
          <p14:tracePt t="43805" x="7288213" y="3251200"/>
          <p14:tracePt t="43809" x="7315200" y="3251200"/>
          <p14:tracePt t="43815" x="7342188" y="3251200"/>
          <p14:tracePt t="43819" x="7378700" y="3251200"/>
          <p14:tracePt t="43825" x="7415213" y="3251200"/>
          <p14:tracePt t="43831" x="7461250" y="3251200"/>
          <p14:tracePt t="43835" x="7497763" y="3251200"/>
          <p14:tracePt t="43841" x="7543800" y="3251200"/>
          <p14:tracePt t="43847" x="7597775" y="3251200"/>
          <p14:tracePt t="43849" x="7634288" y="3251200"/>
          <p14:tracePt t="43855" x="7707313" y="3251200"/>
          <p14:tracePt t="43859" x="7762875" y="3241675"/>
          <p14:tracePt t="43865" x="7835900" y="3241675"/>
          <p14:tracePt t="43871" x="7908925" y="3241675"/>
          <p14:tracePt t="43875" x="7972425" y="3241675"/>
          <p14:tracePt t="43881" x="8045450" y="3241675"/>
          <p14:tracePt t="43885" x="8137525" y="3241675"/>
          <p14:tracePt t="43899" x="8301038" y="3241675"/>
          <p14:tracePt t="43901" x="8374063" y="3241675"/>
          <p14:tracePt t="43905" x="8466138" y="3241675"/>
          <p14:tracePt t="43913" x="8539163" y="3241675"/>
          <p14:tracePt t="43915" x="8621713" y="3241675"/>
          <p14:tracePt t="43921" x="8694738" y="3241675"/>
          <p14:tracePt t="43925" x="8739188" y="3251200"/>
          <p14:tracePt t="43932" x="8775700" y="3260725"/>
          <p14:tracePt t="43935" x="8794750" y="3268663"/>
          <p14:tracePt t="43941" x="8812213" y="3287713"/>
          <p14:tracePt t="43946" x="8821738" y="3297238"/>
          <p14:tracePt t="43951" x="8840788" y="3314700"/>
          <p14:tracePt t="43957" x="8840788" y="3324225"/>
          <p14:tracePt t="43963" x="8867775" y="3351213"/>
          <p14:tracePt t="44127" x="8867775" y="3360738"/>
          <p14:tracePt t="44138" x="8885238" y="3360738"/>
          <p14:tracePt t="44143" x="8913813" y="3360738"/>
          <p14:tracePt t="44148" x="8950325" y="3351213"/>
          <p14:tracePt t="44154" x="8977313" y="3341688"/>
          <p14:tracePt t="44157" x="9023350" y="3324225"/>
          <p14:tracePt t="44165" x="9050338" y="3324225"/>
          <p14:tracePt t="44167" x="9105900" y="3314700"/>
          <p14:tracePt t="44173" x="9132888" y="3297238"/>
          <p14:tracePt t="44178" x="9169400" y="3287713"/>
          <p14:tracePt t="44183" x="9196388" y="3278188"/>
          <p14:tracePt t="44187" x="9215438" y="3268663"/>
          <p14:tracePt t="44193" x="9242425" y="3260725"/>
          <p14:tracePt t="44199" x="9278938" y="3232150"/>
          <p14:tracePt t="44204" x="9305925" y="3214688"/>
          <p14:tracePt t="44207" x="9324975" y="3205163"/>
          <p14:tracePt t="44215" x="9369425" y="3195638"/>
          <p14:tracePt t="44219" x="9398000" y="3187700"/>
          <p14:tracePt t="44223" x="9451975" y="3178175"/>
          <p14:tracePt t="44231" x="9515475" y="3151188"/>
          <p14:tracePt t="44233" x="9571038" y="3141663"/>
          <p14:tracePt t="44239" x="9634538" y="3114675"/>
          <p14:tracePt t="44243" x="9680575" y="3105150"/>
          <p14:tracePt t="44249" x="9717088" y="3105150"/>
          <p14:tracePt t="44253" x="9763125" y="3105150"/>
          <p14:tracePt t="44259" x="9790113" y="3095625"/>
          <p14:tracePt t="44265" x="9836150" y="3068638"/>
          <p14:tracePt t="44269" x="9853613" y="3059113"/>
          <p14:tracePt t="44273" x="9899650" y="3041650"/>
          <p14:tracePt t="44281" x="9926638" y="3022600"/>
          <p14:tracePt t="44283" x="9955213" y="3005138"/>
          <p14:tracePt t="44289" x="9991725" y="2986088"/>
          <p14:tracePt t="44293" x="10018713" y="2968625"/>
          <p14:tracePt t="44299" x="10045700" y="2949575"/>
          <p14:tracePt t="44303" x="10091738" y="2913063"/>
          <p14:tracePt t="44309" x="10128250" y="2894013"/>
          <p14:tracePt t="44315" x="10164763" y="2867025"/>
          <p14:tracePt t="44319" x="10210800" y="2849563"/>
          <p14:tracePt t="44323" x="10264775" y="2813050"/>
          <p14:tracePt t="44331" x="10310813" y="2776538"/>
          <p14:tracePt t="44335" x="10356850" y="2740025"/>
          <p14:tracePt t="44340" x="10410825" y="2674938"/>
          <p14:tracePt t="44345" x="10474325" y="2647950"/>
          <p14:tracePt t="44349" x="10520363" y="2611438"/>
          <p14:tracePt t="44356" x="10566400" y="2574925"/>
          <p14:tracePt t="44359" x="10612438" y="2547938"/>
          <p14:tracePt t="44365" x="10658475" y="2511425"/>
          <p14:tracePt t="44369" x="10685463" y="2492375"/>
          <p14:tracePt t="44375" x="10712450" y="2465388"/>
          <p14:tracePt t="44381" x="10731500" y="2455863"/>
          <p14:tracePt t="44385" x="10748963" y="2438400"/>
          <p14:tracePt t="44389" x="10758488" y="2438400"/>
          <p14:tracePt t="44396" x="10775950" y="2428875"/>
          <p14:tracePt t="44399" x="10785475" y="2419350"/>
          <p14:tracePt t="44405" x="10795000" y="2419350"/>
          <p14:tracePt t="44409" x="10804525" y="2419350"/>
          <p14:tracePt t="44415" x="10821988" y="2419350"/>
          <p14:tracePt t="44419" x="10831513" y="2411413"/>
          <p14:tracePt t="44425" x="10848975" y="2411413"/>
          <p14:tracePt t="44431" x="10868025" y="2411413"/>
          <p14:tracePt t="44435" x="10895013" y="2411413"/>
          <p14:tracePt t="44439" x="10914063" y="2411413"/>
          <p14:tracePt t="44445" x="10931525" y="2411413"/>
          <p14:tracePt t="44451" x="10950575" y="2411413"/>
          <p14:tracePt t="44455" x="10968038" y="2411413"/>
          <p14:tracePt t="44463" x="10987088" y="2411413"/>
          <p14:tracePt t="44465" x="10995025" y="2411413"/>
          <p14:tracePt t="44481" x="11004550" y="2411413"/>
          <p14:tracePt t="44485" x="11014075" y="2411413"/>
          <p14:tracePt t="44505" x="11023600" y="2411413"/>
          <p14:tracePt t="44683" x="11014075" y="2411413"/>
          <p14:tracePt t="44688" x="11004550" y="2411413"/>
          <p14:tracePt t="44693" x="10987088" y="2411413"/>
          <p14:tracePt t="44697" x="10958513" y="2411413"/>
          <p14:tracePt t="44703" x="10931525" y="2411413"/>
          <p14:tracePt t="44707" x="10877550" y="2411413"/>
          <p14:tracePt t="44714" x="10841038" y="2411413"/>
          <p14:tracePt t="44717" x="10795000" y="2411413"/>
          <p14:tracePt t="44723" x="10739438" y="2411413"/>
          <p14:tracePt t="44729" x="10666413" y="2411413"/>
          <p14:tracePt t="44733" x="10612438" y="2411413"/>
          <p14:tracePt t="44737" x="10556875" y="2411413"/>
          <p14:tracePt t="44744" x="10493375" y="2411413"/>
          <p14:tracePt t="44747" x="10420350" y="2411413"/>
          <p14:tracePt t="44753" x="10364788" y="2411413"/>
          <p14:tracePt t="44757" x="10291763" y="2411413"/>
          <p14:tracePt t="44764" x="10218738" y="2411413"/>
          <p14:tracePt t="44767" x="10174288" y="2411413"/>
          <p14:tracePt t="44773" x="10109200" y="2411413"/>
          <p14:tracePt t="44779" x="10055225" y="2411413"/>
          <p14:tracePt t="44783" x="10018713" y="2411413"/>
          <p14:tracePt t="44787" x="9982200" y="2411413"/>
          <p14:tracePt t="44793" x="9963150" y="2411413"/>
          <p14:tracePt t="44799" x="9945688" y="2411413"/>
          <p14:tracePt t="44803" x="9926638" y="2411413"/>
          <p14:tracePt t="44809" x="9909175" y="2411413"/>
          <p14:tracePt t="44814" x="9899650" y="2411413"/>
          <p14:tracePt t="44823" x="9890125" y="2411413"/>
          <p14:tracePt t="44839" x="9882188" y="2411413"/>
          <p14:tracePt t="44849" x="9863138" y="2411413"/>
          <p14:tracePt t="44859" x="9845675" y="2411413"/>
          <p14:tracePt t="44864" x="9836150" y="2411413"/>
          <p14:tracePt t="44869" x="9817100" y="2411413"/>
          <p14:tracePt t="44873" x="9790113" y="2392363"/>
          <p14:tracePt t="44881" x="9763125" y="2392363"/>
          <p14:tracePt t="44883" x="9744075" y="2382838"/>
          <p14:tracePt t="44890" x="9707563" y="2374900"/>
          <p14:tracePt t="44900" x="9634538" y="2355850"/>
          <p14:tracePt t="44903" x="9607550" y="2346325"/>
          <p14:tracePt t="44909" x="9580563" y="2338388"/>
          <p14:tracePt t="44915" x="9551988" y="2328863"/>
          <p14:tracePt t="44919" x="9515475" y="2328863"/>
          <p14:tracePt t="44925" x="9488488" y="2309813"/>
          <p14:tracePt t="44932" x="9461500" y="2309813"/>
          <p14:tracePt t="44935" x="9434513" y="2292350"/>
          <p14:tracePt t="44939" x="9415463" y="2292350"/>
          <p14:tracePt t="44945" x="9378950" y="2282825"/>
          <p14:tracePt t="44949" x="9361488" y="2282825"/>
          <p14:tracePt t="44955" x="9342438" y="2273300"/>
          <p14:tracePt t="44959" x="9324975" y="2273300"/>
          <p14:tracePt t="44965" x="9324975" y="2265363"/>
          <p14:tracePt t="44969" x="9315450" y="2265363"/>
          <p14:tracePt t="44975" x="9305925" y="2265363"/>
          <p14:tracePt t="45363" x="9296400" y="2265363"/>
          <p14:tracePt t="45369" x="9288463" y="2265363"/>
          <p14:tracePt t="45373" x="9269413" y="2265363"/>
          <p14:tracePt t="45380" x="9251950" y="2265363"/>
          <p14:tracePt t="45383" x="9242425" y="2265363"/>
          <p14:tracePt t="45389" x="9223375" y="2265363"/>
          <p14:tracePt t="45393" x="9186863" y="2255838"/>
          <p14:tracePt t="45399" x="9159875" y="2255838"/>
          <p14:tracePt t="45403" x="9142413" y="2255838"/>
          <p14:tracePt t="45409" x="9113838" y="2255838"/>
          <p14:tracePt t="45414" x="9096375" y="2255838"/>
          <p14:tracePt t="45419" x="9069388" y="2255838"/>
          <p14:tracePt t="45423" x="9040813" y="2255838"/>
          <p14:tracePt t="45431" x="9004300" y="2255838"/>
          <p14:tracePt t="45433" x="8996363" y="2255838"/>
          <p14:tracePt t="45439" x="8959850" y="2255838"/>
          <p14:tracePt t="45443" x="8940800" y="2255838"/>
          <p14:tracePt t="45449" x="8913813" y="2255838"/>
          <p14:tracePt t="45453" x="8894763" y="2255838"/>
          <p14:tracePt t="45459" x="8885238" y="2255838"/>
          <p14:tracePt t="45464" x="8877300" y="2255838"/>
          <p14:tracePt t="45469" x="8858250" y="2255838"/>
          <p14:tracePt t="45473" x="8840788" y="2273300"/>
          <p14:tracePt t="45481" x="8821738" y="2273300"/>
          <p14:tracePt t="45485" x="8804275" y="2273300"/>
          <p14:tracePt t="45489" x="8767763" y="2282825"/>
          <p14:tracePt t="45495" x="8748713" y="2282825"/>
          <p14:tracePt t="45499" x="8721725" y="2292350"/>
          <p14:tracePt t="45505" x="8702675" y="2301875"/>
          <p14:tracePt t="45509" x="8666163" y="2309813"/>
          <p14:tracePt t="45515" x="8629650" y="2319338"/>
          <p14:tracePt t="45519" x="8612188" y="2328863"/>
          <p14:tracePt t="45525" x="8585200" y="2338388"/>
          <p14:tracePt t="45531" x="8556625" y="2346325"/>
          <p14:tracePt t="45535" x="8520113" y="2355850"/>
          <p14:tracePt t="45539" x="8493125" y="2382838"/>
          <p14:tracePt t="45546" x="8466138" y="2382838"/>
          <p14:tracePt t="45549" x="8429625" y="2401888"/>
          <p14:tracePt t="45555" x="8402638" y="2411413"/>
          <p14:tracePt t="45559" x="8356600" y="2428875"/>
          <p14:tracePt t="45565" x="8337550" y="2438400"/>
          <p14:tracePt t="45571" x="8310563" y="2447925"/>
          <p14:tracePt t="45575" x="8283575" y="2465388"/>
          <p14:tracePt t="45581" x="8247063" y="2484438"/>
          <p14:tracePt t="45585" x="8220075" y="2492375"/>
          <p14:tracePt t="45589" x="8191500" y="2501900"/>
          <p14:tracePt t="45597" x="8174038" y="2520950"/>
          <p14:tracePt t="45601" x="8137525" y="2528888"/>
          <p14:tracePt t="45605" x="8108950" y="2547938"/>
          <p14:tracePt t="45609" x="8081963" y="2574925"/>
          <p14:tracePt t="45615" x="8072438" y="2593975"/>
          <p14:tracePt t="45621" x="8035925" y="2601913"/>
          <p14:tracePt t="45625" x="8008938" y="2620963"/>
          <p14:tracePt t="45631" x="7991475" y="2638425"/>
          <p14:tracePt t="45635" x="7972425" y="2647950"/>
          <p14:tracePt t="45641" x="7954963" y="2667000"/>
          <p14:tracePt t="45646" x="7926388" y="2684463"/>
          <p14:tracePt t="45651" x="7908925" y="2711450"/>
          <p14:tracePt t="45655" x="7889875" y="2720975"/>
          <p14:tracePt t="45662" x="7862888" y="2730500"/>
          <p14:tracePt t="45665" x="7845425" y="2747963"/>
          <p14:tracePt t="45671" x="7826375" y="2767013"/>
          <p14:tracePt t="45675" x="7808913" y="2784475"/>
          <p14:tracePt t="45681" x="7780338" y="2794000"/>
          <p14:tracePt t="45687" x="7753350" y="2813050"/>
          <p14:tracePt t="45691" x="7735888" y="2813050"/>
          <p14:tracePt t="45696" x="7716838" y="2840038"/>
          <p14:tracePt t="45701" x="7699375" y="2857500"/>
          <p14:tracePt t="45705" x="7680325" y="2867025"/>
          <p14:tracePt t="45712" x="7662863" y="2876550"/>
          <p14:tracePt t="45717" x="7643813" y="2894013"/>
          <p14:tracePt t="45721" x="7634288" y="2903538"/>
          <p14:tracePt t="45729" x="7616825" y="2913063"/>
          <p14:tracePt t="45732" x="7607300" y="2922588"/>
          <p14:tracePt t="45737" x="7589838" y="2922588"/>
          <p14:tracePt t="45741" x="7589838" y="2930525"/>
          <p14:tracePt t="45748" x="7570788" y="2940050"/>
          <p14:tracePt t="45757" x="7553325" y="2949575"/>
          <p14:tracePt t="45761" x="7553325" y="2959100"/>
          <p14:tracePt t="45767" x="7543800" y="2968625"/>
          <p14:tracePt t="45771" x="7543800" y="2976563"/>
          <p14:tracePt t="45779" x="7534275" y="2986088"/>
          <p14:tracePt t="45781" x="7524750" y="2995613"/>
          <p14:tracePt t="45787" x="7516813" y="2995613"/>
          <p14:tracePt t="45791" x="7507288" y="3005138"/>
          <p14:tracePt t="45797" x="7497763" y="3005138"/>
          <p14:tracePt t="45801" x="7488238" y="3013075"/>
          <p14:tracePt t="45807" x="7488238" y="3022600"/>
          <p14:tracePt t="45814" x="7470775" y="3032125"/>
          <p14:tracePt t="45817" x="7461250" y="3041650"/>
          <p14:tracePt t="45821" x="7443788" y="3049588"/>
          <p14:tracePt t="45829" x="7434263" y="3059113"/>
          <p14:tracePt t="45833" x="7424738" y="3059113"/>
          <p14:tracePt t="45837" x="7407275" y="3078163"/>
          <p14:tracePt t="45844" x="7397750" y="3078163"/>
          <p14:tracePt t="45853" x="7378700" y="3086100"/>
          <p14:tracePt t="45857" x="7370763" y="3095625"/>
          <p14:tracePt t="45864" x="7361238" y="3095625"/>
          <p14:tracePt t="45867" x="7351713" y="3105150"/>
          <p14:tracePt t="45874" x="7342188" y="3114675"/>
          <p14:tracePt t="45879" x="7334250" y="3114675"/>
          <p14:tracePt t="45883" x="7334250" y="3122613"/>
          <p14:tracePt t="45887" x="7324725" y="3132138"/>
          <p14:tracePt t="45898" x="7315200" y="3132138"/>
          <p14:tracePt t="45903" x="7305675" y="3151188"/>
          <p14:tracePt t="45908" x="7296150" y="3151188"/>
          <p14:tracePt t="45914" x="7288213" y="3151188"/>
          <p14:tracePt t="45917" x="7278688" y="3159125"/>
          <p14:tracePt t="45930" x="7269163" y="3168650"/>
          <p14:tracePt t="45933" x="7251700" y="3178175"/>
          <p14:tracePt t="45937" x="7251700" y="3187700"/>
          <p14:tracePt t="45943" x="7242175" y="3187700"/>
          <p14:tracePt t="45948" x="7232650" y="3195638"/>
          <p14:tracePt t="45953" x="7223125" y="3205163"/>
          <p14:tracePt t="45960" x="7215188" y="3205163"/>
          <p14:tracePt t="45969" x="7205663" y="3214688"/>
          <p14:tracePt t="45973" x="7196138" y="3224213"/>
          <p14:tracePt t="45981" x="7196138" y="3232150"/>
          <p14:tracePt t="45983" x="7186613" y="3232150"/>
          <p14:tracePt t="45989" x="7178675" y="3241675"/>
          <p14:tracePt t="45999" x="7169150" y="3251200"/>
          <p14:tracePt t="46003" x="7159625" y="3251200"/>
          <p14:tracePt t="46009" x="7150100" y="3268663"/>
          <p14:tracePt t="46023" x="7142163" y="3268663"/>
          <p14:tracePt t="46030" x="7132638" y="3278188"/>
          <p14:tracePt t="46033" x="7132638" y="3287713"/>
          <p14:tracePt t="46040" x="7113588" y="3287713"/>
          <p14:tracePt t="46043" x="7113588" y="3297238"/>
          <p14:tracePt t="46049" x="7105650" y="3297238"/>
          <p14:tracePt t="46055" x="7096125" y="3314700"/>
          <p14:tracePt t="46059" x="7086600" y="3314700"/>
          <p14:tracePt t="46064" x="7086600" y="3324225"/>
          <p14:tracePt t="46069" x="7077075" y="3333750"/>
          <p14:tracePt t="46075" x="7069138" y="3333750"/>
          <p14:tracePt t="46081" x="7059613" y="3341688"/>
          <p14:tracePt t="46085" x="7059613" y="3351213"/>
          <p14:tracePt t="46089" x="7040563" y="3360738"/>
          <p14:tracePt t="46099" x="7032625" y="3370263"/>
          <p14:tracePt t="46105" x="7023100" y="3378200"/>
          <p14:tracePt t="46115" x="7023100" y="3387725"/>
          <p14:tracePt t="46126" x="7023100" y="3397250"/>
          <p14:tracePt t="46139" x="7023100" y="3406775"/>
          <p14:tracePt t="46147" x="7013575" y="3406775"/>
          <p14:tracePt t="46149" x="7013575" y="3424238"/>
          <p14:tracePt t="46155" x="7004050" y="3424238"/>
          <p14:tracePt t="46163" x="6996113" y="3443288"/>
          <p14:tracePt t="46171" x="6986588" y="3460750"/>
          <p14:tracePt t="46181" x="6977063" y="3470275"/>
          <p14:tracePt t="46185" x="6967538" y="3479800"/>
          <p14:tracePt t="46192" x="6959600" y="3487738"/>
          <p14:tracePt t="46211" x="6950075" y="3497263"/>
          <p14:tracePt t="46225" x="6950075" y="3506788"/>
          <p14:tracePt t="46231" x="6940550" y="3506788"/>
          <p14:tracePt t="46297" x="6931025" y="3506788"/>
          <p14:tracePt t="46307" x="6923088" y="3506788"/>
          <p14:tracePt t="46317" x="6913563" y="3506788"/>
          <p14:tracePt t="46321" x="6904038" y="3506788"/>
          <p14:tracePt t="46337" x="6894513" y="3497263"/>
          <p14:tracePt t="46341" x="6894513" y="3487738"/>
          <p14:tracePt t="46347" x="6886575" y="3487738"/>
          <p14:tracePt t="46351" x="6877050" y="3487738"/>
          <p14:tracePt t="46357" x="6867525" y="3479800"/>
          <p14:tracePt t="46367" x="6850063" y="3460750"/>
          <p14:tracePt t="46379" x="6850063" y="3451225"/>
          <p14:tracePt t="46381" x="6840538" y="3451225"/>
          <p14:tracePt t="46387" x="6840538" y="3443288"/>
          <p14:tracePt t="46401" x="6840538" y="3433763"/>
          <p14:tracePt t="46407" x="6840538" y="3424238"/>
          <p14:tracePt t="46414" x="6840538" y="3414713"/>
          <p14:tracePt t="46423" x="6840538" y="3406775"/>
          <p14:tracePt t="46433" x="6840538" y="3387725"/>
          <p14:tracePt t="46437" x="6850063" y="3378200"/>
          <p14:tracePt t="46443" x="6850063" y="3360738"/>
          <p14:tracePt t="46448" x="6858000" y="3351213"/>
          <p14:tracePt t="46453" x="6867525" y="3341688"/>
          <p14:tracePt t="46457" x="6867525" y="3333750"/>
          <p14:tracePt t="46464" x="6867525" y="3324225"/>
          <p14:tracePt t="46467" x="6877050" y="3324225"/>
          <p14:tracePt t="46473" x="6877050" y="3314700"/>
          <p14:tracePt t="46479" x="6886575" y="3314700"/>
          <p14:tracePt t="46483" x="6886575" y="3305175"/>
          <p14:tracePt t="46498" x="6894513" y="3305175"/>
          <p14:tracePt t="46575" x="6904038" y="3305175"/>
          <p14:tracePt t="46583" x="6913563" y="3305175"/>
          <p14:tracePt t="46593" x="6913563" y="3314700"/>
          <p14:tracePt t="46599" x="6923088" y="3314700"/>
          <p14:tracePt t="46603" x="6923088" y="3324225"/>
          <p14:tracePt t="46609" x="6931025" y="3324225"/>
          <p14:tracePt t="46615" x="6931025" y="3333750"/>
          <p14:tracePt t="46623" x="6940550" y="3341688"/>
          <p14:tracePt t="46630" x="6940550" y="3351213"/>
          <p14:tracePt t="46633" x="6940550" y="3360738"/>
          <p14:tracePt t="46639" x="6940550" y="3370263"/>
          <p14:tracePt t="46649" x="6940550" y="3378200"/>
          <p14:tracePt t="46655" x="6940550" y="3397250"/>
          <p14:tracePt t="46665" x="6940550" y="3406775"/>
          <p14:tracePt t="46669" x="6940550" y="3414713"/>
          <p14:tracePt t="46675" x="6940550" y="3433763"/>
          <p14:tracePt t="46681" x="6931025" y="3433763"/>
          <p14:tracePt t="46685" x="6931025" y="3443288"/>
          <p14:tracePt t="46697" x="6923088" y="3451225"/>
          <p14:tracePt t="46699" x="6913563" y="3451225"/>
          <p14:tracePt t="46715" x="6904038" y="3460750"/>
          <p14:tracePt t="46725" x="6894513" y="3460750"/>
          <p14:tracePt t="46775" x="6886575" y="3460750"/>
          <p14:tracePt t="46785" x="6886575" y="3451225"/>
          <p14:tracePt t="46791" x="6877050" y="3451225"/>
          <p14:tracePt t="46797" x="6877050" y="3443288"/>
          <p14:tracePt t="46801" x="6867525" y="3443288"/>
          <p14:tracePt t="46813" x="6867525" y="3433763"/>
          <p14:tracePt t="46815" x="6867525" y="3414713"/>
          <p14:tracePt t="46821" x="6867525" y="3406775"/>
          <p14:tracePt t="46825" x="6867525" y="3387725"/>
          <p14:tracePt t="46831" x="6867525" y="3370263"/>
          <p14:tracePt t="46835" x="6867525" y="3360738"/>
          <p14:tracePt t="46841" x="6877050" y="3351213"/>
          <p14:tracePt t="46847" x="6886575" y="3341688"/>
          <p14:tracePt t="46851" x="6894513" y="3324225"/>
          <p14:tracePt t="46855" x="6904038" y="3324225"/>
          <p14:tracePt t="46862" x="6904038" y="3314700"/>
          <p14:tracePt t="46867" x="6913563" y="3305175"/>
          <p14:tracePt t="46871" x="6923088" y="3305175"/>
          <p14:tracePt t="46879" x="6931025" y="3297238"/>
          <p14:tracePt t="46881" x="6940550" y="3297238"/>
          <p14:tracePt t="46898" x="6950075" y="3297238"/>
          <p14:tracePt t="46921" x="6959600" y="3297238"/>
          <p14:tracePt t="46941" x="6967538" y="3297238"/>
          <p14:tracePt t="46951" x="6977063" y="3305175"/>
          <p14:tracePt t="46955" x="6977063" y="3314700"/>
          <p14:tracePt t="46962" x="6977063" y="3324225"/>
          <p14:tracePt t="46965" x="6977063" y="3333750"/>
          <p14:tracePt t="46971" x="6986588" y="3333750"/>
          <p14:tracePt t="46980" x="6986588" y="3341688"/>
          <p14:tracePt t="46985" x="6986588" y="3360738"/>
          <p14:tracePt t="46997" x="6986588" y="3370263"/>
          <p14:tracePt t="47001" x="6986588" y="3378200"/>
          <p14:tracePt t="47007" x="6986588" y="3387725"/>
          <p14:tracePt t="47017" x="6986588" y="3397250"/>
          <p14:tracePt t="47021" x="6986588" y="3406775"/>
          <p14:tracePt t="47030" x="6986588" y="3414713"/>
          <p14:tracePt t="47037" x="6977063" y="3414713"/>
          <p14:tracePt t="47097" x="6967538" y="3414713"/>
          <p14:tracePt t="47109" x="6959600" y="3414713"/>
          <p14:tracePt t="47149" x="6950075" y="3414713"/>
          <p14:tracePt t="47153" x="6940550" y="3406775"/>
          <p14:tracePt t="47164" x="6940550" y="3397250"/>
          <p14:tracePt t="47174" x="6940550" y="3387725"/>
          <p14:tracePt t="47180" x="6940550" y="3378200"/>
          <p14:tracePt t="47183" x="6940550" y="3370263"/>
          <p14:tracePt t="47189" x="6940550" y="3360738"/>
          <p14:tracePt t="47199" x="6940550" y="3351213"/>
          <p14:tracePt t="47203" x="6940550" y="3341688"/>
          <p14:tracePt t="47209" x="6940550" y="3333750"/>
          <p14:tracePt t="47213" x="6950075" y="3333750"/>
          <p14:tracePt t="47219" x="6950075" y="3324225"/>
          <p14:tracePt t="47225" x="6959600" y="3314700"/>
          <p14:tracePt t="47235" x="6967538" y="3314700"/>
          <p14:tracePt t="47239" x="6977063" y="3314700"/>
          <p14:tracePt t="47249" x="6986588" y="3305175"/>
          <p14:tracePt t="47265" x="6996113" y="3305175"/>
          <p14:tracePt t="47280" x="7004050" y="3305175"/>
          <p14:tracePt t="47289" x="7013575" y="3314700"/>
          <p14:tracePt t="47299" x="7023100" y="3324225"/>
          <p14:tracePt t="47305" x="7023100" y="3333750"/>
          <p14:tracePt t="47315" x="7023100" y="3341688"/>
          <p14:tracePt t="47321" x="7032625" y="3341688"/>
          <p14:tracePt t="47325" x="7032625" y="3351213"/>
          <p14:tracePt t="47330" x="7032625" y="3360738"/>
          <p14:tracePt t="47347" x="7032625" y="3370263"/>
          <p14:tracePt t="47355" x="7032625" y="3378200"/>
          <p14:tracePt t="47365" x="7032625" y="3387725"/>
          <p14:tracePt t="47371" x="7023100" y="3397250"/>
          <p14:tracePt t="47381" x="7013575" y="3406775"/>
          <p14:tracePt t="47385" x="7013575" y="3414713"/>
          <p14:tracePt t="47391" x="7004050" y="3414713"/>
          <p14:tracePt t="47401" x="6996113" y="3414713"/>
          <p14:tracePt t="47405" x="6986588" y="3414713"/>
          <p14:tracePt t="47413" x="6977063" y="3414713"/>
          <p14:tracePt t="47425" x="6967538" y="3414713"/>
          <p14:tracePt t="47447" x="6959600" y="3414713"/>
          <p14:tracePt t="47491" x="6959600" y="3406775"/>
          <p14:tracePt t="47501" x="6959600" y="3397250"/>
          <p14:tracePt t="47511" x="6959600" y="3387725"/>
          <p14:tracePt t="47825" x="6950075" y="3387725"/>
          <p14:tracePt t="47835" x="6950075" y="3378200"/>
          <p14:tracePt t="47839" x="6950075" y="3370263"/>
          <p14:tracePt t="47859" x="6950075" y="3360738"/>
          <p14:tracePt t="47865" x="6950075" y="3351213"/>
          <p14:tracePt t="47869" x="6940550" y="3351213"/>
          <p14:tracePt t="47875" x="6940550" y="3341688"/>
          <p14:tracePt t="47885" x="6940550" y="3333750"/>
          <p14:tracePt t="47892" x="6940550" y="3324225"/>
          <p14:tracePt t="50175" x="6950075" y="3305175"/>
          <p14:tracePt t="50179" x="6959600" y="3278188"/>
          <p14:tracePt t="50185" x="6967538" y="3268663"/>
          <p14:tracePt t="50189" x="6967538" y="3251200"/>
          <p14:tracePt t="50197" x="6967538" y="3232150"/>
          <p14:tracePt t="50201" x="6967538" y="3224213"/>
          <p14:tracePt t="50205" x="6967538" y="3214688"/>
          <p14:tracePt t="50210" x="6967538" y="3195638"/>
          <p14:tracePt t="50216" x="6967538" y="3187700"/>
          <p14:tracePt t="50221" x="6959600" y="3178175"/>
          <p14:tracePt t="50225" x="6950075" y="3168650"/>
          <p14:tracePt t="50231" x="6940550" y="3159125"/>
          <p14:tracePt t="50235" x="6931025" y="3141663"/>
          <p14:tracePt t="50241" x="6923088" y="3141663"/>
          <p14:tracePt t="50301" x="6913563" y="3141663"/>
          <p14:tracePt t="50401" x="6913563" y="3151188"/>
          <p14:tracePt t="50407" x="6913563" y="3159125"/>
          <p14:tracePt t="50421" x="6913563" y="3168650"/>
          <p14:tracePt t="50429" x="6913563" y="3178175"/>
          <p14:tracePt t="50433" x="6913563" y="3187700"/>
          <p14:tracePt t="50446" x="6913563" y="3195638"/>
          <p14:tracePt t="50451" x="6923088" y="3205163"/>
          <p14:tracePt t="50473" x="6923088" y="3214688"/>
          <p14:tracePt t="50477" x="6923088" y="3224213"/>
          <p14:tracePt t="50497" x="6923088" y="3232150"/>
          <p14:tracePt t="50517" x="6923088" y="3241675"/>
          <p14:tracePt t="50533" x="6931025" y="3241675"/>
          <p14:tracePt t="50537" x="6931025" y="3251200"/>
          <p14:tracePt t="50557" x="6931025" y="3260725"/>
          <p14:tracePt t="50563" x="6940550" y="3260725"/>
          <p14:tracePt t="50569" x="6950075" y="3268663"/>
          <p14:tracePt t="50580" x="6950075" y="3278188"/>
          <p14:tracePt t="50583" x="6959600" y="3287713"/>
          <p14:tracePt t="50595" x="6959600" y="3297238"/>
          <p14:tracePt t="50630" x="6959600" y="3305175"/>
          <p14:tracePt t="50646" x="6967538" y="3305175"/>
          <p14:tracePt t="50695" x="6967538" y="3314700"/>
          <p14:tracePt t="50725" x="6967538" y="3324225"/>
          <p14:tracePt t="50749" x="6967538" y="3333750"/>
          <p14:tracePt t="50755" x="6977063" y="3341688"/>
          <p14:tracePt t="50769" x="6977063" y="3351213"/>
          <p14:tracePt t="50785" x="6986588" y="3351213"/>
          <p14:tracePt t="50791" x="6986588" y="3360738"/>
          <p14:tracePt t="50841" x="6996113" y="3360738"/>
          <p14:tracePt t="50921" x="6996113" y="3370263"/>
          <p14:tracePt t="50967" x="6996113" y="3378200"/>
          <p14:tracePt t="50991" x="7004050" y="3387725"/>
          <p14:tracePt t="51053" x="7004050" y="3397250"/>
          <p14:tracePt t="51077" x="7013575" y="3397250"/>
          <p14:tracePt t="51250" x="7004050" y="3397250"/>
          <p14:tracePt t="51253" x="6996113" y="3397250"/>
          <p14:tracePt t="51265" x="6996113" y="3370263"/>
          <p14:tracePt t="51280" x="6986588" y="3370263"/>
          <p14:tracePt t="51299" x="6977063" y="3370263"/>
          <p14:tracePt t="51309" x="6977063" y="3360738"/>
          <p14:tracePt t="51339" x="6967538" y="3360738"/>
          <p14:tracePt t="51346" x="6967538" y="3351213"/>
          <p14:tracePt t="51375" x="6959600" y="3351213"/>
          <p14:tracePt t="51396" x="6959600" y="3341688"/>
          <p14:tracePt t="51435" x="6950075" y="3341688"/>
          <p14:tracePt t="51583" x="6950075" y="3333750"/>
          <p14:tracePt t="52439" x="6940550" y="3333750"/>
          <p14:tracePt t="52449" x="6931025" y="3333750"/>
          <p14:tracePt t="52455" x="6923088" y="3324225"/>
          <p14:tracePt t="52459" x="6923088" y="3314700"/>
          <p14:tracePt t="52465" x="6913563" y="3305175"/>
          <p14:tracePt t="52476" x="6894513" y="3305175"/>
          <p14:tracePt t="52480" x="6886575" y="3297238"/>
          <p14:tracePt t="52485" x="6877050" y="3287713"/>
          <p14:tracePt t="52489" x="6858000" y="3268663"/>
          <p14:tracePt t="52496" x="6850063" y="3268663"/>
          <p14:tracePt t="52499" x="6831013" y="3260725"/>
          <p14:tracePt t="52505" x="6813550" y="3251200"/>
          <p14:tracePt t="52511" x="6804025" y="3232150"/>
          <p14:tracePt t="52515" x="6784975" y="3232150"/>
          <p14:tracePt t="52519" x="6767513" y="3205163"/>
          <p14:tracePt t="52525" x="6757988" y="3205163"/>
          <p14:tracePt t="52531" x="6748463" y="3195638"/>
          <p14:tracePt t="52535" x="6721475" y="3178175"/>
          <p14:tracePt t="52541" x="6704013" y="3168650"/>
          <p14:tracePt t="52551" x="6684963" y="3159125"/>
          <p14:tracePt t="52555" x="6667500" y="3159125"/>
          <p14:tracePt t="52565" x="6648450" y="3151188"/>
          <p14:tracePt t="52575" x="6638925" y="3151188"/>
          <p14:tracePt t="52585" x="6630988" y="3141663"/>
          <p14:tracePt t="52589" x="6630988" y="3132138"/>
          <p14:tracePt t="52596" x="6621463" y="3132138"/>
          <p14:tracePt t="52791" x="6630988" y="3132138"/>
          <p14:tracePt t="52797" x="6630988" y="3141663"/>
          <p14:tracePt t="52801" x="6638925" y="3141663"/>
          <p14:tracePt t="52807" x="6648450" y="3141663"/>
          <p14:tracePt t="52813" x="6657975" y="3141663"/>
          <p14:tracePt t="52817" x="6667500" y="3151188"/>
          <p14:tracePt t="52821" x="6684963" y="3151188"/>
          <p14:tracePt t="52829" x="6694488" y="3151188"/>
          <p14:tracePt t="52831" x="6721475" y="3159125"/>
          <p14:tracePt t="52837" x="6731000" y="3159125"/>
          <p14:tracePt t="52841" x="6748463" y="3159125"/>
          <p14:tracePt t="52847" x="6767513" y="3168650"/>
          <p14:tracePt t="52851" x="6784975" y="3178175"/>
          <p14:tracePt t="52857" x="6804025" y="3187700"/>
          <p14:tracePt t="52863" x="6821488" y="3205163"/>
          <p14:tracePt t="52867" x="6840538" y="3224213"/>
          <p14:tracePt t="52873" x="6858000" y="3232150"/>
          <p14:tracePt t="52878" x="6867525" y="3241675"/>
          <p14:tracePt t="52897" x="6904038" y="3268663"/>
          <p14:tracePt t="52903" x="6904038" y="3287713"/>
          <p14:tracePt t="52907" x="6923088" y="3287713"/>
          <p14:tracePt t="52913" x="6923088" y="3305175"/>
          <p14:tracePt t="52917" x="6931025" y="3324225"/>
          <p14:tracePt t="52929" x="6940550" y="3341688"/>
          <p14:tracePt t="52934" x="6940550" y="3351213"/>
          <p14:tracePt t="52937" x="6950075" y="3360738"/>
          <p14:tracePt t="52947" x="6950075" y="3370263"/>
          <p14:tracePt t="52953" x="6950075" y="3378200"/>
          <p14:tracePt t="52957" x="6950075" y="3387725"/>
          <p14:tracePt t="52973" x="6950075" y="3397250"/>
          <p14:tracePt t="52984" x="6950075" y="3406775"/>
          <p14:tracePt t="53109" x="6959600" y="3406775"/>
          <p14:tracePt t="53149" x="6950075" y="3397250"/>
          <p14:tracePt t="53155" x="6950075" y="3378200"/>
          <p14:tracePt t="53160" x="6931025" y="3370263"/>
          <p14:tracePt t="53165" x="6913563" y="3351213"/>
          <p14:tracePt t="53169" x="6904038" y="3333750"/>
          <p14:tracePt t="53175" x="6894513" y="3324225"/>
          <p14:tracePt t="53179" x="6886575" y="3305175"/>
          <p14:tracePt t="53185" x="6867525" y="3297238"/>
          <p14:tracePt t="53189" x="6858000" y="3278188"/>
          <p14:tracePt t="53197" x="6850063" y="3268663"/>
          <p14:tracePt t="53201" x="6840538" y="3260725"/>
          <p14:tracePt t="53205" x="6821488" y="3241675"/>
          <p14:tracePt t="53212" x="6813550" y="3232150"/>
          <p14:tracePt t="53221" x="6804025" y="3214688"/>
          <p14:tracePt t="53229" x="6794500" y="3205163"/>
          <p14:tracePt t="53231" x="6794500" y="3195638"/>
          <p14:tracePt t="53237" x="6777038" y="3187700"/>
          <p14:tracePt t="53247" x="6767513" y="3178175"/>
          <p14:tracePt t="53343" x="6767513" y="3187700"/>
          <p14:tracePt t="53357" x="6767513" y="3195638"/>
          <p14:tracePt t="53373" x="6767513" y="3205163"/>
          <p14:tracePt t="53394" x="6777038" y="3205163"/>
          <p14:tracePt t="53397" x="6784975" y="3205163"/>
          <p14:tracePt t="53403" x="6794500" y="3205163"/>
          <p14:tracePt t="53407" x="6804025" y="3205163"/>
          <p14:tracePt t="53413" x="6821488" y="3224213"/>
          <p14:tracePt t="53417" x="6831013" y="3224213"/>
          <p14:tracePt t="53423" x="6850063" y="3224213"/>
          <p14:tracePt t="53430" x="6867525" y="3224213"/>
          <p14:tracePt t="53433" x="6886575" y="3232150"/>
          <p14:tracePt t="53437" x="6904038" y="3251200"/>
          <p14:tracePt t="53445" x="6923088" y="3260725"/>
          <p14:tracePt t="53447" x="6931025" y="3260725"/>
          <p14:tracePt t="53453" x="6950075" y="3260725"/>
          <p14:tracePt t="53461" x="6959600" y="3278188"/>
          <p14:tracePt t="53463" x="6967538" y="3278188"/>
          <p14:tracePt t="53469" x="6977063" y="3287713"/>
          <p14:tracePt t="53473" x="6977063" y="3297238"/>
          <p14:tracePt t="53480" x="6986588" y="3305175"/>
          <p14:tracePt t="53483" x="6986588" y="3314700"/>
          <p14:tracePt t="53489" x="6986588" y="3324225"/>
          <p14:tracePt t="53495" x="6996113" y="3333750"/>
          <p14:tracePt t="53503" x="6996113" y="3341688"/>
          <p14:tracePt t="53512" x="6996113" y="3351213"/>
          <p14:tracePt t="53519" x="6996113" y="3370263"/>
          <p14:tracePt t="53530" x="6996113" y="3378200"/>
          <p14:tracePt t="53539" x="6996113" y="3387725"/>
          <p14:tracePt t="53650" x="6986588" y="3387725"/>
          <p14:tracePt t="53741" x="6977063" y="3387725"/>
          <p14:tracePt t="53751" x="6977063" y="3406775"/>
          <p14:tracePt t="53755" x="6996113" y="3424238"/>
          <p14:tracePt t="53762" x="7013575" y="3443288"/>
          <p14:tracePt t="53765" x="7023100" y="3451225"/>
          <p14:tracePt t="53993" x="7032625" y="3451225"/>
          <p14:tracePt t="53997" x="7040563" y="3424238"/>
          <p14:tracePt t="54003" x="7050088" y="3406775"/>
          <p14:tracePt t="54007" x="7059613" y="3360738"/>
          <p14:tracePt t="54013" x="7086600" y="3341688"/>
          <p14:tracePt t="54017" x="7096125" y="3333750"/>
          <p14:tracePt t="54023" x="7159625" y="3278188"/>
          <p14:tracePt t="54030" x="7215188" y="3241675"/>
          <p14:tracePt t="54039" x="7242175" y="3232150"/>
          <p14:tracePt t="54045" x="7288213" y="3232150"/>
          <p14:tracePt t="54049" x="7315200" y="3232150"/>
          <p14:tracePt t="54053" x="7361238" y="3232150"/>
          <p14:tracePt t="54061" x="7397750" y="3232150"/>
          <p14:tracePt t="54063" x="7443788" y="3224213"/>
          <p14:tracePt t="54069" x="7497763" y="3214688"/>
          <p14:tracePt t="54073" x="7561263" y="3195638"/>
          <p14:tracePt t="54079" x="7634288" y="3187700"/>
          <p14:tracePt t="54083" x="7707313" y="3187700"/>
          <p14:tracePt t="54090" x="7808913" y="3178175"/>
          <p14:tracePt t="54095" x="7899400" y="3159125"/>
          <p14:tracePt t="54099" x="8008938" y="3151188"/>
          <p14:tracePt t="54103" x="8101013" y="3132138"/>
          <p14:tracePt t="54111" x="8183563" y="3122613"/>
          <p14:tracePt t="54113" x="8274050" y="3122613"/>
          <p14:tracePt t="54119" x="8347075" y="3105150"/>
          <p14:tracePt t="54123" x="8429625" y="3078163"/>
          <p14:tracePt t="54129" x="8512175" y="3041650"/>
          <p14:tracePt t="54133" x="8556625" y="3005138"/>
          <p14:tracePt t="54139" x="8621713" y="2976563"/>
          <p14:tracePt t="54146" x="8666163" y="2940050"/>
          <p14:tracePt t="54149" x="8712200" y="2922588"/>
          <p14:tracePt t="54155" x="8739188" y="2913063"/>
          <p14:tracePt t="54160" x="8785225" y="2876550"/>
          <p14:tracePt t="54165" x="8804275" y="2857500"/>
          <p14:tracePt t="54169" x="8848725" y="2849563"/>
          <p14:tracePt t="54176" x="8867775" y="2840038"/>
          <p14:tracePt t="54180" x="8885238" y="2820988"/>
          <p14:tracePt t="54185" x="8913813" y="2813050"/>
          <p14:tracePt t="54189" x="8940800" y="2803525"/>
          <p14:tracePt t="54196" x="8967788" y="2776538"/>
          <p14:tracePt t="54199" x="8996363" y="2767013"/>
          <p14:tracePt t="54206" x="9023350" y="2757488"/>
          <p14:tracePt t="54212" x="9059863" y="2747963"/>
          <p14:tracePt t="54215" x="9086850" y="2730500"/>
          <p14:tracePt t="54219" x="9113838" y="2730500"/>
          <p14:tracePt t="54225" x="9123363" y="2720975"/>
          <p14:tracePt t="54230" x="9142413" y="2711450"/>
          <p14:tracePt t="54235" x="9150350" y="2703513"/>
          <p14:tracePt t="54239" x="9159875" y="2703513"/>
          <p14:tracePt t="54247" x="9159875" y="2693988"/>
          <p14:tracePt t="54249" x="9169400" y="2693988"/>
          <p14:tracePt t="54345" x="9169400" y="2684463"/>
          <p14:tracePt t="54362" x="9169400" y="2674938"/>
          <p14:tracePt t="54367" x="9169400" y="2667000"/>
          <p14:tracePt t="54371" x="9169400" y="2657475"/>
          <p14:tracePt t="54379" x="9159875" y="2657475"/>
          <p14:tracePt t="54381" x="9159875" y="2638425"/>
          <p14:tracePt t="54391" x="9159875" y="2620963"/>
          <p14:tracePt t="54397" x="9150350" y="2620963"/>
          <p14:tracePt t="54407" x="9142413" y="2611438"/>
          <p14:tracePt t="54417" x="9142413" y="2601913"/>
          <p14:tracePt t="54463" x="9150350" y="2601913"/>
          <p14:tracePt t="54471" x="9159875" y="2601913"/>
          <p14:tracePt t="54481" x="9169400" y="2601913"/>
          <p14:tracePt t="54487" x="9178925" y="2601913"/>
          <p14:tracePt t="54497" x="9196388" y="2601913"/>
          <p14:tracePt t="54503" x="9205913" y="2611438"/>
          <p14:tracePt t="54507" x="9215438" y="2611438"/>
          <p14:tracePt t="54513" x="9223375" y="2620963"/>
          <p14:tracePt t="54523" x="9232900" y="2620963"/>
          <p14:tracePt t="54583" x="9242425" y="2620963"/>
          <p14:tracePt t="54587" x="9251950" y="2630488"/>
          <p14:tracePt t="54594" x="9269413" y="2638425"/>
          <p14:tracePt t="54599" x="9296400" y="2657475"/>
          <p14:tracePt t="54603" x="9324975" y="2674938"/>
          <p14:tracePt t="54611" x="9342438" y="2693988"/>
          <p14:tracePt t="54613" x="9415463" y="2711450"/>
          <p14:tracePt t="54619" x="9461500" y="2720975"/>
          <p14:tracePt t="54623" x="9544050" y="2767013"/>
          <p14:tracePt t="54629" x="9634538" y="2794000"/>
          <p14:tracePt t="54633" x="9734550" y="2830513"/>
          <p14:tracePt t="54639" x="9845675" y="2867025"/>
          <p14:tracePt t="54645" x="9963150" y="2903538"/>
          <p14:tracePt t="54649" x="10101263" y="2949575"/>
          <p14:tracePt t="54653" x="10228263" y="2995613"/>
          <p14:tracePt t="54661" x="10393363" y="3041650"/>
          <p14:tracePt t="54664" x="10547350" y="3086100"/>
          <p14:tracePt t="54669" x="10712450" y="3132138"/>
          <p14:tracePt t="54673" x="10821988" y="3159125"/>
          <p14:tracePt t="54679" x="10958513" y="3205163"/>
          <p14:tracePt t="54685" x="11068050" y="3232150"/>
          <p14:tracePt t="54689" x="11169650" y="3241675"/>
          <p14:tracePt t="54694" x="11242675" y="3260725"/>
          <p14:tracePt t="54699" x="11306175" y="3268663"/>
          <p14:tracePt t="54703" x="11360150" y="3278188"/>
          <p14:tracePt t="54711" x="11406188" y="3305175"/>
          <p14:tracePt t="54715" x="11434763" y="3314700"/>
          <p14:tracePt t="54719" x="11471275" y="3324225"/>
          <p14:tracePt t="54723" x="11479213" y="3324225"/>
          <p14:tracePt t="54729" x="11479213" y="3333750"/>
          <p14:tracePt t="54915" x="11488738" y="3333750"/>
          <p14:tracePt t="54929" x="11507788" y="3333750"/>
          <p14:tracePt t="54931" x="11534775" y="3333750"/>
          <p14:tracePt t="54935" x="11561763" y="3333750"/>
          <p14:tracePt t="54941" x="11598275" y="3333750"/>
          <p14:tracePt t="54947" x="11634788" y="3333750"/>
          <p14:tracePt t="54951" x="11690350" y="3333750"/>
          <p14:tracePt t="54957" x="11734800" y="3333750"/>
          <p14:tracePt t="54962" x="11790363" y="3333750"/>
          <p14:tracePt t="54965" x="11844338" y="3333750"/>
          <p14:tracePt t="54971" x="11890375" y="3314700"/>
          <p14:tracePt t="54979" x="11945938" y="3314700"/>
          <p14:tracePt t="54981" x="12018963" y="3314700"/>
          <p14:tracePt t="54987" x="12063413" y="3314700"/>
          <p14:tracePt t="54991" x="12118975" y="3314700"/>
          <p14:tracePt t="54997" x="12155488" y="3314700"/>
          <p14:tracePt t="55425" x="12055475" y="3360738"/>
          <p14:tracePt t="55431" x="11990388" y="3370263"/>
          <p14:tracePt t="55435" x="11917363" y="3370263"/>
          <p14:tracePt t="55441" x="11844338" y="3378200"/>
          <p14:tracePt t="55446" x="11753850" y="3378200"/>
          <p14:tracePt t="55451" x="11634788" y="3397250"/>
          <p14:tracePt t="55455" x="11544300" y="3397250"/>
          <p14:tracePt t="55462" x="11471275" y="3397250"/>
          <p14:tracePt t="55465" x="11360150" y="3397250"/>
          <p14:tracePt t="55471" x="11250613" y="3397250"/>
          <p14:tracePt t="55477" x="11141075" y="3397250"/>
          <p14:tracePt t="55481" x="11014075" y="3397250"/>
          <p14:tracePt t="55485" x="10904538" y="3397250"/>
          <p14:tracePt t="55491" x="10758488" y="3397250"/>
          <p14:tracePt t="55496" x="10629900" y="3397250"/>
          <p14:tracePt t="55501" x="10539413" y="3397250"/>
          <p14:tracePt t="55505" x="10429875" y="3397250"/>
          <p14:tracePt t="55512" x="10337800" y="3397250"/>
          <p14:tracePt t="55517" x="10247313" y="3397250"/>
          <p14:tracePt t="55521" x="10155238" y="3397250"/>
          <p14:tracePt t="55526" x="10091738" y="3378200"/>
          <p14:tracePt t="55531" x="10045700" y="3378200"/>
          <p14:tracePt t="55537" x="10009188" y="3370263"/>
          <p14:tracePt t="55541" x="9963150" y="3370263"/>
          <p14:tracePt t="55547" x="9936163" y="3360738"/>
          <p14:tracePt t="55551" x="9909175" y="3360738"/>
          <p14:tracePt t="55557" x="9890125" y="3360738"/>
          <p14:tracePt t="55562" x="9872663" y="3360738"/>
          <p14:tracePt t="55571" x="9863138" y="3351213"/>
          <p14:tracePt t="55637" x="9853613" y="3351213"/>
          <p14:tracePt t="55645" x="9845675" y="3333750"/>
          <p14:tracePt t="55653" x="9826625" y="3333750"/>
          <p14:tracePt t="55657" x="9817100" y="3314700"/>
          <p14:tracePt t="55667" x="9809163" y="3305175"/>
          <p14:tracePt t="55679" x="9790113" y="3297238"/>
          <p14:tracePt t="55683" x="9780588" y="3287713"/>
          <p14:tracePt t="55687" x="9763125" y="3287713"/>
          <p14:tracePt t="55695" x="9753600" y="3287713"/>
          <p14:tracePt t="55697" x="9744075" y="3278188"/>
          <p14:tracePt t="55703" x="9734550" y="3278188"/>
          <p14:tracePt t="55707" x="9698038" y="3268663"/>
          <p14:tracePt t="55713" x="9680575" y="3268663"/>
          <p14:tracePt t="55717" x="9653588" y="3260725"/>
          <p14:tracePt t="55723" x="9625013" y="3260725"/>
          <p14:tracePt t="55731" x="9551988" y="3241675"/>
          <p14:tracePt t="55737" x="9515475" y="3241675"/>
          <p14:tracePt t="55742" x="9461500" y="3241675"/>
          <p14:tracePt t="55747" x="9415463" y="3232150"/>
          <p14:tracePt t="55753" x="9361488" y="3232150"/>
          <p14:tracePt t="55757" x="9305925" y="3232150"/>
          <p14:tracePt t="55762" x="9242425" y="3224213"/>
          <p14:tracePt t="55767" x="9186863" y="3224213"/>
          <p14:tracePt t="55773" x="9096375" y="3205163"/>
          <p14:tracePt t="55779" x="9013825" y="3205163"/>
          <p14:tracePt t="55783" x="8940800" y="3195638"/>
          <p14:tracePt t="55787" x="8867775" y="3178175"/>
          <p14:tracePt t="55795" x="8785225" y="3141663"/>
          <p14:tracePt t="55797" x="8721725" y="3132138"/>
          <p14:tracePt t="55803" x="8675688" y="3078163"/>
          <p14:tracePt t="55807" x="8593138" y="3068638"/>
          <p14:tracePt t="55813" x="8520113" y="3059113"/>
          <p14:tracePt t="55817" x="8456613" y="3013075"/>
          <p14:tracePt t="55823" x="8374063" y="2976563"/>
          <p14:tracePt t="55829" x="8320088" y="2968625"/>
          <p14:tracePt t="55833" x="8237538" y="2922588"/>
          <p14:tracePt t="55838" x="8154988" y="2886075"/>
          <p14:tracePt t="55844" x="8072438" y="2857500"/>
          <p14:tracePt t="55847" x="7991475" y="2813050"/>
          <p14:tracePt t="55854" x="7899400" y="2776538"/>
          <p14:tracePt t="55857" x="7799388" y="2747963"/>
          <p14:tracePt t="55863" x="7716838" y="2703513"/>
          <p14:tracePt t="55869" x="7589838" y="2647950"/>
          <p14:tracePt t="55873" x="7507288" y="2620963"/>
          <p14:tracePt t="55878" x="7388225" y="2574925"/>
          <p14:tracePt t="55883" x="7315200" y="2547938"/>
          <p14:tracePt t="55896" x="7142163" y="2501900"/>
          <p14:tracePt t="55899" x="7059613" y="2484438"/>
          <p14:tracePt t="55903" x="6986588" y="2474913"/>
          <p14:tracePt t="55911" x="6913563" y="2474913"/>
          <p14:tracePt t="55913" x="6850063" y="2455863"/>
          <p14:tracePt t="55919" x="6794500" y="2455863"/>
          <p14:tracePt t="55923" x="6757988" y="2455863"/>
          <p14:tracePt t="55929" x="6704013" y="2455863"/>
          <p14:tracePt t="55933" x="6667500" y="2455863"/>
          <p14:tracePt t="55939" x="6630988" y="2455863"/>
          <p14:tracePt t="55943" x="6602413" y="2455863"/>
          <p14:tracePt t="55949" x="6565900" y="2455863"/>
          <p14:tracePt t="55955" x="6538913" y="2455863"/>
          <p14:tracePt t="55961" x="6511925" y="2474913"/>
          <p14:tracePt t="55963" x="6475413" y="2492375"/>
          <p14:tracePt t="55969" x="6446838" y="2492375"/>
          <p14:tracePt t="55973" x="6419850" y="2511425"/>
          <p14:tracePt t="55979" x="6373813" y="2538413"/>
          <p14:tracePt t="55985" x="6337300" y="2547938"/>
          <p14:tracePt t="55989" x="6300788" y="2574925"/>
          <p14:tracePt t="55995" x="6256338" y="2601913"/>
          <p14:tracePt t="55999" x="6237288" y="2620963"/>
          <p14:tracePt t="56005" x="6210300" y="2647950"/>
          <p14:tracePt t="56011" x="6173788" y="2693988"/>
          <p14:tracePt t="56015" x="6146800" y="2757488"/>
          <p14:tracePt t="56019" x="6110288" y="2820988"/>
          <p14:tracePt t="56027" x="6081713" y="2886075"/>
          <p14:tracePt t="56029" x="6054725" y="2995613"/>
          <p14:tracePt t="56035" x="6027738" y="3095625"/>
          <p14:tracePt t="56039" x="6000750" y="3195638"/>
          <p14:tracePt t="56046" x="5981700" y="3287713"/>
          <p14:tracePt t="56049" x="5972175" y="3397250"/>
          <p14:tracePt t="56055" x="5972175" y="3470275"/>
          <p14:tracePt t="56061" x="5972175" y="3560763"/>
          <p14:tracePt t="56065" x="5972175" y="3616325"/>
          <p14:tracePt t="56069" x="6000750" y="3689350"/>
          <p14:tracePt t="56077" x="6037263" y="3735388"/>
          <p14:tracePt t="56079" x="6073775" y="3779838"/>
          <p14:tracePt t="56085" x="6118225" y="3798888"/>
          <p14:tracePt t="56089" x="6173788" y="3816350"/>
          <p14:tracePt t="56095" x="6219825" y="3835400"/>
          <p14:tracePt t="56101" x="6292850" y="3835400"/>
          <p14:tracePt t="56105" x="6373813" y="3835400"/>
          <p14:tracePt t="56111" x="6446838" y="3835400"/>
          <p14:tracePt t="56115" x="6557963" y="3835400"/>
          <p14:tracePt t="56121" x="6667500" y="3835400"/>
          <p14:tracePt t="56127" x="6777038" y="3835400"/>
          <p14:tracePt t="56131" x="6886575" y="3816350"/>
          <p14:tracePt t="56135" x="6996113" y="3808413"/>
          <p14:tracePt t="56141" x="7096125" y="3789363"/>
          <p14:tracePt t="56146" x="7205663" y="3779838"/>
          <p14:tracePt t="56151" x="7305675" y="3752850"/>
          <p14:tracePt t="56155" x="7378700" y="3725863"/>
          <p14:tracePt t="56163" x="7461250" y="3679825"/>
          <p14:tracePt t="56165" x="7507288" y="3662363"/>
          <p14:tracePt t="56172" x="7553325" y="3625850"/>
          <p14:tracePt t="56177" x="7597775" y="3589338"/>
          <p14:tracePt t="56181" x="7626350" y="3560763"/>
          <p14:tracePt t="56187" x="7653338" y="3516313"/>
          <p14:tracePt t="56191" x="7653338" y="3470275"/>
          <p14:tracePt t="56195" x="7662863" y="3443288"/>
          <p14:tracePt t="56201" x="7662863" y="3397250"/>
          <p14:tracePt t="56207" x="7662863" y="3341688"/>
          <p14:tracePt t="56213" x="7634288" y="3278188"/>
          <p14:tracePt t="56217" x="7597775" y="3214688"/>
          <p14:tracePt t="56221" x="7570788" y="3159125"/>
          <p14:tracePt t="56226" x="7524750" y="3105150"/>
          <p14:tracePt t="56231" x="7461250" y="3068638"/>
          <p14:tracePt t="56237" x="7397750" y="3032125"/>
          <p14:tracePt t="56241" x="7334250" y="2995613"/>
          <p14:tracePt t="56247" x="7288213" y="2968625"/>
          <p14:tracePt t="56251" x="7223125" y="2940050"/>
          <p14:tracePt t="56257" x="7150100" y="2940050"/>
          <p14:tracePt t="56263" x="7105650" y="2922588"/>
          <p14:tracePt t="56267" x="7069138" y="2922588"/>
          <p14:tracePt t="56271" x="7032625" y="2922588"/>
          <p14:tracePt t="56279" x="6996113" y="2922588"/>
          <p14:tracePt t="56281" x="6977063" y="2922588"/>
          <p14:tracePt t="56287" x="6950075" y="2922588"/>
          <p14:tracePt t="56292" x="6940550" y="2922588"/>
          <p14:tracePt t="56297" x="6923088" y="2922588"/>
          <p14:tracePt t="56301" x="6913563" y="2940050"/>
          <p14:tracePt t="56307" x="6904038" y="2949575"/>
          <p14:tracePt t="56312" x="6886575" y="2959100"/>
          <p14:tracePt t="56317" x="6877050" y="2986088"/>
          <p14:tracePt t="56323" x="6867525" y="3022600"/>
          <p14:tracePt t="56329" x="6858000" y="3078163"/>
          <p14:tracePt t="56333" x="6850063" y="3105150"/>
          <p14:tracePt t="56337" x="6840538" y="3132138"/>
          <p14:tracePt t="56341" x="6831013" y="3178175"/>
          <p14:tracePt t="56347" x="6813550" y="3232150"/>
          <p14:tracePt t="56353" x="6813550" y="3278188"/>
          <p14:tracePt t="56357" x="6804025" y="3324225"/>
          <p14:tracePt t="56363" x="6794500" y="3360738"/>
          <p14:tracePt t="56367" x="6794500" y="3387725"/>
          <p14:tracePt t="56373" x="6794500" y="3424238"/>
          <p14:tracePt t="56379" x="6794500" y="3451225"/>
          <p14:tracePt t="56383" x="6784975" y="3470275"/>
          <p14:tracePt t="56387" x="6784975" y="3479800"/>
          <p14:tracePt t="56395" x="6784975" y="3487738"/>
          <p14:tracePt t="56397" x="6784975" y="3497263"/>
          <p14:tracePt t="56407" x="6794500" y="3497263"/>
          <p14:tracePt t="56413" x="6804025" y="3497263"/>
          <p14:tracePt t="56429" x="6813550" y="3506788"/>
          <p14:tracePt t="56479" x="6821488" y="3497263"/>
          <p14:tracePt t="56483" x="6821488" y="3487738"/>
          <p14:tracePt t="56489" x="6840538" y="3479800"/>
          <p14:tracePt t="56495" x="6850063" y="3433763"/>
          <p14:tracePt t="56499" x="6858000" y="3414713"/>
          <p14:tracePt t="56503" x="6886575" y="3370263"/>
          <p14:tracePt t="56511" x="6904038" y="3351213"/>
          <p14:tracePt t="56513" x="6913563" y="3324225"/>
          <p14:tracePt t="56519" x="6923088" y="3287713"/>
          <p14:tracePt t="56523" x="6923088" y="3260725"/>
          <p14:tracePt t="56529" x="6931025" y="3232150"/>
          <p14:tracePt t="56535" x="6931025" y="3214688"/>
          <p14:tracePt t="56539" x="6940550" y="3195638"/>
          <p14:tracePt t="56545" x="6940550" y="3178175"/>
          <p14:tracePt t="56549" x="6940550" y="3159125"/>
          <p14:tracePt t="56561" x="6940550" y="3151188"/>
          <p14:tracePt t="56565" x="6940550" y="3141663"/>
          <p14:tracePt t="56576" x="6940550" y="3132138"/>
          <p14:tracePt t="56605" x="6931025" y="3132138"/>
          <p14:tracePt t="56615" x="6931025" y="3141663"/>
          <p14:tracePt t="56627" x="6913563" y="3168650"/>
          <p14:tracePt t="56629" x="6886575" y="3205163"/>
          <p14:tracePt t="56635" x="6867525" y="3224213"/>
          <p14:tracePt t="56639" x="6850063" y="3251200"/>
          <p14:tracePt t="56646" x="6840538" y="3305175"/>
          <p14:tracePt t="56649" x="6804025" y="3360738"/>
          <p14:tracePt t="56655" x="6794500" y="3397250"/>
          <p14:tracePt t="56660" x="6767513" y="3433763"/>
          <p14:tracePt t="56665" x="6748463" y="3470275"/>
          <p14:tracePt t="56671" x="6748463" y="3506788"/>
          <p14:tracePt t="56676" x="6740525" y="3543300"/>
          <p14:tracePt t="56679" x="6740525" y="3560763"/>
          <p14:tracePt t="56685" x="6740525" y="3579813"/>
          <p14:tracePt t="56691" x="6740525" y="3597275"/>
          <p14:tracePt t="56695" x="6740525" y="3606800"/>
          <p14:tracePt t="56701" x="6748463" y="3616325"/>
          <p14:tracePt t="56705" x="6757988" y="3625850"/>
          <p14:tracePt t="56715" x="6777038" y="3625850"/>
          <p14:tracePt t="56721" x="6794500" y="3633788"/>
          <p14:tracePt t="56727" x="6813550" y="3633788"/>
          <p14:tracePt t="56731" x="6858000" y="3633788"/>
          <p14:tracePt t="56735" x="6877050" y="3633788"/>
          <p14:tracePt t="56743" x="6904038" y="3633788"/>
          <p14:tracePt t="56746" x="6931025" y="3616325"/>
          <p14:tracePt t="56751" x="6967538" y="3597275"/>
          <p14:tracePt t="56755" x="6996113" y="3579813"/>
          <p14:tracePt t="56762" x="7013575" y="3552825"/>
          <p14:tracePt t="56765" x="7050088" y="3533775"/>
          <p14:tracePt t="56771" x="7069138" y="3516313"/>
          <p14:tracePt t="56777" x="7086600" y="3497263"/>
          <p14:tracePt t="56781" x="7105650" y="3470275"/>
          <p14:tracePt t="56787" x="7113588" y="3424238"/>
          <p14:tracePt t="56791" x="7123113" y="3397250"/>
          <p14:tracePt t="56796" x="7123113" y="3351213"/>
          <p14:tracePt t="56801" x="7132638" y="3324225"/>
          <p14:tracePt t="56807" x="7132638" y="3278188"/>
          <p14:tracePt t="56812" x="7132638" y="3251200"/>
          <p14:tracePt t="56817" x="7132638" y="3214688"/>
          <p14:tracePt t="56821" x="7132638" y="3168650"/>
          <p14:tracePt t="56828" x="7123113" y="3151188"/>
          <p14:tracePt t="56831" x="7113588" y="3122613"/>
          <p14:tracePt t="56837" x="7096125" y="3086100"/>
          <p14:tracePt t="56841" x="7077075" y="3068638"/>
          <p14:tracePt t="56847" x="7059613" y="3059113"/>
          <p14:tracePt t="56851" x="7040563" y="3049588"/>
          <p14:tracePt t="56857" x="7032625" y="3041650"/>
          <p14:tracePt t="56862" x="7023100" y="3041650"/>
          <p14:tracePt t="56867" x="7004050" y="3032125"/>
          <p14:tracePt t="56879" x="6996113" y="3032125"/>
          <p14:tracePt t="56896" x="6986588" y="3032125"/>
          <p14:tracePt t="56907" x="6986588" y="3041650"/>
          <p14:tracePt t="56912" x="6959600" y="3059113"/>
          <p14:tracePt t="56918" x="6950075" y="3078163"/>
          <p14:tracePt t="56923" x="6923088" y="3114675"/>
          <p14:tracePt t="56929" x="6904038" y="3141663"/>
          <p14:tracePt t="56933" x="6894513" y="3178175"/>
          <p14:tracePt t="56937" x="6867525" y="3205163"/>
          <p14:tracePt t="56944" x="6850063" y="3251200"/>
          <p14:tracePt t="56947" x="6831013" y="3278188"/>
          <p14:tracePt t="56953" x="6804025" y="3305175"/>
          <p14:tracePt t="56957" x="6794500" y="3324225"/>
          <p14:tracePt t="56963" x="6777038" y="3351213"/>
          <p14:tracePt t="56967" x="6777038" y="3378200"/>
          <p14:tracePt t="56973" x="6767513" y="3397250"/>
          <p14:tracePt t="56979" x="6757988" y="3406775"/>
          <p14:tracePt t="56983" x="6757988" y="3414713"/>
          <p14:tracePt t="56997" x="6757988" y="3424238"/>
          <p14:tracePt t="57083" x="6757988" y="3414713"/>
          <p14:tracePt t="57089" x="6757988" y="3406775"/>
          <p14:tracePt t="57095" x="6757988" y="3387725"/>
          <p14:tracePt t="57099" x="6757988" y="3378200"/>
          <p14:tracePt t="57103" x="6748463" y="3351213"/>
          <p14:tracePt t="57111" x="6740525" y="3333750"/>
          <p14:tracePt t="57113" x="6731000" y="3314700"/>
          <p14:tracePt t="57119" x="6704013" y="3297238"/>
          <p14:tracePt t="57123" x="6704013" y="3251200"/>
          <p14:tracePt t="57129" x="6684963" y="3232150"/>
          <p14:tracePt t="57133" x="6667500" y="3205163"/>
          <p14:tracePt t="57139" x="6648450" y="3178175"/>
          <p14:tracePt t="57145" x="6630988" y="3159125"/>
          <p14:tracePt t="57149" x="6621463" y="3132138"/>
          <p14:tracePt t="57155" x="6584950" y="3122613"/>
          <p14:tracePt t="57161" x="6565900" y="3114675"/>
          <p14:tracePt t="57165" x="6548438" y="3105150"/>
          <p14:tracePt t="57169" x="6521450" y="3095625"/>
          <p14:tracePt t="57177" x="6502400" y="3086100"/>
          <p14:tracePt t="57179" x="6483350" y="3078163"/>
          <p14:tracePt t="57185" x="6465888" y="3068638"/>
          <p14:tracePt t="57189" x="6456363" y="3068638"/>
          <p14:tracePt t="57195" x="6446838" y="3068638"/>
          <p14:tracePt t="57199" x="6438900" y="3068638"/>
          <p14:tracePt t="57205" x="6429375" y="3068638"/>
          <p14:tracePt t="57219" x="6419850" y="3078163"/>
          <p14:tracePt t="57228" x="6402388" y="3078163"/>
          <p14:tracePt t="57229" x="6392863" y="3095625"/>
          <p14:tracePt t="57235" x="6383338" y="3095625"/>
          <p14:tracePt t="57240" x="6365875" y="3114675"/>
          <p14:tracePt t="57246" x="6356350" y="3132138"/>
          <p14:tracePt t="57251" x="6346825" y="3168650"/>
          <p14:tracePt t="57255" x="6329363" y="3195638"/>
          <p14:tracePt t="57260" x="6300788" y="3224213"/>
          <p14:tracePt t="57265" x="6292850" y="3268663"/>
          <p14:tracePt t="57271" x="6273800" y="3314700"/>
          <p14:tracePt t="57277" x="6264275" y="3360738"/>
          <p14:tracePt t="57281" x="6246813" y="3397250"/>
          <p14:tracePt t="57285" x="6237288" y="3443288"/>
          <p14:tracePt t="57293" x="6237288" y="3479800"/>
          <p14:tracePt t="57296" x="6237288" y="3516313"/>
          <p14:tracePt t="57301" x="6237288" y="3543300"/>
          <p14:tracePt t="57305" x="6237288" y="3552825"/>
          <p14:tracePt t="57312" x="6237288" y="3560763"/>
          <p14:tracePt t="57315" x="6246813" y="3579813"/>
          <p14:tracePt t="57321" x="6256338" y="3579813"/>
          <p14:tracePt t="57327" x="6264275" y="3579813"/>
          <p14:tracePt t="57331" x="6283325" y="3579813"/>
          <p14:tracePt t="57335" x="6292850" y="3579813"/>
          <p14:tracePt t="57342" x="6300788" y="3579813"/>
          <p14:tracePt t="57345" x="6337300" y="3560763"/>
          <p14:tracePt t="57351" x="6356350" y="3543300"/>
          <p14:tracePt t="57355" x="6383338" y="3524250"/>
          <p14:tracePt t="57362" x="6419850" y="3487738"/>
          <p14:tracePt t="57367" x="6438900" y="3460750"/>
          <p14:tracePt t="57371" x="6456363" y="3414713"/>
          <p14:tracePt t="57377" x="6483350" y="3360738"/>
          <p14:tracePt t="57381" x="6511925" y="3297238"/>
          <p14:tracePt t="57387" x="6521450" y="3232150"/>
          <p14:tracePt t="57392" x="6521450" y="3159125"/>
          <p14:tracePt t="57397" x="6529388" y="3105150"/>
          <p14:tracePt t="57401" x="6529388" y="3059113"/>
          <p14:tracePt t="57407" x="6529388" y="3022600"/>
          <p14:tracePt t="57412" x="6511925" y="2959100"/>
          <p14:tracePt t="57417" x="6492875" y="2922588"/>
          <p14:tracePt t="57421" x="6475413" y="2876550"/>
          <p14:tracePt t="57429" x="6456363" y="2840038"/>
          <p14:tracePt t="57431" x="6419850" y="2813050"/>
          <p14:tracePt t="57437" x="6383338" y="2803525"/>
          <p14:tracePt t="57441" x="6346825" y="2776538"/>
          <p14:tracePt t="57447" x="6310313" y="2767013"/>
          <p14:tracePt t="57451" x="6264275" y="2757488"/>
          <p14:tracePt t="57458" x="6237288" y="2747963"/>
          <p14:tracePt t="57463" x="6200775" y="2747963"/>
          <p14:tracePt t="57467" x="6173788" y="2747963"/>
          <p14:tracePt t="57473" x="6137275" y="2747963"/>
          <p14:tracePt t="57479" x="6100763" y="2757488"/>
          <p14:tracePt t="57481" x="6081713" y="2776538"/>
          <p14:tracePt t="57487" x="6054725" y="2784475"/>
          <p14:tracePt t="57491" x="6037263" y="2830513"/>
          <p14:tracePt t="57497" x="6000750" y="2876550"/>
          <p14:tracePt t="57503" x="5972175" y="2940050"/>
          <p14:tracePt t="57507" x="5935663" y="3022600"/>
          <p14:tracePt t="57513" x="5891213" y="3105150"/>
          <p14:tracePt t="57517" x="5862638" y="3187700"/>
          <p14:tracePt t="57523" x="5854700" y="3260725"/>
          <p14:tracePt t="57530" x="5835650" y="3333750"/>
          <p14:tracePt t="57533" x="5835650" y="3406775"/>
          <p14:tracePt t="57537" x="5835650" y="3470275"/>
          <p14:tracePt t="57546" x="5835650" y="3524250"/>
          <p14:tracePt t="57547" x="5881688" y="3589338"/>
          <p14:tracePt t="57553" x="5899150" y="3616325"/>
          <p14:tracePt t="57557" x="5945188" y="3643313"/>
          <p14:tracePt t="57563" x="5991225" y="3662363"/>
          <p14:tracePt t="57567" x="6045200" y="3662363"/>
          <p14:tracePt t="57573" x="6127750" y="3662363"/>
          <p14:tracePt t="57579" x="6183313" y="3662363"/>
          <p14:tracePt t="57583" x="6256338" y="3662363"/>
          <p14:tracePt t="57589" x="6319838" y="3633788"/>
          <p14:tracePt t="57595" x="6402388" y="3597275"/>
          <p14:tracePt t="57599" x="6483350" y="3552825"/>
          <p14:tracePt t="57603" x="6529388" y="3506788"/>
          <p14:tracePt t="57607" x="6594475" y="3433763"/>
          <p14:tracePt t="57613" x="6648450" y="3387725"/>
          <p14:tracePt t="57619" x="6704013" y="3324225"/>
          <p14:tracePt t="57623" x="6721475" y="3260725"/>
          <p14:tracePt t="57629" x="6757988" y="3214688"/>
          <p14:tracePt t="57633" x="6767513" y="3187700"/>
          <p14:tracePt t="57639" x="6777038" y="3122613"/>
          <p14:tracePt t="57645" x="6777038" y="3095625"/>
          <p14:tracePt t="57649" x="6777038" y="3078163"/>
          <p14:tracePt t="57653" x="6767513" y="3032125"/>
          <p14:tracePt t="57661" x="6757988" y="3032125"/>
          <p14:tracePt t="57663" x="6740525" y="3013075"/>
          <p14:tracePt t="57669" x="6711950" y="2976563"/>
          <p14:tracePt t="57673" x="6694488" y="2976563"/>
          <p14:tracePt t="57679" x="6675438" y="2959100"/>
          <p14:tracePt t="57683" x="6648450" y="2959100"/>
          <p14:tracePt t="57689" x="6630988" y="2959100"/>
          <p14:tracePt t="57695" x="6594475" y="2959100"/>
          <p14:tracePt t="57699" x="6584950" y="2959100"/>
          <p14:tracePt t="57705" x="6575425" y="2959100"/>
          <p14:tracePt t="57711" x="6557963" y="2976563"/>
          <p14:tracePt t="57715" x="6548438" y="2986088"/>
          <p14:tracePt t="57719" x="6538913" y="3013075"/>
          <p14:tracePt t="57723" x="6521450" y="3041650"/>
          <p14:tracePt t="57729" x="6492875" y="3105150"/>
          <p14:tracePt t="57735" x="6483350" y="3178175"/>
          <p14:tracePt t="57739" x="6465888" y="3232150"/>
          <p14:tracePt t="57745" x="6446838" y="3314700"/>
          <p14:tracePt t="57749" x="6446838" y="3406775"/>
          <p14:tracePt t="57755" x="6446838" y="3497263"/>
          <p14:tracePt t="57761" x="6446838" y="3552825"/>
          <p14:tracePt t="57765" x="6446838" y="3616325"/>
          <p14:tracePt t="57769" x="6456363" y="3662363"/>
          <p14:tracePt t="57778" x="6483350" y="3716338"/>
          <p14:tracePt t="57779" x="6511925" y="3743325"/>
          <p14:tracePt t="57785" x="6538913" y="3762375"/>
          <p14:tracePt t="57789" x="6584950" y="3779838"/>
          <p14:tracePt t="57795" x="6621463" y="3789363"/>
          <p14:tracePt t="57799" x="6675438" y="3808413"/>
          <p14:tracePt t="57805" x="6731000" y="3808413"/>
          <p14:tracePt t="57811" x="6767513" y="3808413"/>
          <p14:tracePt t="57815" x="6821488" y="3808413"/>
          <p14:tracePt t="57821" x="6886575" y="3789363"/>
          <p14:tracePt t="57827" x="6950075" y="3762375"/>
          <p14:tracePt t="57829" x="7013575" y="3735388"/>
          <p14:tracePt t="57835" x="7077075" y="3698875"/>
          <p14:tracePt t="57839" x="7142163" y="3662363"/>
          <p14:tracePt t="57845" x="7205663" y="3625850"/>
          <p14:tracePt t="57851" x="7251700" y="3570288"/>
          <p14:tracePt t="57855" x="7315200" y="3524250"/>
          <p14:tracePt t="57863" x="7351713" y="3487738"/>
          <p14:tracePt t="57865" x="7397750" y="3451225"/>
          <p14:tracePt t="57871" x="7424738" y="3378200"/>
          <p14:tracePt t="57877" x="7434263" y="3341688"/>
          <p14:tracePt t="57881" x="7434263" y="3305175"/>
          <p14:tracePt t="57885" x="7434263" y="3278188"/>
          <p14:tracePt t="57893" x="7397750" y="3241675"/>
          <p14:tracePt t="57896" x="7334250" y="3214688"/>
          <p14:tracePt t="57901" x="7278688" y="3195638"/>
          <p14:tracePt t="57905" x="7232650" y="3168650"/>
          <p14:tracePt t="57912" x="7132638" y="3159125"/>
          <p14:tracePt t="57915" x="7077075" y="3159125"/>
          <p14:tracePt t="57921" x="7023100" y="3159125"/>
          <p14:tracePt t="57927" x="6977063" y="3159125"/>
          <p14:tracePt t="57931" x="6967538" y="3168650"/>
          <p14:tracePt t="58067" x="6967538" y="3151188"/>
          <p14:tracePt t="58071" x="6967538" y="3141663"/>
          <p14:tracePt t="58078" x="6967538" y="3132138"/>
          <p14:tracePt t="58083" x="6977063" y="3122613"/>
          <p14:tracePt t="58087" x="7013575" y="3122613"/>
          <p14:tracePt t="58095" x="7040563" y="3122613"/>
          <p14:tracePt t="58097" x="7069138" y="3122613"/>
          <p14:tracePt t="58103" x="7123113" y="3122613"/>
          <p14:tracePt t="58107" x="7196138" y="3122613"/>
          <p14:tracePt t="58113" x="7296150" y="3141663"/>
          <p14:tracePt t="58117" x="7351713" y="3151188"/>
          <p14:tracePt t="58123" x="7461250" y="3168650"/>
          <p14:tracePt t="58128" x="7580313" y="3178175"/>
          <p14:tracePt t="58133" x="7689850" y="3195638"/>
          <p14:tracePt t="58138" x="7780338" y="3195638"/>
          <p14:tracePt t="58145" x="7908925" y="3214688"/>
          <p14:tracePt t="58149" x="8018463" y="3224213"/>
          <p14:tracePt t="58153" x="8147050" y="3224213"/>
          <p14:tracePt t="58157" x="8264525" y="3224213"/>
          <p14:tracePt t="58163" x="8383588" y="3224213"/>
          <p14:tracePt t="58167" x="8529638" y="3224213"/>
          <p14:tracePt t="58173" x="8694738" y="3241675"/>
          <p14:tracePt t="58179" x="8894763" y="3241675"/>
          <p14:tracePt t="58183" x="9040813" y="3241675"/>
          <p14:tracePt t="58187" x="9186863" y="3241675"/>
          <p14:tracePt t="58195" x="9351963" y="3251200"/>
          <p14:tracePt t="58199" x="9515475" y="3251200"/>
          <p14:tracePt t="58203" x="9680575" y="3251200"/>
          <p14:tracePt t="58211" x="9845675" y="3251200"/>
          <p14:tracePt t="58213" x="10009188" y="3251200"/>
          <p14:tracePt t="58219" x="10174288" y="3251200"/>
          <p14:tracePt t="58223" x="10320338" y="3251200"/>
          <p14:tracePt t="58229" x="10474325" y="3251200"/>
          <p14:tracePt t="58233" x="10639425" y="3251200"/>
          <p14:tracePt t="58239" x="10785475" y="3251200"/>
          <p14:tracePt t="58245" x="10941050" y="3232150"/>
          <p14:tracePt t="58249" x="11077575" y="3232150"/>
          <p14:tracePt t="58253" x="11196638" y="3224213"/>
          <p14:tracePt t="58261" x="11306175" y="3224213"/>
          <p14:tracePt t="58263" x="11398250" y="3224213"/>
          <p14:tracePt t="58269" x="11507788" y="3224213"/>
          <p14:tracePt t="58273" x="11598275" y="3205163"/>
          <p14:tracePt t="58279" x="11671300" y="3205163"/>
          <p14:tracePt t="58283" x="11734800" y="3195638"/>
          <p14:tracePt t="58289" x="11807825" y="3195638"/>
          <p14:tracePt t="58295" x="11844338" y="3195638"/>
          <p14:tracePt t="58299" x="11890375" y="3195638"/>
          <p14:tracePt t="58303" x="11945938" y="3195638"/>
          <p14:tracePt t="58311" x="11982450" y="3195638"/>
          <p14:tracePt t="58315" x="12036425" y="3195638"/>
          <p14:tracePt t="58319" x="12099925" y="3195638"/>
          <p14:tracePt t="58327" x="12136438" y="31956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실내, 앉아있는, 테이블, 표지판이(가) 표시된 사진&#10;&#10;자동 생성된 설명">
            <a:extLst>
              <a:ext uri="{FF2B5EF4-FFF2-40B4-BE49-F238E27FC236}">
                <a16:creationId xmlns:a16="http://schemas.microsoft.com/office/drawing/2014/main" id="{A172BC71-C0E6-4D2B-B4B4-F044242D0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0" t="619" r="26298" b="10948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F548FA3-FC5D-498B-93D4-527242FD6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9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6"/>
    </mc:Choice>
    <mc:Fallback>
      <p:transition spd="slow" advTm="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" x="11982450" y="4017963"/>
          <p14:tracePt t="96" x="11863388" y="4044950"/>
          <p14:tracePt t="100" x="11734800" y="4044950"/>
          <p14:tracePt t="106" x="11607800" y="4073525"/>
          <p14:tracePt t="113" x="11479213" y="4073525"/>
          <p14:tracePt t="117" x="11369675" y="4090988"/>
          <p14:tracePt t="122" x="11223625" y="4110038"/>
          <p14:tracePt t="126" x="11077575" y="4110038"/>
          <p14:tracePt t="133" x="10914063" y="4110038"/>
          <p14:tracePt t="136" x="10768013" y="4110038"/>
          <p14:tracePt t="142" x="10602913" y="4110038"/>
          <p14:tracePt t="147" x="10420350" y="4110038"/>
          <p14:tracePt t="152" x="10228263" y="4110038"/>
          <p14:tracePt t="156" x="9999663" y="4110038"/>
          <p14:tracePt t="162" x="9780588" y="4110038"/>
          <p14:tracePt t="167" x="9515475" y="4110038"/>
          <p14:tracePt t="172" x="9288463" y="4110038"/>
          <p14:tracePt t="176" x="8959850" y="4054475"/>
          <p14:tracePt t="183" x="8767763" y="4054475"/>
          <p14:tracePt t="186" x="8566150" y="4037013"/>
          <p14:tracePt t="192" x="8366125" y="4037013"/>
          <p14:tracePt t="200" x="8237538" y="4037013"/>
          <p14:tracePt t="202" x="8108950" y="4037013"/>
          <p14:tracePt t="206" x="8081963" y="4064000"/>
          <p14:tracePt t="504" x="8081963" y="4037013"/>
          <p14:tracePt t="516" x="8101013" y="4027488"/>
          <p14:tracePt t="520" x="8108950" y="4027488"/>
          <p14:tracePt t="524" x="8118475" y="4027488"/>
          <p14:tracePt t="532" x="8137525" y="4017963"/>
          <p14:tracePt t="534" x="8174038" y="4017963"/>
          <p14:tracePt t="540" x="8191500" y="4017963"/>
          <p14:tracePt t="544" x="8220075" y="4017963"/>
          <p14:tracePt t="550" x="8256588" y="4017963"/>
          <p14:tracePt t="556" x="8283575" y="4017963"/>
          <p14:tracePt t="560" x="8337550" y="4017963"/>
          <p14:tracePt t="566" x="8383588" y="4017963"/>
          <p14:tracePt t="570" x="8456613" y="4017963"/>
          <p14:tracePt t="574" x="8512175" y="4017963"/>
          <p14:tracePt t="582" x="8566150" y="4017963"/>
          <p14:tracePt t="586" x="8612188" y="4037013"/>
          <p14:tracePt t="590" x="8639175" y="4037013"/>
          <p14:tracePt t="597" x="8685213" y="4054475"/>
          <p14:tracePt t="600" x="8712200" y="4064000"/>
          <p14:tracePt t="606" x="8758238" y="4073525"/>
          <p14:tracePt t="610" x="8821738" y="4100513"/>
          <p14:tracePt t="617" x="8858250" y="4110038"/>
          <p14:tracePt t="620" x="8913813" y="4110038"/>
          <p14:tracePt t="626" x="8959850" y="4110038"/>
          <p14:tracePt t="631" x="9013825" y="4110038"/>
          <p14:tracePt t="637" x="9050338" y="4110038"/>
          <p14:tracePt t="640" x="9096375" y="4110038"/>
          <p14:tracePt t="647" x="9132888" y="4110038"/>
          <p14:tracePt t="650" x="9178925" y="4110038"/>
          <p14:tracePt t="656" x="9215438" y="4110038"/>
          <p14:tracePt t="660" x="9251950" y="4117975"/>
          <p14:tracePt t="667" x="9278938" y="4117975"/>
          <p14:tracePt t="672" x="9305925" y="4117975"/>
          <p14:tracePt t="676" x="9332913" y="4117975"/>
          <p14:tracePt t="682" x="9351963" y="4117975"/>
          <p14:tracePt t="686" x="9369425" y="4090988"/>
          <p14:tracePt t="692" x="9398000" y="4073525"/>
          <p14:tracePt t="698" x="9424988" y="4054475"/>
          <p14:tracePt t="702" x="9442450" y="4044950"/>
          <p14:tracePt t="706" x="9461500" y="4037013"/>
          <p14:tracePt t="713" x="9478963" y="4027488"/>
          <p14:tracePt t="717" x="9507538" y="4000500"/>
          <p14:tracePt t="722" x="9534525" y="3990975"/>
          <p14:tracePt t="726" x="9561513" y="3963988"/>
          <p14:tracePt t="734" x="9588500" y="3944938"/>
          <p14:tracePt t="736" x="9607550" y="3927475"/>
          <p14:tracePt t="742" x="9644063" y="3889375"/>
          <p14:tracePt t="748" x="9671050" y="3862388"/>
          <p14:tracePt t="752" x="9698038" y="3835400"/>
          <p14:tracePt t="756" x="9717088" y="3798888"/>
          <p14:tracePt t="762" x="9744075" y="3771900"/>
          <p14:tracePt t="767" x="9772650" y="3725863"/>
          <p14:tracePt t="772" x="9799638" y="3689350"/>
          <p14:tracePt t="776" x="9826625" y="3643313"/>
          <p14:tracePt t="784" x="9845675" y="3616325"/>
          <p14:tracePt t="788" x="9863138" y="3597275"/>
          <p14:tracePt t="792" x="9882188" y="3570288"/>
          <p14:tracePt t="800" x="9909175" y="3533775"/>
          <p14:tracePt t="802" x="9926638" y="3506788"/>
          <p14:tracePt t="808" x="9936163" y="3487738"/>
          <p14:tracePt t="814" x="9955213" y="3451225"/>
          <p14:tracePt t="818" x="9972675" y="3433763"/>
          <p14:tracePt t="822" x="9972675" y="3406775"/>
          <p14:tracePt t="828" x="10009188" y="3378200"/>
          <p14:tracePt t="833" x="10009188" y="3341688"/>
          <p14:tracePt t="838" x="10018713" y="3324225"/>
          <p14:tracePt t="842" x="10028238" y="3305175"/>
          <p14:tracePt t="850" x="10028238" y="3297238"/>
          <p14:tracePt t="858" x="10036175" y="3297238"/>
          <p14:tracePt t="918" x="10028238" y="3297238"/>
          <p14:tracePt t="922" x="10009188" y="3297238"/>
          <p14:tracePt t="928" x="9963150" y="3297238"/>
          <p14:tracePt t="934" x="9936163" y="3305175"/>
          <p14:tracePt t="938" x="9890125" y="3314700"/>
          <p14:tracePt t="944" x="9836150" y="3324225"/>
          <p14:tracePt t="950" x="9790113" y="3333750"/>
          <p14:tracePt t="954" x="9717088" y="3351213"/>
          <p14:tracePt t="958" x="9690100" y="3351213"/>
          <p14:tracePt t="966" x="9644063" y="3351213"/>
          <p14:tracePt t="968" x="9617075" y="3360738"/>
          <p14:tracePt t="974" x="9571038" y="3360738"/>
          <p14:tracePt t="978" x="9544050" y="3360738"/>
          <p14:tracePt t="984" x="9515475" y="3360738"/>
          <p14:tracePt t="988" x="9488488" y="3360738"/>
          <p14:tracePt t="994" x="9461500" y="3360738"/>
          <p14:tracePt t="999" x="9424988" y="3360738"/>
          <p14:tracePt t="1004" x="9398000" y="3360738"/>
          <p14:tracePt t="1008" x="9369425" y="3360738"/>
          <p14:tracePt t="1016" x="9361488" y="3360738"/>
          <p14:tracePt t="1020" x="9351963" y="3351213"/>
          <p14:tracePt t="1024" x="9342438" y="3351213"/>
          <p14:tracePt t="1032" x="9332913" y="3351213"/>
          <p14:tracePt t="1034" x="9332913" y="3341688"/>
          <p14:tracePt t="1050" x="9332913" y="3333750"/>
          <p14:tracePt t="1060" x="9324975" y="3333750"/>
          <p14:tracePt t="1084" x="9324975" y="3324225"/>
          <p14:tracePt t="1090" x="9315450" y="3324225"/>
          <p14:tracePt t="1120" x="9305925" y="3324225"/>
          <p14:tracePt t="1134" x="9296400" y="3314700"/>
          <p14:tracePt t="1140" x="9296400" y="3305175"/>
          <p14:tracePt t="1150" x="9288463" y="3297238"/>
          <p14:tracePt t="1156" x="9288463" y="3287713"/>
          <p14:tracePt t="1166" x="9288463" y="3278188"/>
          <p14:tracePt t="1283" x="9278938" y="3278188"/>
          <p14:tracePt t="1286" x="9269413" y="3287713"/>
          <p14:tracePt t="1292" x="9269413" y="3333750"/>
          <p14:tracePt t="1299" x="9269413" y="3370263"/>
          <p14:tracePt t="1302" x="9259888" y="3443288"/>
          <p14:tracePt t="1306" x="9259888" y="3516313"/>
          <p14:tracePt t="1313" x="9259888" y="3589338"/>
          <p14:tracePt t="1317" x="9251950" y="3670300"/>
          <p14:tracePt t="1322" x="9251950" y="3743325"/>
          <p14:tracePt t="1326" x="9232900" y="3808413"/>
          <p14:tracePt t="1333" x="9232900" y="3862388"/>
          <p14:tracePt t="1337" x="9223375" y="3917950"/>
          <p14:tracePt t="1342" x="9223375" y="3963988"/>
          <p14:tracePt t="1348" x="9223375" y="4000500"/>
          <p14:tracePt t="1352" x="9223375" y="4027488"/>
          <p14:tracePt t="1356" x="9223375" y="4044950"/>
          <p14:tracePt t="1363" x="9223375" y="4054475"/>
          <p14:tracePt t="1368" x="9223375" y="4064000"/>
          <p14:tracePt t="1484" x="9232900" y="4064000"/>
          <p14:tracePt t="1488" x="9242425" y="4064000"/>
          <p14:tracePt t="1494" x="9259888" y="4064000"/>
          <p14:tracePt t="1499" x="9278938" y="4054475"/>
          <p14:tracePt t="1502" x="9305925" y="4054475"/>
          <p14:tracePt t="1508" x="9332913" y="4037013"/>
          <p14:tracePt t="1516" x="9378950" y="4027488"/>
          <p14:tracePt t="1518" x="9405938" y="4008438"/>
          <p14:tracePt t="1524" x="9451975" y="4000500"/>
          <p14:tracePt t="1528" x="9498013" y="3981450"/>
          <p14:tracePt t="1534" x="9551988" y="3971925"/>
          <p14:tracePt t="1538" x="9598025" y="3954463"/>
          <p14:tracePt t="1544" x="9644063" y="3944938"/>
          <p14:tracePt t="1550" x="9698038" y="3935413"/>
          <p14:tracePt t="1554" x="9744075" y="3935413"/>
          <p14:tracePt t="1558" x="9780588" y="3935413"/>
          <p14:tracePt t="1567" x="9836150" y="3935413"/>
          <p14:tracePt t="1568" x="9863138" y="3935413"/>
          <p14:tracePt t="1574" x="9890125" y="3935413"/>
          <p14:tracePt t="1582" x="9926638" y="3935413"/>
          <p14:tracePt t="1584" x="9955213" y="3935413"/>
          <p14:tracePt t="1588" x="9982200" y="3935413"/>
          <p14:tracePt t="1594" x="9999663" y="3935413"/>
          <p14:tracePt t="1599" x="10018713" y="3935413"/>
          <p14:tracePt t="1604" x="10036175" y="3935413"/>
          <p14:tracePt t="1610" x="10064750" y="3935413"/>
          <p14:tracePt t="1616" x="10072688" y="3944938"/>
          <p14:tracePt t="1618" x="10101263" y="3944938"/>
          <p14:tracePt t="1624" x="10118725" y="3954463"/>
          <p14:tracePt t="1632" x="10137775" y="3963988"/>
          <p14:tracePt t="1634" x="10155238" y="3963988"/>
          <p14:tracePt t="1640" x="10191750" y="3971925"/>
          <p14:tracePt t="1644" x="10218738" y="3971925"/>
          <p14:tracePt t="1650" x="10237788" y="3981450"/>
          <p14:tracePt t="1654" x="10264775" y="3981450"/>
          <p14:tracePt t="1660" x="10291763" y="3981450"/>
          <p14:tracePt t="1666" x="10310813" y="3981450"/>
          <p14:tracePt t="1670" x="10337800" y="3981450"/>
          <p14:tracePt t="1674" x="10374313" y="3981450"/>
          <p14:tracePt t="1682" x="10401300" y="3981450"/>
          <p14:tracePt t="1684" x="10429875" y="3981450"/>
          <p14:tracePt t="1690" x="10447338" y="3981450"/>
          <p14:tracePt t="1698" x="10466388" y="3981450"/>
          <p14:tracePt t="1700" x="10493375" y="3981450"/>
          <p14:tracePt t="1704" x="10502900" y="3981450"/>
          <p14:tracePt t="1710" x="10520363" y="3981450"/>
          <p14:tracePt t="1716" x="10539413" y="3981450"/>
          <p14:tracePt t="1732" x="10547350" y="3981450"/>
          <p14:tracePt t="1892" x="10556875" y="3981450"/>
          <p14:tracePt t="1897" x="10566400" y="3963988"/>
          <p14:tracePt t="1902" x="10575925" y="3935413"/>
          <p14:tracePt t="1906" x="10585450" y="3908425"/>
          <p14:tracePt t="1913" x="10612438" y="3862388"/>
          <p14:tracePt t="1917" x="10621963" y="3816350"/>
          <p14:tracePt t="1922" x="10629900" y="3779838"/>
          <p14:tracePt t="1928" x="10648950" y="3735388"/>
          <p14:tracePt t="1933" x="10675938" y="3689350"/>
          <p14:tracePt t="1936" x="10685463" y="3625850"/>
          <p14:tracePt t="1942" x="10702925" y="3570288"/>
          <p14:tracePt t="1948" x="10712450" y="3506788"/>
          <p14:tracePt t="1952" x="10721975" y="3460750"/>
          <p14:tracePt t="1958" x="10721975" y="3406775"/>
          <p14:tracePt t="1962" x="10731500" y="3370263"/>
          <p14:tracePt t="1967" x="10731500" y="3324225"/>
          <p14:tracePt t="1972" x="10731500" y="3287713"/>
          <p14:tracePt t="1978" x="10731500" y="3251200"/>
          <p14:tracePt t="1982" x="10731500" y="3224213"/>
          <p14:tracePt t="1988" x="10731500" y="3205163"/>
          <p14:tracePt t="1992" x="10721975" y="3195638"/>
          <p14:tracePt t="1999" x="10721975" y="3187700"/>
          <p14:tracePt t="2002" x="10712450" y="3187700"/>
          <p14:tracePt t="2008" x="10712450" y="3178175"/>
          <p14:tracePt t="2074" x="10702925" y="3187700"/>
          <p14:tracePt t="2078" x="10694988" y="3187700"/>
          <p14:tracePt t="2084" x="10685463" y="3205163"/>
          <p14:tracePt t="2088" x="10675938" y="3214688"/>
          <p14:tracePt t="2094" x="10658475" y="3232150"/>
          <p14:tracePt t="2099" x="10639425" y="3251200"/>
          <p14:tracePt t="2104" x="10621963" y="3268663"/>
          <p14:tracePt t="2108" x="10593388" y="3278188"/>
          <p14:tracePt t="2116" x="10585450" y="3278188"/>
          <p14:tracePt t="2118" x="10539413" y="3314700"/>
          <p14:tracePt t="2124" x="10493375" y="3314700"/>
          <p14:tracePt t="2128" x="10437813" y="3341688"/>
          <p14:tracePt t="2134" x="10393363" y="3351213"/>
          <p14:tracePt t="2138" x="10320338" y="3378200"/>
          <p14:tracePt t="2144" x="10237788" y="3378200"/>
          <p14:tracePt t="2150" x="10182225" y="3387725"/>
          <p14:tracePt t="2154" x="10091738" y="3406775"/>
          <p14:tracePt t="2158" x="10028238" y="3406775"/>
          <p14:tracePt t="2166" x="9936163" y="3414713"/>
          <p14:tracePt t="2170" x="9863138" y="3424238"/>
          <p14:tracePt t="2174" x="9772650" y="3424238"/>
          <p14:tracePt t="2178" x="9690100" y="3424238"/>
          <p14:tracePt t="2184" x="9634538" y="3424238"/>
          <p14:tracePt t="2190" x="9580563" y="3424238"/>
          <p14:tracePt t="2194" x="9525000" y="3424238"/>
          <p14:tracePt t="2200" x="9471025" y="3424238"/>
          <p14:tracePt t="2204" x="9405938" y="3424238"/>
          <p14:tracePt t="2210" x="9378950" y="3424238"/>
          <p14:tracePt t="2216" x="9342438" y="3424238"/>
          <p14:tracePt t="2220" x="9305925" y="3414713"/>
          <p14:tracePt t="2224" x="9278938" y="3406775"/>
          <p14:tracePt t="2232" x="9251950" y="3406775"/>
          <p14:tracePt t="2234" x="9223375" y="3406775"/>
          <p14:tracePt t="2240" x="9215438" y="3406775"/>
          <p14:tracePt t="2244" x="9205913" y="3397250"/>
          <p14:tracePt t="2250" x="9196388" y="3397250"/>
          <p14:tracePt t="2310" x="9186863" y="3397250"/>
          <p14:tracePt t="2320" x="9178925" y="3397250"/>
          <p14:tracePt t="2330" x="9169400" y="3397250"/>
          <p14:tracePt t="2336" x="9169400" y="3406775"/>
          <p14:tracePt t="2350" x="9159875" y="3406775"/>
          <p14:tracePt t="2360" x="9150350" y="3406775"/>
          <p14:tracePt t="2370" x="9150350" y="3414713"/>
          <p14:tracePt t="2376" x="9150350" y="3424238"/>
          <p14:tracePt t="2380" x="9142413" y="3424238"/>
          <p14:tracePt t="2398" x="9132888" y="3424238"/>
          <p14:tracePt t="2400" x="9132888" y="3433763"/>
          <p14:tracePt t="2406" x="9132888" y="3443288"/>
          <p14:tracePt t="2410" x="9123363" y="3443288"/>
          <p14:tracePt t="2422" x="9123363" y="3451225"/>
          <p14:tracePt t="2426" x="9113838" y="3470275"/>
          <p14:tracePt t="2433" x="9113838" y="3487738"/>
          <p14:tracePt t="2436" x="9113838" y="3497263"/>
          <p14:tracePt t="2442" x="9105900" y="3516313"/>
          <p14:tracePt t="2448" x="9105900" y="3533775"/>
          <p14:tracePt t="2452" x="9105900" y="3560763"/>
          <p14:tracePt t="2456" x="9105900" y="3589338"/>
          <p14:tracePt t="2463" x="9105900" y="3616325"/>
          <p14:tracePt t="2466" x="9105900" y="3662363"/>
          <p14:tracePt t="2472" x="9105900" y="3698875"/>
          <p14:tracePt t="2476" x="9105900" y="3725863"/>
          <p14:tracePt t="2482" x="9105900" y="3771900"/>
          <p14:tracePt t="2486" x="9105900" y="3808413"/>
          <p14:tracePt t="2492" x="9105900" y="3852863"/>
          <p14:tracePt t="2498" x="9105900" y="3881438"/>
          <p14:tracePt t="2502" x="9123363" y="3898900"/>
          <p14:tracePt t="2506" x="9132888" y="3917950"/>
          <p14:tracePt t="2512" x="9142413" y="3935413"/>
          <p14:tracePt t="2516" x="9142413" y="3954463"/>
          <p14:tracePt t="2522" x="9150350" y="3963988"/>
          <p14:tracePt t="2526" x="9150350" y="3971925"/>
          <p14:tracePt t="2533" x="9150350" y="3981450"/>
          <p14:tracePt t="2578" x="9150350" y="3990975"/>
          <p14:tracePt t="2588" x="9159875" y="3990975"/>
          <p14:tracePt t="2592" x="9169400" y="3990975"/>
          <p14:tracePt t="2599" x="9178925" y="3990975"/>
          <p14:tracePt t="2602" x="9205913" y="3990975"/>
          <p14:tracePt t="2608" x="9232900" y="3990975"/>
          <p14:tracePt t="2613" x="9278938" y="3971925"/>
          <p14:tracePt t="2618" x="9315450" y="3971925"/>
          <p14:tracePt t="2624" x="9369425" y="3963988"/>
          <p14:tracePt t="2628" x="9451975" y="3954463"/>
          <p14:tracePt t="2632" x="9507538" y="3935413"/>
          <p14:tracePt t="2638" x="9588500" y="3927475"/>
          <p14:tracePt t="2642" x="9680575" y="3927475"/>
          <p14:tracePt t="2650" x="9772650" y="3917950"/>
          <p14:tracePt t="2654" x="9882188" y="3898900"/>
          <p14:tracePt t="2658" x="9982200" y="3898900"/>
          <p14:tracePt t="2666" x="10055225" y="3889375"/>
          <p14:tracePt t="2669" x="10145713" y="3871913"/>
          <p14:tracePt t="2674" x="10237788" y="3871913"/>
          <p14:tracePt t="2678" x="10301288" y="3862388"/>
          <p14:tracePt t="2685" x="10374313" y="3862388"/>
          <p14:tracePt t="2688" x="10429875" y="3862388"/>
          <p14:tracePt t="2694" x="10474325" y="3862388"/>
          <p14:tracePt t="2699" x="10510838" y="3862388"/>
          <p14:tracePt t="2704" x="10529888" y="3862388"/>
          <p14:tracePt t="2708" x="10547350" y="3862388"/>
          <p14:tracePt t="2715" x="10556875" y="3862388"/>
          <p14:tracePt t="2718" x="10566400" y="3862388"/>
          <p14:tracePt t="2986" x="10566400" y="3852863"/>
          <p14:tracePt t="2990" x="10566400" y="3835400"/>
          <p14:tracePt t="2997" x="10566400" y="3825875"/>
          <p14:tracePt t="3002" x="10566400" y="3808413"/>
          <p14:tracePt t="3006" x="10575925" y="3779838"/>
          <p14:tracePt t="3013" x="10575925" y="3762375"/>
          <p14:tracePt t="3016" x="10585450" y="3735388"/>
          <p14:tracePt t="3022" x="10585450" y="3689350"/>
          <p14:tracePt t="3026" x="10585450" y="3679825"/>
          <p14:tracePt t="3032" x="10585450" y="3633788"/>
          <p14:tracePt t="3036" x="10585450" y="3606800"/>
          <p14:tracePt t="3042" x="10585450" y="3579813"/>
          <p14:tracePt t="3049" x="10593388" y="3560763"/>
          <p14:tracePt t="3052" x="10593388" y="3543300"/>
          <p14:tracePt t="3056" x="10593388" y="3524250"/>
          <p14:tracePt t="3063" x="10593388" y="3516313"/>
          <p14:tracePt t="3066" x="10593388" y="3506788"/>
          <p14:tracePt t="3072" x="10593388" y="3497263"/>
          <p14:tracePt t="3076" x="10593388" y="3487738"/>
          <p14:tracePt t="3158" x="10593388" y="3497263"/>
          <p14:tracePt t="3162" x="10593388" y="3506788"/>
          <p14:tracePt t="3168" x="10593388" y="3524250"/>
          <p14:tracePt t="3172" x="10593388" y="3533775"/>
          <p14:tracePt t="3178" x="10593388" y="3543300"/>
          <p14:tracePt t="3188" x="10593388" y="3552825"/>
          <p14:tracePt t="3199" x="10602913" y="3552825"/>
          <p14:tracePt t="3208" x="10612438" y="3552825"/>
          <p14:tracePt t="3215" x="10612438" y="3560763"/>
          <p14:tracePt t="3224" x="10621963" y="3560763"/>
          <p14:tracePt t="3231" x="10639425" y="3560763"/>
          <p14:tracePt t="3234" x="10666413" y="3560763"/>
          <p14:tracePt t="3238" x="10685463" y="3560763"/>
          <p14:tracePt t="3244" x="10712450" y="3560763"/>
          <p14:tracePt t="3250" x="10758488" y="3570288"/>
          <p14:tracePt t="3254" x="10812463" y="3570288"/>
          <p14:tracePt t="3260" x="10868025" y="3570288"/>
          <p14:tracePt t="3265" x="10950575" y="3570288"/>
          <p14:tracePt t="3270" x="11060113" y="3570288"/>
          <p14:tracePt t="3274" x="11187113" y="3570288"/>
          <p14:tracePt t="3281" x="11296650" y="3570288"/>
          <p14:tracePt t="3284" x="11442700" y="3570288"/>
          <p14:tracePt t="3290" x="11588750" y="3570288"/>
          <p14:tracePt t="3294" x="11763375" y="3570288"/>
          <p14:tracePt t="3300" x="11926888" y="3570288"/>
          <p14:tracePt t="3304" x="12072938" y="35702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표지판, 앉아있는, 다른, 남자이(가) 표시된 사진&#10;&#10;자동 생성된 설명">
            <a:extLst>
              <a:ext uri="{FF2B5EF4-FFF2-40B4-BE49-F238E27FC236}">
                <a16:creationId xmlns:a16="http://schemas.microsoft.com/office/drawing/2014/main" id="{B626D127-DE56-42AF-BF38-2939714B5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8" t="1" r="30082" b="1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8E67088-BED7-430F-9FFE-81E4346AB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5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1"/>
    </mc:Choice>
    <mc:Fallback>
      <p:transition spd="slow" advTm="4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9" x="12063413" y="3406775"/>
          <p14:tracePt t="373" x="11990388" y="3406775"/>
          <p14:tracePt t="379" x="11890375" y="3406775"/>
          <p14:tracePt t="386" x="11799888" y="3406775"/>
          <p14:tracePt t="389" x="11707813" y="3406775"/>
          <p14:tracePt t="396" x="11617325" y="3406775"/>
          <p14:tracePt t="400" x="11507788" y="3406775"/>
          <p14:tracePt t="406" x="11398250" y="3406775"/>
          <p14:tracePt t="411" x="11269663" y="3387725"/>
          <p14:tracePt t="416" x="11141075" y="3370263"/>
          <p14:tracePt t="419" x="11031538" y="3370263"/>
          <p14:tracePt t="427" x="10877550" y="3360738"/>
          <p14:tracePt t="429" x="10748963" y="3360738"/>
          <p14:tracePt t="435" x="10621963" y="3341688"/>
          <p14:tracePt t="439" x="10510838" y="3341688"/>
          <p14:tracePt t="445" x="10401300" y="3341688"/>
          <p14:tracePt t="452" x="10291763" y="3341688"/>
          <p14:tracePt t="456" x="10201275" y="3341688"/>
          <p14:tracePt t="462" x="10128250" y="3341688"/>
          <p14:tracePt t="466" x="10072688" y="3341688"/>
          <p14:tracePt t="470" x="10018713" y="3341688"/>
          <p14:tracePt t="478" x="9955213" y="3341688"/>
          <p14:tracePt t="482" x="9882188" y="3341688"/>
          <p14:tracePt t="486" x="9845675" y="3333750"/>
          <p14:tracePt t="489" x="9799638" y="3333750"/>
          <p14:tracePt t="495" x="9763125" y="3324225"/>
          <p14:tracePt t="501" x="9717088" y="3314700"/>
          <p14:tracePt t="506" x="9671050" y="3305175"/>
          <p14:tracePt t="512" x="9617075" y="3287713"/>
          <p14:tracePt t="515" x="9571038" y="3287713"/>
          <p14:tracePt t="522" x="9534525" y="3278188"/>
          <p14:tracePt t="527" x="9488488" y="3268663"/>
          <p14:tracePt t="532" x="9461500" y="3260725"/>
          <p14:tracePt t="536" x="9424988" y="3251200"/>
          <p14:tracePt t="544" x="9398000" y="3241675"/>
          <p14:tracePt t="546" x="9369425" y="3232150"/>
          <p14:tracePt t="552" x="9351963" y="3224213"/>
          <p14:tracePt t="555" x="9315450" y="3214688"/>
          <p14:tracePt t="562" x="9296400" y="3205163"/>
          <p14:tracePt t="566" x="9288463" y="3205163"/>
          <p14:tracePt t="572" x="9251950" y="3205163"/>
          <p14:tracePt t="577" x="9232900" y="3187700"/>
          <p14:tracePt t="581" x="9205913" y="3178175"/>
          <p14:tracePt t="586" x="9178925" y="3168650"/>
          <p14:tracePt t="594" x="9142413" y="3159125"/>
          <p14:tracePt t="598" x="9113838" y="3151188"/>
          <p14:tracePt t="602" x="9086850" y="3141663"/>
          <p14:tracePt t="605" x="9059863" y="3141663"/>
          <p14:tracePt t="612" x="9013825" y="3132138"/>
          <p14:tracePt t="618" x="8967788" y="3132138"/>
          <p14:tracePt t="622" x="8921750" y="3132138"/>
          <p14:tracePt t="628" x="8858250" y="3122613"/>
          <p14:tracePt t="632" x="8812213" y="3105150"/>
          <p14:tracePt t="638" x="8739188" y="3095625"/>
          <p14:tracePt t="643" x="8666163" y="3086100"/>
          <p14:tracePt t="648" x="8621713" y="3086100"/>
          <p14:tracePt t="652" x="8539163" y="3068638"/>
          <p14:tracePt t="659" x="8493125" y="3059113"/>
          <p14:tracePt t="662" x="8439150" y="3059113"/>
          <p14:tracePt t="667" x="8356600" y="3032125"/>
          <p14:tracePt t="672" x="8301038" y="3032125"/>
          <p14:tracePt t="678" x="8247063" y="3032125"/>
          <p14:tracePt t="682" x="8183563" y="3022600"/>
          <p14:tracePt t="688" x="8128000" y="3022600"/>
          <p14:tracePt t="694" x="8081963" y="2995613"/>
          <p14:tracePt t="698" x="8045450" y="2986088"/>
          <p14:tracePt t="702" x="7999413" y="2986088"/>
          <p14:tracePt t="708" x="7962900" y="2986088"/>
          <p14:tracePt t="713" x="7945438" y="2976563"/>
          <p14:tracePt t="718" x="7908925" y="2976563"/>
          <p14:tracePt t="722" x="7881938" y="2968625"/>
          <p14:tracePt t="728" x="7872413" y="2968625"/>
          <p14:tracePt t="734" x="7853363" y="2968625"/>
          <p14:tracePt t="737" x="7835900" y="2968625"/>
          <p14:tracePt t="824" x="7826375" y="2968625"/>
          <p14:tracePt t="830" x="7816850" y="2949575"/>
          <p14:tracePt t="834" x="7808913" y="2930525"/>
          <p14:tracePt t="838" x="7799388" y="2922588"/>
          <p14:tracePt t="845" x="7789863" y="2903538"/>
          <p14:tracePt t="850" x="7772400" y="2886075"/>
          <p14:tracePt t="862" x="7753350" y="2857500"/>
          <p14:tracePt t="863" x="7753350" y="2849563"/>
          <p14:tracePt t="869" x="7743825" y="2830513"/>
          <p14:tracePt t="874" x="7735888" y="2813050"/>
          <p14:tracePt t="880" x="7716838" y="2794000"/>
          <p14:tracePt t="884" x="7707313" y="2776538"/>
          <p14:tracePt t="890" x="7699375" y="2767013"/>
          <p14:tracePt t="896" x="7689850" y="2747963"/>
          <p14:tracePt t="899" x="7680325" y="2740025"/>
          <p14:tracePt t="904" x="7680325" y="2730500"/>
          <p14:tracePt t="911" x="7670800" y="2730500"/>
          <p14:tracePt t="920" x="7670800" y="2720975"/>
          <p14:tracePt t="969" x="7670800" y="2730500"/>
          <p14:tracePt t="977" x="7670800" y="2757488"/>
          <p14:tracePt t="979" x="7670800" y="2794000"/>
          <p14:tracePt t="990" x="7670800" y="2876550"/>
          <p14:tracePt t="994" x="7670800" y="2913063"/>
          <p14:tracePt t="1000" x="7670800" y="2959100"/>
          <p14:tracePt t="1004" x="7670800" y="2995613"/>
          <p14:tracePt t="1011" x="7670800" y="3041650"/>
          <p14:tracePt t="1013" x="7689850" y="3095625"/>
          <p14:tracePt t="1020" x="7689850" y="3132138"/>
          <p14:tracePt t="1024" x="7689850" y="3178175"/>
          <p14:tracePt t="1029" x="7699375" y="3232150"/>
          <p14:tracePt t="1033" x="7699375" y="3278188"/>
          <p14:tracePt t="1039" x="7699375" y="3333750"/>
          <p14:tracePt t="1045" x="7699375" y="3360738"/>
          <p14:tracePt t="1050" x="7699375" y="3414713"/>
          <p14:tracePt t="1055" x="7699375" y="3443288"/>
          <p14:tracePt t="1061" x="7699375" y="3497263"/>
          <p14:tracePt t="1066" x="7699375" y="3524250"/>
          <p14:tracePt t="1070" x="7699375" y="3552825"/>
          <p14:tracePt t="1074" x="7707313" y="3570288"/>
          <p14:tracePt t="1080" x="7707313" y="3606800"/>
          <p14:tracePt t="1085" x="7716838" y="3625850"/>
          <p14:tracePt t="1090" x="7716838" y="3633788"/>
          <p14:tracePt t="1096" x="7726363" y="3643313"/>
          <p14:tracePt t="1106" x="7735888" y="3652838"/>
          <p14:tracePt t="1111" x="7743825" y="3662363"/>
          <p14:tracePt t="1130" x="7743825" y="3670300"/>
          <p14:tracePt t="1135" x="7753350" y="3679825"/>
          <p14:tracePt t="1145" x="7753350" y="3689350"/>
          <p14:tracePt t="1149" x="7762875" y="3689350"/>
          <p14:tracePt t="1156" x="7772400" y="3698875"/>
          <p14:tracePt t="1162" x="7799388" y="3706813"/>
          <p14:tracePt t="1166" x="7816850" y="3706813"/>
          <p14:tracePt t="1180" x="7908925" y="3743325"/>
          <p14:tracePt t="1186" x="7962900" y="3762375"/>
          <p14:tracePt t="1193" x="8008938" y="3779838"/>
          <p14:tracePt t="1196" x="8054975" y="3798888"/>
          <p14:tracePt t="1201" x="8128000" y="3816350"/>
          <p14:tracePt t="1206" x="8201025" y="3816350"/>
          <p14:tracePt t="1212" x="8283575" y="3825875"/>
          <p14:tracePt t="1216" x="8393113" y="3825875"/>
          <p14:tracePt t="1222" x="8483600" y="3825875"/>
          <p14:tracePt t="1226" x="8556625" y="3825875"/>
          <p14:tracePt t="1232" x="8648700" y="3825875"/>
          <p14:tracePt t="1236" x="8739188" y="3825875"/>
          <p14:tracePt t="1244" x="8831263" y="3825875"/>
          <p14:tracePt t="1246" x="8921750" y="3825875"/>
          <p14:tracePt t="1252" x="8986838" y="3825875"/>
          <p14:tracePt t="1255" x="9059863" y="3825875"/>
          <p14:tracePt t="1261" x="9113838" y="3825875"/>
          <p14:tracePt t="1266" x="9169400" y="3825875"/>
          <p14:tracePt t="1272" x="9215438" y="3825875"/>
          <p14:tracePt t="1278" x="9251950" y="3825875"/>
          <p14:tracePt t="1281" x="9296400" y="3816350"/>
          <p14:tracePt t="1286" x="9324975" y="3816350"/>
          <p14:tracePt t="1294" x="9342438" y="3816350"/>
          <p14:tracePt t="1295" x="9351963" y="3816350"/>
          <p14:tracePt t="1302" x="9369425" y="3816350"/>
          <p14:tracePt t="1391" x="9369425" y="3808413"/>
          <p14:tracePt t="1398" x="9369425" y="3798888"/>
          <p14:tracePt t="1404" x="9369425" y="3771900"/>
          <p14:tracePt t="1409" x="9369425" y="3743325"/>
          <p14:tracePt t="1413" x="9369425" y="3716338"/>
          <p14:tracePt t="1418" x="9369425" y="3670300"/>
          <p14:tracePt t="1422" x="9351963" y="3616325"/>
          <p14:tracePt t="1428" x="9342438" y="3579813"/>
          <p14:tracePt t="1434" x="9332913" y="3543300"/>
          <p14:tracePt t="1438" x="9305925" y="3479800"/>
          <p14:tracePt t="1445" x="9296400" y="3433763"/>
          <p14:tracePt t="1448" x="9278938" y="3387725"/>
          <p14:tracePt t="1454" x="9232900" y="3324225"/>
          <p14:tracePt t="1459" x="9215438" y="3268663"/>
          <p14:tracePt t="1464" x="9186863" y="3224213"/>
          <p14:tracePt t="1468" x="9150350" y="3141663"/>
          <p14:tracePt t="1474" x="9123363" y="3095625"/>
          <p14:tracePt t="1479" x="9086850" y="3032125"/>
          <p14:tracePt t="1483" x="9069388" y="2986088"/>
          <p14:tracePt t="1488" x="9040813" y="2940050"/>
          <p14:tracePt t="1496" x="9023350" y="2894013"/>
          <p14:tracePt t="1497" x="8986838" y="2867025"/>
          <p14:tracePt t="1504" x="8967788" y="2840038"/>
          <p14:tracePt t="1508" x="8959850" y="2813050"/>
          <p14:tracePt t="1514" x="8940800" y="2794000"/>
          <p14:tracePt t="1520" x="8931275" y="2784475"/>
          <p14:tracePt t="1527" x="8921750" y="2776538"/>
          <p14:tracePt t="1530" x="8913813" y="2767013"/>
          <p14:tracePt t="1540" x="8904288" y="2767013"/>
          <p14:tracePt t="1556" x="8894763" y="2767013"/>
          <p14:tracePt t="1566" x="8885238" y="2767013"/>
          <p14:tracePt t="1570" x="8885238" y="2757488"/>
          <p14:tracePt t="1577" x="8877300" y="2757488"/>
          <p14:tracePt t="1579" x="8867775" y="2757488"/>
          <p14:tracePt t="1590" x="8858250" y="2757488"/>
          <p14:tracePt t="1596" x="8848725" y="2757488"/>
          <p14:tracePt t="1600" x="8840788" y="2757488"/>
          <p14:tracePt t="1606" x="8831263" y="2757488"/>
          <p14:tracePt t="1611" x="8804275" y="2757488"/>
          <p14:tracePt t="1616" x="8775700" y="2757488"/>
          <p14:tracePt t="1619" x="8739188" y="2757488"/>
          <p14:tracePt t="1628" x="8712200" y="2757488"/>
          <p14:tracePt t="1632" x="8675688" y="2757488"/>
          <p14:tracePt t="1636" x="8629650" y="2757488"/>
          <p14:tracePt t="1639" x="8593138" y="2757488"/>
          <p14:tracePt t="1645" x="8548688" y="2757488"/>
          <p14:tracePt t="1652" x="8493125" y="2757488"/>
          <p14:tracePt t="1656" x="8439150" y="2757488"/>
          <p14:tracePt t="1662" x="8410575" y="2757488"/>
          <p14:tracePt t="1666" x="8356600" y="2757488"/>
          <p14:tracePt t="1672" x="8301038" y="2757488"/>
          <p14:tracePt t="1676" x="8256588" y="2767013"/>
          <p14:tracePt t="1682" x="8191500" y="2784475"/>
          <p14:tracePt t="1686" x="8154988" y="2784475"/>
          <p14:tracePt t="1693" x="8081963" y="2794000"/>
          <p14:tracePt t="1695" x="8035925" y="2803525"/>
          <p14:tracePt t="1701" x="7981950" y="2813050"/>
          <p14:tracePt t="1705" x="7918450" y="2840038"/>
          <p14:tracePt t="1712" x="7845425" y="2849563"/>
          <p14:tracePt t="1716" x="7799388" y="2867025"/>
          <p14:tracePt t="1722" x="7726363" y="2876550"/>
          <p14:tracePt t="1727" x="7680325" y="2886075"/>
          <p14:tracePt t="1732" x="7626350" y="2894013"/>
          <p14:tracePt t="1735" x="7580313" y="2913063"/>
          <p14:tracePt t="1743" x="7534275" y="2930525"/>
          <p14:tracePt t="1748" x="7507288" y="2940050"/>
          <p14:tracePt t="1752" x="7470775" y="2949575"/>
          <p14:tracePt t="1759" x="7451725" y="2949575"/>
          <p14:tracePt t="1762" x="7434263" y="2959100"/>
          <p14:tracePt t="1768" x="7415213" y="2968625"/>
          <p14:tracePt t="1772" x="7407275" y="2968625"/>
          <p14:tracePt t="1792" x="7407275" y="2976563"/>
          <p14:tracePt t="1858" x="7407275" y="2995613"/>
          <p14:tracePt t="1862" x="7407275" y="3013075"/>
          <p14:tracePt t="1868" x="7407275" y="3032125"/>
          <p14:tracePt t="1872" x="7407275" y="3059113"/>
          <p14:tracePt t="1878" x="7407275" y="3086100"/>
          <p14:tracePt t="1884" x="7407275" y="3114675"/>
          <p14:tracePt t="1888" x="7407275" y="3159125"/>
          <p14:tracePt t="1894" x="7407275" y="3187700"/>
          <p14:tracePt t="1898" x="7407275" y="3232150"/>
          <p14:tracePt t="1904" x="7407275" y="3268663"/>
          <p14:tracePt t="1908" x="7407275" y="3324225"/>
          <p14:tracePt t="1914" x="7415213" y="3370263"/>
          <p14:tracePt t="1918" x="7415213" y="3424238"/>
          <p14:tracePt t="1923" x="7415213" y="3470275"/>
          <p14:tracePt t="1928" x="7415213" y="3524250"/>
          <p14:tracePt t="1934" x="7415213" y="3579813"/>
          <p14:tracePt t="1938" x="7424738" y="3616325"/>
          <p14:tracePt t="1945" x="7434263" y="3662363"/>
          <p14:tracePt t="1948" x="7451725" y="3725863"/>
          <p14:tracePt t="1954" x="7461250" y="3779838"/>
          <p14:tracePt t="1959" x="7470775" y="3808413"/>
          <p14:tracePt t="1964" x="7480300" y="3844925"/>
          <p14:tracePt t="1968" x="7488238" y="3871913"/>
          <p14:tracePt t="1974" x="7497763" y="3889375"/>
          <p14:tracePt t="1980" x="7497763" y="3908425"/>
          <p14:tracePt t="1983" x="7516813" y="3917950"/>
          <p14:tracePt t="1988" x="7516813" y="3935413"/>
          <p14:tracePt t="2034" x="7524750" y="3935413"/>
          <p14:tracePt t="2074" x="7534275" y="3935413"/>
          <p14:tracePt t="2079" x="7553325" y="3927475"/>
          <p14:tracePt t="2084" x="7561263" y="3927475"/>
          <p14:tracePt t="2090" x="7580313" y="3917950"/>
          <p14:tracePt t="2094" x="7607300" y="3908425"/>
          <p14:tracePt t="2099" x="7616825" y="3908425"/>
          <p14:tracePt t="2104" x="7643813" y="3898900"/>
          <p14:tracePt t="2112" x="7670800" y="3898900"/>
          <p14:tracePt t="2115" x="7716838" y="3898900"/>
          <p14:tracePt t="2120" x="7762875" y="3898900"/>
          <p14:tracePt t="2126" x="7808913" y="3889375"/>
          <p14:tracePt t="2129" x="7862888" y="3889375"/>
          <p14:tracePt t="2135" x="7954963" y="3889375"/>
          <p14:tracePt t="2140" x="8045450" y="3889375"/>
          <p14:tracePt t="2145" x="8128000" y="3889375"/>
          <p14:tracePt t="2150" x="8220075" y="3889375"/>
          <p14:tracePt t="2156" x="8310563" y="3889375"/>
          <p14:tracePt t="2161" x="8420100" y="3889375"/>
          <p14:tracePt t="2165" x="8512175" y="3889375"/>
          <p14:tracePt t="2179" x="8785225" y="3889375"/>
          <p14:tracePt t="2186" x="8877300" y="3889375"/>
          <p14:tracePt t="2190" x="8967788" y="3889375"/>
          <p14:tracePt t="2196" x="9040813" y="3889375"/>
          <p14:tracePt t="2200" x="9123363" y="3889375"/>
          <p14:tracePt t="2205" x="9178925" y="3889375"/>
          <p14:tracePt t="2211" x="9232900" y="3889375"/>
          <p14:tracePt t="2216" x="9296400" y="3881438"/>
          <p14:tracePt t="2220" x="9324975" y="3881438"/>
          <p14:tracePt t="2226" x="9361488" y="3881438"/>
          <p14:tracePt t="2232" x="9369425" y="3871913"/>
          <p14:tracePt t="2236" x="9378950" y="3871913"/>
          <p14:tracePt t="2255" x="9388475" y="3871913"/>
          <p14:tracePt t="2328" x="9388475" y="3862388"/>
          <p14:tracePt t="2332" x="9388475" y="3852863"/>
          <p14:tracePt t="2335" x="9398000" y="3844925"/>
          <p14:tracePt t="2344" x="9398000" y="3825875"/>
          <p14:tracePt t="2348" x="9405938" y="3798888"/>
          <p14:tracePt t="2352" x="9405938" y="3771900"/>
          <p14:tracePt t="2357" x="9415463" y="3752850"/>
          <p14:tracePt t="2362" x="9415463" y="3725863"/>
          <p14:tracePt t="2367" x="9415463" y="3679825"/>
          <p14:tracePt t="2371" x="9415463" y="3652838"/>
          <p14:tracePt t="2378" x="9415463" y="3597275"/>
          <p14:tracePt t="2381" x="9415463" y="3552825"/>
          <p14:tracePt t="2388" x="9415463" y="3516313"/>
          <p14:tracePt t="2393" x="9415463" y="3470275"/>
          <p14:tracePt t="2398" x="9415463" y="3406775"/>
          <p14:tracePt t="2402" x="9398000" y="3341688"/>
          <p14:tracePt t="2409" x="9388475" y="3297238"/>
          <p14:tracePt t="2412" x="9361488" y="3241675"/>
          <p14:tracePt t="2418" x="9351963" y="3178175"/>
          <p14:tracePt t="2422" x="9324975" y="3095625"/>
          <p14:tracePt t="2428" x="9305925" y="3059113"/>
          <p14:tracePt t="2432" x="9278938" y="2995613"/>
          <p14:tracePt t="2438" x="9251950" y="2930525"/>
          <p14:tracePt t="2445" x="9215438" y="2867025"/>
          <p14:tracePt t="2447" x="9186863" y="2820988"/>
          <p14:tracePt t="2452" x="9169400" y="2776538"/>
          <p14:tracePt t="2458" x="9150350" y="2757488"/>
          <p14:tracePt t="2464" x="9142413" y="2740025"/>
          <p14:tracePt t="2467" x="9123363" y="2730500"/>
          <p14:tracePt t="2473" x="9113838" y="2703513"/>
          <p14:tracePt t="2479" x="9105900" y="2703513"/>
          <p14:tracePt t="2524" x="9105900" y="2693988"/>
          <p14:tracePt t="2544" x="9096375" y="2693988"/>
          <p14:tracePt t="2548" x="9086850" y="2693988"/>
          <p14:tracePt t="2558" x="9069388" y="2693988"/>
          <p14:tracePt t="2564" x="9059863" y="2693988"/>
          <p14:tracePt t="2570" x="9040813" y="2703513"/>
          <p14:tracePt t="2580" x="9013825" y="2711450"/>
          <p14:tracePt t="2584" x="8977313" y="2730500"/>
          <p14:tracePt t="2590" x="8950325" y="2740025"/>
          <p14:tracePt t="2594" x="8921750" y="2740025"/>
          <p14:tracePt t="2600" x="8894763" y="2740025"/>
          <p14:tracePt t="2603" x="8848725" y="2747963"/>
          <p14:tracePt t="2612" x="8812213" y="2747963"/>
          <p14:tracePt t="2613" x="8758238" y="2747963"/>
          <p14:tracePt t="2619" x="8694738" y="2747963"/>
          <p14:tracePt t="2624" x="8639175" y="2747963"/>
          <p14:tracePt t="2630" x="8585200" y="2747963"/>
          <p14:tracePt t="2634" x="8529638" y="2747963"/>
          <p14:tracePt t="2640" x="8456613" y="2747963"/>
          <p14:tracePt t="2645" x="8383588" y="2747963"/>
          <p14:tracePt t="2650" x="8293100" y="2747963"/>
          <p14:tracePt t="2655" x="8210550" y="2747963"/>
          <p14:tracePt t="2661" x="8137525" y="2747963"/>
          <p14:tracePt t="2664" x="8045450" y="2747963"/>
          <p14:tracePt t="2670" x="7972425" y="2747963"/>
          <p14:tracePt t="2674" x="7899400" y="2747963"/>
          <p14:tracePt t="2680" x="7826375" y="2747963"/>
          <p14:tracePt t="2686" x="7753350" y="2747963"/>
          <p14:tracePt t="2689" x="7707313" y="2730500"/>
          <p14:tracePt t="2694" x="7662863" y="2730500"/>
          <p14:tracePt t="2700" x="7626350" y="2730500"/>
          <p14:tracePt t="2706" x="7580313" y="2730500"/>
          <p14:tracePt t="2711" x="7561263" y="2730500"/>
          <p14:tracePt t="2716" x="7543800" y="2730500"/>
          <p14:tracePt t="2720" x="7534275" y="2730500"/>
          <p14:tracePt t="2729" x="7524750" y="2730500"/>
          <p14:tracePt t="2799" x="7524750" y="2740025"/>
          <p14:tracePt t="2811" x="7524750" y="2767013"/>
          <p14:tracePt t="2815" x="7524750" y="2784475"/>
          <p14:tracePt t="2821" x="7524750" y="2813050"/>
          <p14:tracePt t="2828" x="7524750" y="2849563"/>
          <p14:tracePt t="2831" x="7524750" y="2886075"/>
          <p14:tracePt t="2835" x="7524750" y="2930525"/>
          <p14:tracePt t="2843" x="7524750" y="2986088"/>
          <p14:tracePt t="2845" x="7543800" y="3041650"/>
          <p14:tracePt t="2851" x="7553325" y="3105150"/>
          <p14:tracePt t="2855" x="7561263" y="3159125"/>
          <p14:tracePt t="2862" x="7580313" y="3241675"/>
          <p14:tracePt t="2865" x="7597775" y="3314700"/>
          <p14:tracePt t="2871" x="7616825" y="3397250"/>
          <p14:tracePt t="2876" x="7643813" y="3460750"/>
          <p14:tracePt t="2881" x="7653338" y="3516313"/>
          <p14:tracePt t="2885" x="7680325" y="3597275"/>
          <p14:tracePt t="2896" x="7699375" y="3716338"/>
          <p14:tracePt t="2901" x="7707313" y="3752850"/>
          <p14:tracePt t="2908" x="7726363" y="3816350"/>
          <p14:tracePt t="2912" x="7726363" y="3852863"/>
          <p14:tracePt t="2915" x="7735888" y="3898900"/>
          <p14:tracePt t="2921" x="7743825" y="3927475"/>
          <p14:tracePt t="2928" x="7743825" y="3963988"/>
          <p14:tracePt t="2931" x="7753350" y="3990975"/>
          <p14:tracePt t="2937" x="7753350" y="4017963"/>
          <p14:tracePt t="2943" x="7762875" y="4037013"/>
          <p14:tracePt t="2948" x="7772400" y="4044950"/>
          <p14:tracePt t="2952" x="7772400" y="4064000"/>
          <p14:tracePt t="2959" x="7780338" y="4073525"/>
          <p14:tracePt t="2972" x="7780338" y="4081463"/>
          <p14:tracePt t="2988" x="7789863" y="4081463"/>
          <p14:tracePt t="3008" x="7799388" y="4081463"/>
          <p14:tracePt t="3011" x="7799388" y="4073525"/>
          <p14:tracePt t="3018" x="7808913" y="4073525"/>
          <p14:tracePt t="3021" x="7816850" y="4054475"/>
          <p14:tracePt t="3028" x="7845425" y="4044950"/>
          <p14:tracePt t="3034" x="7872413" y="4017963"/>
          <p14:tracePt t="3038" x="7889875" y="4008438"/>
          <p14:tracePt t="3045" x="7918450" y="4000500"/>
          <p14:tracePt t="3048" x="7935913" y="3990975"/>
          <p14:tracePt t="3054" x="7972425" y="3981450"/>
          <p14:tracePt t="3059" x="8008938" y="3971925"/>
          <p14:tracePt t="3064" x="8054975" y="3971925"/>
          <p14:tracePt t="3068" x="8091488" y="3963988"/>
          <p14:tracePt t="3074" x="8118475" y="3963988"/>
          <p14:tracePt t="3079" x="8191500" y="3963988"/>
          <p14:tracePt t="3083" x="8264525" y="3963988"/>
          <p14:tracePt t="3088" x="8337550" y="3963988"/>
          <p14:tracePt t="3094" x="8439150" y="3981450"/>
          <p14:tracePt t="3098" x="8539163" y="4017963"/>
          <p14:tracePt t="3104" x="8648700" y="4037013"/>
          <p14:tracePt t="3109" x="8775700" y="4081463"/>
          <p14:tracePt t="3114" x="8894763" y="4090988"/>
          <p14:tracePt t="3118" x="9023350" y="4127500"/>
          <p14:tracePt t="3124" x="9186863" y="4173538"/>
          <p14:tracePt t="3129" x="9332913" y="4183063"/>
          <p14:tracePt t="3134" x="9498013" y="4200525"/>
          <p14:tracePt t="3140" x="9680575" y="4210050"/>
          <p14:tracePt t="3145" x="9863138" y="4227513"/>
          <p14:tracePt t="3150" x="10064750" y="4227513"/>
          <p14:tracePt t="3153" x="10228263" y="4246563"/>
          <p14:tracePt t="3158" x="10393363" y="4246563"/>
          <p14:tracePt t="3163" x="10556875" y="4256088"/>
          <p14:tracePt t="3169" x="10739438" y="4256088"/>
          <p14:tracePt t="3179" x="10885488" y="4256088"/>
          <p14:tracePt t="3180" x="10995025" y="4256088"/>
          <p14:tracePt t="3183" x="11123613" y="4256088"/>
          <p14:tracePt t="3190" x="11233150" y="4256088"/>
          <p14:tracePt t="3194" x="11323638" y="4256088"/>
          <p14:tracePt t="3200" x="11415713" y="4273550"/>
          <p14:tracePt t="3204" x="11488738" y="4273550"/>
          <p14:tracePt t="3211" x="11571288" y="4273550"/>
          <p14:tracePt t="3214" x="11625263" y="4273550"/>
          <p14:tracePt t="3220" x="11680825" y="4273550"/>
          <p14:tracePt t="3224" x="11707813" y="4283075"/>
          <p14:tracePt t="3230" x="11753850" y="4283075"/>
          <p14:tracePt t="3236" x="11780838" y="4283075"/>
          <p14:tracePt t="3240" x="11807825" y="4283075"/>
          <p14:tracePt t="3244" x="11836400" y="4292600"/>
          <p14:tracePt t="3249" x="11853863" y="4292600"/>
          <p14:tracePt t="3255" x="11872913" y="4292600"/>
          <p14:tracePt t="3261" x="11890375" y="4292600"/>
          <p14:tracePt t="3266" x="11909425" y="4292600"/>
          <p14:tracePt t="3270" x="11926888" y="4292600"/>
          <p14:tracePt t="3280" x="11936413" y="4292600"/>
          <p14:tracePt t="3286" x="11945938" y="4292600"/>
          <p14:tracePt t="3289" x="11945938" y="4283075"/>
          <p14:tracePt t="3296" x="11953875" y="4273550"/>
          <p14:tracePt t="3299" x="11963400" y="4273550"/>
          <p14:tracePt t="3311" x="11963400" y="4264025"/>
          <p14:tracePt t="3315" x="11982450" y="4264025"/>
          <p14:tracePt t="3319" x="11990388" y="4246563"/>
          <p14:tracePt t="3328" x="12009438" y="4237038"/>
          <p14:tracePt t="3329" x="12018963" y="4227513"/>
          <p14:tracePt t="3335" x="12045950" y="4227513"/>
          <p14:tracePt t="3340" x="12055475" y="4219575"/>
          <p14:tracePt t="3346" x="12082463" y="4210050"/>
          <p14:tracePt t="3349" x="12109450" y="4200525"/>
          <p14:tracePt t="3356" x="12136438" y="4191000"/>
          <p14:tracePt t="3362" x="12172950" y="41830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F0A9CCA4-45D2-461C-8BAF-1121786008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765" r="1" b="19635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E91496D-F034-40CC-B58D-61C5C0E22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1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98"/>
    </mc:Choice>
    <mc:Fallback>
      <p:transition spd="slow" advTm="11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3" x="11926888" y="3451225"/>
          <p14:tracePt t="438" x="11744325" y="3460750"/>
          <p14:tracePt t="443" x="11561763" y="3460750"/>
          <p14:tracePt t="449" x="11333163" y="3479800"/>
          <p14:tracePt t="455" x="11150600" y="3479800"/>
          <p14:tracePt t="458" x="10950575" y="3497263"/>
          <p14:tracePt t="464" x="10768013" y="3506788"/>
          <p14:tracePt t="469" x="10520363" y="3524250"/>
          <p14:tracePt t="474" x="10320338" y="3524250"/>
          <p14:tracePt t="479" x="10101263" y="3524250"/>
          <p14:tracePt t="483" x="9909175" y="3560763"/>
          <p14:tracePt t="491" x="9690100" y="3560763"/>
          <p14:tracePt t="493" x="9488488" y="3570288"/>
          <p14:tracePt t="499" x="9288463" y="3589338"/>
          <p14:tracePt t="505" x="9105900" y="3589338"/>
          <p14:tracePt t="509" x="8940800" y="3606800"/>
          <p14:tracePt t="513" x="8758238" y="3616325"/>
          <p14:tracePt t="519" x="8602663" y="3616325"/>
          <p14:tracePt t="524" x="8439150" y="3616325"/>
          <p14:tracePt t="529" x="8293100" y="3616325"/>
          <p14:tracePt t="541" x="7954963" y="3633788"/>
          <p14:tracePt t="543" x="7789863" y="3633788"/>
          <p14:tracePt t="547" x="7643813" y="3652838"/>
          <p14:tracePt t="555" x="7534275" y="3662363"/>
          <p14:tracePt t="557" x="7407275" y="3679825"/>
          <p14:tracePt t="563" x="7288213" y="3698875"/>
          <p14:tracePt t="569" x="7142163" y="3706813"/>
          <p14:tracePt t="575" x="7050088" y="3706813"/>
          <p14:tracePt t="577" x="6940550" y="3725863"/>
          <p14:tracePt t="583" x="6850063" y="3725863"/>
          <p14:tracePt t="591" x="6740525" y="3735388"/>
          <p14:tracePt t="593" x="6657975" y="3735388"/>
          <p14:tracePt t="599" x="6602413" y="3735388"/>
          <p14:tracePt t="605" x="6548438" y="3735388"/>
          <p14:tracePt t="609" x="6511925" y="3735388"/>
          <p14:tracePt t="613" x="6456363" y="3735388"/>
          <p14:tracePt t="619" x="6419850" y="3725863"/>
          <p14:tracePt t="624" x="6383338" y="3716338"/>
          <p14:tracePt t="629" x="6337300" y="3716338"/>
          <p14:tracePt t="633" x="6310313" y="3716338"/>
          <p14:tracePt t="641" x="6273800" y="3716338"/>
          <p14:tracePt t="643" x="6237288" y="3725863"/>
          <p14:tracePt t="649" x="6219825" y="3725863"/>
          <p14:tracePt t="657" x="6210300" y="3743325"/>
          <p14:tracePt t="901" x="6200775" y="3743325"/>
          <p14:tracePt t="906" x="6191250" y="3743325"/>
          <p14:tracePt t="911" x="6164263" y="3743325"/>
          <p14:tracePt t="917" x="6146800" y="3743325"/>
          <p14:tracePt t="922" x="6110288" y="3743325"/>
          <p14:tracePt t="927" x="6081713" y="3743325"/>
          <p14:tracePt t="931" x="6027738" y="3752850"/>
          <p14:tracePt t="940" x="5981700" y="3779838"/>
          <p14:tracePt t="941" x="5891213" y="3808413"/>
          <p14:tracePt t="947" x="5789613" y="3808413"/>
          <p14:tracePt t="951" x="5735638" y="3808413"/>
          <p14:tracePt t="957" x="5716588" y="3816350"/>
          <p14:tracePt t="961" x="5699125" y="3816350"/>
          <p14:tracePt t="967" x="5680075" y="3816350"/>
          <p14:tracePt t="971" x="5680075" y="3825875"/>
          <p14:tracePt t="977" x="5670550" y="3835400"/>
          <p14:tracePt t="981" x="5662613" y="3835400"/>
          <p14:tracePt t="989" x="5653088" y="3852863"/>
          <p14:tracePt t="991" x="5653088" y="3862388"/>
          <p14:tracePt t="997" x="5643563" y="3862388"/>
          <p14:tracePt t="1001" x="5643563" y="3871913"/>
          <p14:tracePt t="1007" x="5643563" y="3881438"/>
          <p14:tracePt t="1011" x="5643563" y="3889375"/>
          <p14:tracePt t="1017" x="5643563" y="3898900"/>
          <p14:tracePt t="1021" x="5634038" y="3898900"/>
          <p14:tracePt t="1033" x="5626100" y="3898900"/>
          <p14:tracePt t="1047" x="5616575" y="3898900"/>
          <p14:tracePt t="1057" x="5616575" y="3908425"/>
          <p14:tracePt t="1063" x="5597525" y="3908425"/>
          <p14:tracePt t="1067" x="5580063" y="3908425"/>
          <p14:tracePt t="1074" x="5561013" y="3908425"/>
          <p14:tracePt t="1077" x="5534025" y="3908425"/>
          <p14:tracePt t="1083" x="5487988" y="3908425"/>
          <p14:tracePt t="1089" x="5461000" y="3908425"/>
          <p14:tracePt t="1093" x="5414963" y="3889375"/>
          <p14:tracePt t="1097" x="5378450" y="3889375"/>
          <p14:tracePt t="1104" x="5341938" y="3871913"/>
          <p14:tracePt t="1107" x="5314950" y="3862388"/>
          <p14:tracePt t="1113" x="5287963" y="3852863"/>
          <p14:tracePt t="1119" x="5251450" y="3844925"/>
          <p14:tracePt t="1123" x="5232400" y="3835400"/>
          <p14:tracePt t="1127" x="5205413" y="3825875"/>
          <p14:tracePt t="1133" x="5195888" y="3816350"/>
          <p14:tracePt t="1140" x="5178425" y="3808413"/>
          <p14:tracePt t="1143" x="5159375" y="3789363"/>
          <p14:tracePt t="1149" x="5141913" y="3779838"/>
          <p14:tracePt t="1155" x="5141913" y="3771900"/>
          <p14:tracePt t="1158" x="5122863" y="3762375"/>
          <p14:tracePt t="1163" x="5122863" y="3752850"/>
          <p14:tracePt t="1169" x="5105400" y="3743325"/>
          <p14:tracePt t="1174" x="5105400" y="3735388"/>
          <p14:tracePt t="1179" x="5105400" y="3725863"/>
          <p14:tracePt t="1183" x="5095875" y="3716338"/>
          <p14:tracePt t="1190" x="5095875" y="3706813"/>
          <p14:tracePt t="1199" x="5086350" y="3706813"/>
          <p14:tracePt t="1204" x="5086350" y="3698875"/>
          <p14:tracePt t="1224" x="5086350" y="3689350"/>
          <p14:tracePt t="1241" x="5078413" y="3689350"/>
          <p14:tracePt t="1263" x="5068888" y="3689350"/>
          <p14:tracePt t="1273" x="5059363" y="3689350"/>
          <p14:tracePt t="1285" x="5049838" y="3689350"/>
          <p14:tracePt t="1299" x="5041900" y="3689350"/>
          <p14:tracePt t="1309" x="5032375" y="3689350"/>
          <p14:tracePt t="1395" x="5032375" y="3706813"/>
          <p14:tracePt t="1401" x="5032375" y="3716338"/>
          <p14:tracePt t="1406" x="5032375" y="3743325"/>
          <p14:tracePt t="1411" x="5032375" y="3762375"/>
          <p14:tracePt t="1415" x="5032375" y="3779838"/>
          <p14:tracePt t="1421" x="5032375" y="3808413"/>
          <p14:tracePt t="1425" x="5022850" y="3835400"/>
          <p14:tracePt t="1431" x="5022850" y="3871913"/>
          <p14:tracePt t="1435" x="5022850" y="3908425"/>
          <p14:tracePt t="1441" x="5013325" y="3954463"/>
          <p14:tracePt t="1445" x="5013325" y="3990975"/>
          <p14:tracePt t="1451" x="5013325" y="4037013"/>
          <p14:tracePt t="1457" x="5013325" y="4073525"/>
          <p14:tracePt t="1461" x="4995863" y="4127500"/>
          <p14:tracePt t="1467" x="4995863" y="4173538"/>
          <p14:tracePt t="1471" x="4995863" y="4227513"/>
          <p14:tracePt t="1475" x="4995863" y="4264025"/>
          <p14:tracePt t="1481" x="4995863" y="4292600"/>
          <p14:tracePt t="1485" x="4995863" y="4337050"/>
          <p14:tracePt t="1491" x="4995863" y="4356100"/>
          <p14:tracePt t="1497" x="4995863" y="4383088"/>
          <p14:tracePt t="1501" x="4995863" y="4402138"/>
          <p14:tracePt t="1507" x="4995863" y="4419600"/>
          <p14:tracePt t="1511" x="4995863" y="4429125"/>
          <p14:tracePt t="1517" x="4995863" y="4438650"/>
          <p14:tracePt t="1557" x="4995863" y="4446588"/>
          <p14:tracePt t="1597" x="4995863" y="4456113"/>
          <p14:tracePt t="1623" x="5005388" y="4456113"/>
          <p14:tracePt t="1627" x="5005388" y="4465638"/>
          <p14:tracePt t="1633" x="5005388" y="4475163"/>
          <p14:tracePt t="1647" x="5005388" y="4483100"/>
          <p14:tracePt t="1657" x="5013325" y="4483100"/>
          <p14:tracePt t="1743" x="5022850" y="4483100"/>
          <p14:tracePt t="1749" x="5032375" y="4492625"/>
          <p14:tracePt t="1753" x="5041900" y="4492625"/>
          <p14:tracePt t="1759" x="5049838" y="4492625"/>
          <p14:tracePt t="1763" x="5086350" y="4492625"/>
          <p14:tracePt t="1769" x="5114925" y="4492625"/>
          <p14:tracePt t="1774" x="5151438" y="4492625"/>
          <p14:tracePt t="1779" x="5195888" y="4492625"/>
          <p14:tracePt t="1783" x="5260975" y="4492625"/>
          <p14:tracePt t="1790" x="5305425" y="4492625"/>
          <p14:tracePt t="1793" x="5378450" y="4492625"/>
          <p14:tracePt t="1799" x="5470525" y="4492625"/>
          <p14:tracePt t="1805" x="5543550" y="4492625"/>
          <p14:tracePt t="1809" x="5634038" y="4492625"/>
          <p14:tracePt t="1815" x="5708650" y="4492625"/>
          <p14:tracePt t="1819" x="5799138" y="4492625"/>
          <p14:tracePt t="1824" x="5891213" y="4492625"/>
          <p14:tracePt t="1829" x="5981700" y="4492625"/>
          <p14:tracePt t="1833" x="6054725" y="4492625"/>
          <p14:tracePt t="1840" x="6146800" y="4492625"/>
          <p14:tracePt t="1845" x="6246813" y="4492625"/>
          <p14:tracePt t="1849" x="6319838" y="4492625"/>
          <p14:tracePt t="1857" x="6410325" y="4492625"/>
          <p14:tracePt t="1859" x="6502400" y="4492625"/>
          <p14:tracePt t="1865" x="6575425" y="4492625"/>
          <p14:tracePt t="1870" x="6667500" y="4492625"/>
          <p14:tracePt t="1875" x="6740525" y="4492625"/>
          <p14:tracePt t="1879" x="6794500" y="4492625"/>
          <p14:tracePt t="1885" x="6877050" y="4492625"/>
          <p14:tracePt t="1890" x="6931025" y="4492625"/>
          <p14:tracePt t="1907" x="7113588" y="4492625"/>
          <p14:tracePt t="1909" x="7169150" y="4492625"/>
          <p14:tracePt t="1915" x="7215188" y="4492625"/>
          <p14:tracePt t="1919" x="7251700" y="4492625"/>
          <p14:tracePt t="1925" x="7296150" y="4492625"/>
          <p14:tracePt t="1931" x="7334250" y="4492625"/>
          <p14:tracePt t="1935" x="7378700" y="4492625"/>
          <p14:tracePt t="1940" x="7415213" y="4492625"/>
          <p14:tracePt t="1945" x="7461250" y="4492625"/>
          <p14:tracePt t="1949" x="7497763" y="4492625"/>
          <p14:tracePt t="1956" x="7543800" y="4492625"/>
          <p14:tracePt t="1961" x="7597775" y="4492625"/>
          <p14:tracePt t="1965" x="7653338" y="4492625"/>
          <p14:tracePt t="1970" x="7707313" y="4492625"/>
          <p14:tracePt t="1975" x="7762875" y="4492625"/>
          <p14:tracePt t="1981" x="7826375" y="4492625"/>
          <p14:tracePt t="1985" x="7881938" y="4492625"/>
          <p14:tracePt t="1991" x="7935913" y="4492625"/>
          <p14:tracePt t="1995" x="7972425" y="4492625"/>
          <p14:tracePt t="2001" x="8027988" y="4492625"/>
          <p14:tracePt t="2007" x="8091488" y="4492625"/>
          <p14:tracePt t="2011" x="8147050" y="4492625"/>
          <p14:tracePt t="2015" x="8183563" y="4492625"/>
          <p14:tracePt t="2022" x="8237538" y="4492625"/>
          <p14:tracePt t="2025" x="8293100" y="4492625"/>
          <p14:tracePt t="2031" x="8356600" y="4492625"/>
          <p14:tracePt t="2035" x="8410575" y="4502150"/>
          <p14:tracePt t="2041" x="8493125" y="4511675"/>
          <p14:tracePt t="2047" x="8529638" y="4519613"/>
          <p14:tracePt t="2051" x="8612188" y="4548188"/>
          <p14:tracePt t="2057" x="8666163" y="4548188"/>
          <p14:tracePt t="2061" x="8721725" y="4565650"/>
          <p14:tracePt t="2065" x="8785225" y="4575175"/>
          <p14:tracePt t="2073" x="8831263" y="4584700"/>
          <p14:tracePt t="2077" x="8867775" y="4584700"/>
          <p14:tracePt t="2081" x="8913813" y="4592638"/>
          <p14:tracePt t="2089" x="8940800" y="4602163"/>
          <p14:tracePt t="2091" x="8959850" y="4602163"/>
          <p14:tracePt t="2097" x="8977313" y="4602163"/>
          <p14:tracePt t="2101" x="9004300" y="4602163"/>
          <p14:tracePt t="2111" x="9013825" y="4602163"/>
          <p14:tracePt t="2117" x="9023350" y="4602163"/>
          <p14:tracePt t="2127" x="9032875" y="4602163"/>
          <p14:tracePt t="2147" x="9040813" y="4602163"/>
          <p14:tracePt t="2157" x="9050338" y="4602163"/>
          <p14:tracePt t="2167" x="9059863" y="4592638"/>
          <p14:tracePt t="2173" x="9077325" y="4584700"/>
          <p14:tracePt t="2177" x="9086850" y="4584700"/>
          <p14:tracePt t="2181" x="9096375" y="4584700"/>
          <p14:tracePt t="2189" x="9113838" y="4584700"/>
          <p14:tracePt t="2193" x="9132888" y="4556125"/>
          <p14:tracePt t="2197" x="9142413" y="4556125"/>
          <p14:tracePt t="2205" x="9159875" y="4548188"/>
          <p14:tracePt t="2207" x="9178925" y="4538663"/>
          <p14:tracePt t="2213" x="9186863" y="4519613"/>
          <p14:tracePt t="2217" x="9205913" y="4511675"/>
          <p14:tracePt t="2224" x="9215438" y="4502150"/>
          <p14:tracePt t="2227" x="9215438" y="4483100"/>
          <p14:tracePt t="2233" x="9223375" y="4465638"/>
          <p14:tracePt t="2239" x="9251950" y="4429125"/>
          <p14:tracePt t="2243" x="9259888" y="4402138"/>
          <p14:tracePt t="2247" x="9259888" y="4346575"/>
          <p14:tracePt t="2254" x="9278938" y="4319588"/>
          <p14:tracePt t="2257" x="9278938" y="4264025"/>
          <p14:tracePt t="2263" x="9288463" y="4219575"/>
          <p14:tracePt t="2267" x="9296400" y="4183063"/>
          <p14:tracePt t="2273" x="9296400" y="4100513"/>
          <p14:tracePt t="2277" x="9315450" y="4044950"/>
          <p14:tracePt t="2283" x="9315450" y="3971925"/>
          <p14:tracePt t="2289" x="9315450" y="3927475"/>
          <p14:tracePt t="2293" x="9315450" y="3871913"/>
          <p14:tracePt t="2297" x="9315450" y="3816350"/>
          <p14:tracePt t="2305" x="9315450" y="3789363"/>
          <p14:tracePt t="2309" x="9296400" y="3752850"/>
          <p14:tracePt t="2313" x="9296400" y="3725863"/>
          <p14:tracePt t="2319" x="9288463" y="3706813"/>
          <p14:tracePt t="2323" x="9278938" y="3689350"/>
          <p14:tracePt t="2329" x="9278938" y="3679825"/>
          <p14:tracePt t="2333" x="9278938" y="3670300"/>
          <p14:tracePt t="2515" x="9269413" y="3670300"/>
          <p14:tracePt t="2531" x="9251950" y="3670300"/>
          <p14:tracePt t="2538" x="9232900" y="3670300"/>
          <p14:tracePt t="2541" x="9215438" y="3679825"/>
          <p14:tracePt t="2547" x="9196388" y="3689350"/>
          <p14:tracePt t="2551" x="9159875" y="3698875"/>
          <p14:tracePt t="2557" x="9132888" y="3698875"/>
          <p14:tracePt t="2561" x="9077325" y="3706813"/>
          <p14:tracePt t="2567" x="9040813" y="3706813"/>
          <p14:tracePt t="2573" x="8986838" y="3706813"/>
          <p14:tracePt t="2577" x="8921750" y="3706813"/>
          <p14:tracePt t="2581" x="8848725" y="3706813"/>
          <p14:tracePt t="2589" x="8775700" y="3706813"/>
          <p14:tracePt t="2591" x="8685213" y="3706813"/>
          <p14:tracePt t="2597" x="8593138" y="3706813"/>
          <p14:tracePt t="2601" x="8502650" y="3725863"/>
          <p14:tracePt t="2607" x="8393113" y="3725863"/>
          <p14:tracePt t="2612" x="8283575" y="3725863"/>
          <p14:tracePt t="2617" x="8174038" y="3725863"/>
          <p14:tracePt t="2624" x="8054975" y="3735388"/>
          <p14:tracePt t="2627" x="7908925" y="3752850"/>
          <p14:tracePt t="2631" x="7780338" y="3752850"/>
          <p14:tracePt t="2639" x="7653338" y="3762375"/>
          <p14:tracePt t="2641" x="7543800" y="3762375"/>
          <p14:tracePt t="2647" x="7415213" y="3762375"/>
          <p14:tracePt t="2655" x="7305675" y="3779838"/>
          <p14:tracePt t="2657" x="7178675" y="3789363"/>
          <p14:tracePt t="2663" x="7069138" y="3789363"/>
          <p14:tracePt t="2667" x="6959600" y="3789363"/>
          <p14:tracePt t="2673" x="6858000" y="3808413"/>
          <p14:tracePt t="2677" x="6767513" y="3808413"/>
          <p14:tracePt t="2683" x="6675438" y="3808413"/>
          <p14:tracePt t="2688" x="6584950" y="3816350"/>
          <p14:tracePt t="2693" x="6511925" y="3816350"/>
          <p14:tracePt t="2697" x="6429375" y="3816350"/>
          <p14:tracePt t="2705" x="6356350" y="3816350"/>
          <p14:tracePt t="2707" x="6283325" y="3816350"/>
          <p14:tracePt t="2713" x="6227763" y="3816350"/>
          <p14:tracePt t="2717" x="6154738" y="3816350"/>
          <p14:tracePt t="2723" x="6091238" y="3808413"/>
          <p14:tracePt t="2727" x="6018213" y="3789363"/>
          <p14:tracePt t="2733" x="5954713" y="3789363"/>
          <p14:tracePt t="2741" x="5918200" y="3789363"/>
          <p14:tracePt t="2743" x="5862638" y="3779838"/>
          <p14:tracePt t="2747" x="5808663" y="3779838"/>
          <p14:tracePt t="2755" x="5745163" y="3779838"/>
          <p14:tracePt t="2757" x="5716588" y="3771900"/>
          <p14:tracePt t="2763" x="5662613" y="3771900"/>
          <p14:tracePt t="2769" x="5607050" y="3771900"/>
          <p14:tracePt t="2773" x="5553075" y="3771900"/>
          <p14:tracePt t="2779" x="5487988" y="3762375"/>
          <p14:tracePt t="2783" x="5451475" y="3762375"/>
          <p14:tracePt t="2790" x="5397500" y="3762375"/>
          <p14:tracePt t="2793" x="5351463" y="3762375"/>
          <p14:tracePt t="2799" x="5314950" y="3743325"/>
          <p14:tracePt t="2805" x="5287963" y="3743325"/>
          <p14:tracePt t="2809" x="5241925" y="3743325"/>
          <p14:tracePt t="2813" x="5214938" y="3743325"/>
          <p14:tracePt t="2820" x="5187950" y="3743325"/>
          <p14:tracePt t="2823" x="5168900" y="3743325"/>
          <p14:tracePt t="2829" x="5132388" y="3743325"/>
          <p14:tracePt t="2833" x="5114925" y="3735388"/>
          <p14:tracePt t="2840" x="5086350" y="3735388"/>
          <p14:tracePt t="2843" x="5068888" y="3735388"/>
          <p14:tracePt t="2849" x="5059363" y="3735388"/>
          <p14:tracePt t="2856" x="5049838" y="3735388"/>
          <p14:tracePt t="2859" x="5032375" y="3735388"/>
          <p14:tracePt t="2870" x="5022850" y="3735388"/>
          <p14:tracePt t="2873" x="5013325" y="3735388"/>
          <p14:tracePt t="2925" x="5005388" y="3735388"/>
          <p14:tracePt t="2945" x="4995863" y="3735388"/>
          <p14:tracePt t="2949" x="4986338" y="3735388"/>
          <p14:tracePt t="2959" x="4976813" y="3735388"/>
          <p14:tracePt t="2965" x="4959350" y="3735388"/>
          <p14:tracePt t="2973" x="4940300" y="3735388"/>
          <p14:tracePt t="2975" x="4932363" y="3735388"/>
          <p14:tracePt t="2979" x="4922838" y="3735388"/>
          <p14:tracePt t="2985" x="4913313" y="3735388"/>
          <p14:tracePt t="2995" x="4903788" y="3735388"/>
          <p14:tracePt t="3001" x="4895850" y="3735388"/>
          <p14:tracePt t="3006" x="4886325" y="3735388"/>
          <p14:tracePt t="3011" x="4876800" y="3735388"/>
          <p14:tracePt t="3023" x="4867275" y="3735388"/>
          <p14:tracePt t="3035" x="4857750" y="3735388"/>
          <p14:tracePt t="3221" x="4857750" y="3743325"/>
          <p14:tracePt t="3233" x="4857750" y="3752850"/>
          <p14:tracePt t="3243" x="4849813" y="3762375"/>
          <p14:tracePt t="3254" x="4849813" y="3771900"/>
          <p14:tracePt t="3257" x="4849813" y="3779838"/>
          <p14:tracePt t="3263" x="4849813" y="3789363"/>
          <p14:tracePt t="3273" x="4849813" y="3798888"/>
          <p14:tracePt t="3277" x="4849813" y="3808413"/>
          <p14:tracePt t="3283" x="4849813" y="3825875"/>
          <p14:tracePt t="3289" x="4849813" y="3835400"/>
          <p14:tracePt t="3293" x="4849813" y="3844925"/>
          <p14:tracePt t="3305" x="4849813" y="3852863"/>
          <p14:tracePt t="3307" x="4849813" y="3862388"/>
          <p14:tracePt t="3313" x="4849813" y="3871913"/>
          <p14:tracePt t="3317" x="4849813" y="3881438"/>
          <p14:tracePt t="3327" x="4849813" y="3889375"/>
          <p14:tracePt t="3333" x="4849813" y="3898900"/>
          <p14:tracePt t="3354" x="4849813" y="3908425"/>
          <p14:tracePt t="3369" x="4849813" y="3917950"/>
          <p14:tracePt t="3379" x="4849813" y="3927475"/>
          <p14:tracePt t="3383" x="4849813" y="3935413"/>
          <p14:tracePt t="3393" x="4849813" y="3944938"/>
          <p14:tracePt t="3399" x="4849813" y="3954463"/>
          <p14:tracePt t="3409" x="4849813" y="3971925"/>
          <p14:tracePt t="3413" x="4849813" y="3981450"/>
          <p14:tracePt t="3419" x="4849813" y="4000500"/>
          <p14:tracePt t="3423" x="4849813" y="4017963"/>
          <p14:tracePt t="3429" x="4857750" y="4037013"/>
          <p14:tracePt t="3435" x="4867275" y="4044950"/>
          <p14:tracePt t="3439" x="4867275" y="4064000"/>
          <p14:tracePt t="3443" x="4876800" y="4081463"/>
          <p14:tracePt t="3449" x="4876800" y="4100513"/>
          <p14:tracePt t="3459" x="4886325" y="4110038"/>
          <p14:tracePt t="3465" x="4886325" y="4127500"/>
          <p14:tracePt t="3475" x="4895850" y="4137025"/>
          <p14:tracePt t="3479" x="4895850" y="4146550"/>
          <p14:tracePt t="3490" x="4895850" y="4154488"/>
          <p14:tracePt t="3731" x="4895850" y="4164013"/>
          <p14:tracePt t="3771" x="4895850" y="4173538"/>
          <p14:tracePt t="3803" x="4895850" y="4183063"/>
          <p14:tracePt t="3807" x="4895850" y="4191000"/>
          <p14:tracePt t="3817" x="4895850" y="4200525"/>
          <p14:tracePt t="3827" x="4895850" y="4210050"/>
          <p14:tracePt t="3843" x="4895850" y="4219575"/>
          <p14:tracePt t="3855" x="4895850" y="4227513"/>
          <p14:tracePt t="4105" x="4895850" y="4237038"/>
          <p14:tracePt t="4211" x="4903788" y="4237038"/>
          <p14:tracePt t="4222" x="4913313" y="4237038"/>
          <p14:tracePt t="4235" x="4922838" y="4237038"/>
          <p14:tracePt t="4245" x="4932363" y="4237038"/>
          <p14:tracePt t="4257" x="4940300" y="4237038"/>
          <p14:tracePt t="4272" x="4949825" y="4237038"/>
          <p14:tracePt t="4277" x="4959350" y="4237038"/>
          <p14:tracePt t="4287" x="4968875" y="4237038"/>
          <p14:tracePt t="4291" x="4976813" y="4237038"/>
          <p14:tracePt t="4297" x="4986338" y="4237038"/>
          <p14:tracePt t="4307" x="4995863" y="4237038"/>
          <p14:tracePt t="4317" x="5005388" y="4237038"/>
          <p14:tracePt t="4327" x="5013325" y="4237038"/>
          <p14:tracePt t="4337" x="5022850" y="4237038"/>
          <p14:tracePt t="4343" x="5032375" y="4237038"/>
          <p14:tracePt t="4347" x="5041900" y="4237038"/>
          <p14:tracePt t="4355" x="5041900" y="4246563"/>
          <p14:tracePt t="4357" x="5049838" y="4246563"/>
          <p14:tracePt t="4377" x="5059363" y="4246563"/>
          <p14:tracePt t="4389" x="5068888" y="4246563"/>
          <p14:tracePt t="4507" x="5068888" y="4256088"/>
          <p14:tracePt t="4523" x="5078413" y="4256088"/>
          <p14:tracePt t="4545" x="5086350" y="4256088"/>
          <p14:tracePt t="4554" x="5086350" y="4264025"/>
          <p14:tracePt t="4567" x="5095875" y="4264025"/>
          <p14:tracePt t="4573" x="5095875" y="4273550"/>
          <p14:tracePt t="4583" x="5095875" y="4292600"/>
          <p14:tracePt t="4587" x="5105400" y="4292600"/>
          <p14:tracePt t="4597" x="5105400" y="4300538"/>
          <p14:tracePt t="4605" x="5105400" y="4310063"/>
          <p14:tracePt t="4609" x="5105400" y="4319588"/>
          <p14:tracePt t="4620" x="5105400" y="4329113"/>
          <p14:tracePt t="4639" x="5105400" y="4337050"/>
          <p14:tracePt t="4655" x="5105400" y="4346575"/>
          <p14:tracePt t="4671" x="5105400" y="4356100"/>
          <p14:tracePt t="4699" x="5105400" y="4365625"/>
          <p14:tracePt t="4713" x="5095875" y="4373563"/>
          <p14:tracePt t="4725" x="5086350" y="4373563"/>
          <p14:tracePt t="4735" x="5086350" y="4383088"/>
          <p14:tracePt t="4740" x="5078413" y="4383088"/>
          <p14:tracePt t="4749" x="5068888" y="4383088"/>
          <p14:tracePt t="4759" x="5059363" y="4392613"/>
          <p14:tracePt t="4771" x="5049838" y="4402138"/>
          <p14:tracePt t="4785" x="5041900" y="4402138"/>
          <p14:tracePt t="4795" x="5032375" y="4402138"/>
          <p14:tracePt t="4799" x="5032375" y="4410075"/>
          <p14:tracePt t="4806" x="5022850" y="4410075"/>
          <p14:tracePt t="4845" x="5013325" y="4410075"/>
          <p14:tracePt t="4861" x="5005388" y="4410075"/>
          <p14:tracePt t="4872" x="4995863" y="4410075"/>
          <p14:tracePt t="4895" x="4986338" y="4410075"/>
          <p14:tracePt t="4906" x="4976813" y="4410075"/>
          <p14:tracePt t="4912" x="4968875" y="4402138"/>
          <p14:tracePt t="4923" x="4968875" y="4392613"/>
          <p14:tracePt t="4925" x="4959350" y="4392613"/>
          <p14:tracePt t="4931" x="4959350" y="4383088"/>
          <p14:tracePt t="4935" x="4949825" y="4383088"/>
          <p14:tracePt t="4957" x="4940300" y="4383088"/>
          <p14:tracePt t="5134" x="4949825" y="4373563"/>
          <p14:tracePt t="5139" x="4959350" y="4373563"/>
          <p14:tracePt t="5143" x="4968875" y="4373563"/>
          <p14:tracePt t="5147" x="4968875" y="4365625"/>
          <p14:tracePt t="5154" x="4976813" y="4365625"/>
          <p14:tracePt t="5157" x="4986338" y="4365625"/>
          <p14:tracePt t="5163" x="4995863" y="4365625"/>
          <p14:tracePt t="5167" x="4995863" y="4356100"/>
          <p14:tracePt t="5177" x="5005388" y="4356100"/>
          <p14:tracePt t="5183" x="5013325" y="4356100"/>
          <p14:tracePt t="5190" x="5022850" y="4346575"/>
          <p14:tracePt t="5209" x="5032375" y="4346575"/>
          <p14:tracePt t="5221" x="5032375" y="4337050"/>
          <p14:tracePt t="5254" x="5041900" y="4329113"/>
          <p14:tracePt t="5279" x="5049838" y="4319588"/>
          <p14:tracePt t="5285" x="5049838" y="4310063"/>
          <p14:tracePt t="5289" x="5059363" y="4310063"/>
          <p14:tracePt t="5295" x="5059363" y="4300538"/>
          <p14:tracePt t="5300" x="5059363" y="4292600"/>
          <p14:tracePt t="5305" x="5068888" y="4283075"/>
          <p14:tracePt t="5309" x="5068888" y="4273550"/>
          <p14:tracePt t="5315" x="5078413" y="4273550"/>
          <p14:tracePt t="5329" x="5078413" y="4264025"/>
          <p14:tracePt t="5335" x="5086350" y="4264025"/>
          <p14:tracePt t="5345" x="5086350" y="4256088"/>
          <p14:tracePt t="5389" x="5086350" y="4246563"/>
          <p14:tracePt t="5399" x="5086350" y="4237038"/>
          <p14:tracePt t="5409" x="5078413" y="4237038"/>
          <p14:tracePt t="5415" x="5078413" y="4227513"/>
          <p14:tracePt t="5422" x="5068888" y="4227513"/>
          <p14:tracePt t="5430" x="5059363" y="4227513"/>
          <p14:tracePt t="5441" x="5049838" y="4219575"/>
          <p14:tracePt t="5461" x="5041900" y="4210050"/>
          <p14:tracePt t="5465" x="5032375" y="4210050"/>
          <p14:tracePt t="5475" x="5022850" y="4200525"/>
          <p14:tracePt t="5491" x="5013325" y="4191000"/>
          <p14:tracePt t="5531" x="5005388" y="4191000"/>
          <p14:tracePt t="5551" x="4995863" y="4191000"/>
          <p14:tracePt t="5587" x="4986338" y="4191000"/>
          <p14:tracePt t="5601" x="4976813" y="4191000"/>
          <p14:tracePt t="5622" x="4968875" y="4191000"/>
          <p14:tracePt t="5641" x="4959350" y="4191000"/>
          <p14:tracePt t="5651" x="4959350" y="4183063"/>
          <p14:tracePt t="5663" x="4949825" y="4173538"/>
          <p14:tracePt t="5667" x="4940300" y="4173538"/>
          <p14:tracePt t="5677" x="4940300" y="4164013"/>
          <p14:tracePt t="5689" x="4932363" y="4154488"/>
          <p14:tracePt t="5693" x="4922838" y="4137025"/>
          <p14:tracePt t="5697" x="4922838" y="4127500"/>
          <p14:tracePt t="5705" x="4922838" y="4100513"/>
          <p14:tracePt t="5707" x="4913313" y="4090988"/>
          <p14:tracePt t="5713" x="4903788" y="4073525"/>
          <p14:tracePt t="5717" x="4903788" y="4054475"/>
          <p14:tracePt t="5723" x="4895850" y="4037013"/>
          <p14:tracePt t="5729" x="4886325" y="4037013"/>
          <p14:tracePt t="5733" x="4886325" y="4017963"/>
          <p14:tracePt t="5739" x="4886325" y="4000500"/>
          <p14:tracePt t="5743" x="4876800" y="3981450"/>
          <p14:tracePt t="5748" x="4867275" y="3944938"/>
          <p14:tracePt t="5755" x="4867275" y="3935413"/>
          <p14:tracePt t="5759" x="4867275" y="3898900"/>
          <p14:tracePt t="5763" x="4857750" y="3881438"/>
          <p14:tracePt t="5767" x="4857750" y="3862388"/>
          <p14:tracePt t="5773" x="4857750" y="3844925"/>
          <p14:tracePt t="5779" x="4849813" y="3825875"/>
          <p14:tracePt t="5790" x="4840288" y="3816350"/>
          <p14:tracePt t="5793" x="4840288" y="3808413"/>
          <p14:tracePt t="5799" x="4840288" y="3798888"/>
          <p14:tracePt t="5813" x="4840288" y="3789363"/>
          <p14:tracePt t="5823" x="4830763" y="3789363"/>
          <p14:tracePt t="5833" x="4830763" y="3779838"/>
          <p14:tracePt t="5849" x="4830763" y="3771900"/>
          <p14:tracePt t="5873" x="4830763" y="3762375"/>
          <p14:tracePt t="5893" x="4830763" y="3752850"/>
          <p14:tracePt t="5906" x="4830763" y="3743325"/>
          <p14:tracePt t="5909" x="4830763" y="3735388"/>
          <p14:tracePt t="5925" x="4840288" y="3725863"/>
          <p14:tracePt t="5940" x="4849813" y="3706813"/>
          <p14:tracePt t="5956" x="4857750" y="3698875"/>
          <p14:tracePt t="5959" x="4867275" y="3689350"/>
          <p14:tracePt t="5965" x="4867275" y="3679825"/>
          <p14:tracePt t="5971" x="4876800" y="3679825"/>
          <p14:tracePt t="5975" x="4886325" y="3662363"/>
          <p14:tracePt t="5981" x="4886325" y="3652838"/>
          <p14:tracePt t="5985" x="4903788" y="3625850"/>
          <p14:tracePt t="5990" x="4913313" y="3616325"/>
          <p14:tracePt t="5995" x="4922838" y="3589338"/>
          <p14:tracePt t="6001" x="4932363" y="3570288"/>
          <p14:tracePt t="6006" x="4959350" y="3543300"/>
          <p14:tracePt t="6011" x="4976813" y="3506788"/>
          <p14:tracePt t="6015" x="4986338" y="3479800"/>
          <p14:tracePt t="6023" x="4995863" y="3451225"/>
          <p14:tracePt t="6025" x="5013325" y="3406775"/>
          <p14:tracePt t="6031" x="5022850" y="3378200"/>
          <p14:tracePt t="6035" x="5041900" y="3333750"/>
          <p14:tracePt t="6041" x="5059363" y="3305175"/>
          <p14:tracePt t="6045" x="5059363" y="3278188"/>
          <p14:tracePt t="6051" x="5068888" y="3241675"/>
          <p14:tracePt t="6057" x="5078413" y="3214688"/>
          <p14:tracePt t="6061" x="5086350" y="3187700"/>
          <p14:tracePt t="6065" x="5086350" y="3168650"/>
          <p14:tracePt t="6073" x="5086350" y="3141663"/>
          <p14:tracePt t="6075" x="5086350" y="3105150"/>
          <p14:tracePt t="6081" x="5086350" y="3086100"/>
          <p14:tracePt t="6085" x="5086350" y="3078163"/>
          <p14:tracePt t="6091" x="5086350" y="3041650"/>
          <p14:tracePt t="6097" x="5086350" y="3013075"/>
          <p14:tracePt t="6101" x="5086350" y="2995613"/>
          <p14:tracePt t="6106" x="5086350" y="2968625"/>
          <p14:tracePt t="6111" x="5086350" y="2949575"/>
          <p14:tracePt t="6117" x="5086350" y="2922588"/>
          <p14:tracePt t="6122" x="5078413" y="2894013"/>
          <p14:tracePt t="6127" x="5078413" y="2857500"/>
          <p14:tracePt t="6131" x="5068888" y="2840038"/>
          <p14:tracePt t="6139" x="5059363" y="2820988"/>
          <p14:tracePt t="6141" x="5049838" y="2803525"/>
          <p14:tracePt t="6147" x="5049838" y="2776538"/>
          <p14:tracePt t="6151" x="5049838" y="2757488"/>
          <p14:tracePt t="6161" x="5041900" y="2747963"/>
          <p14:tracePt t="6167" x="5041900" y="2740025"/>
          <p14:tracePt t="6172" x="5041900" y="2730500"/>
          <p14:tracePt t="6182" x="5032375" y="2730500"/>
          <p14:tracePt t="6208" x="5032375" y="2720975"/>
          <p14:tracePt t="6233" x="5032375" y="2711450"/>
          <p14:tracePt t="6247" x="5032375" y="2703513"/>
          <p14:tracePt t="6251" x="5041900" y="2703513"/>
          <p14:tracePt t="6257" x="5041900" y="2693988"/>
          <p14:tracePt t="6263" x="5049838" y="2693988"/>
          <p14:tracePt t="6338" x="5059363" y="2693988"/>
          <p14:tracePt t="6349" x="5059363" y="2703513"/>
          <p14:tracePt t="6354" x="5068888" y="2703513"/>
          <p14:tracePt t="6359" x="5068888" y="2711450"/>
          <p14:tracePt t="6373" x="5068888" y="2720975"/>
          <p14:tracePt t="6383" x="5068888" y="2730500"/>
          <p14:tracePt t="6393" x="5068888" y="2740025"/>
          <p14:tracePt t="6399" x="5068888" y="2747963"/>
          <p14:tracePt t="6405" x="5068888" y="2767013"/>
          <p14:tracePt t="6409" x="5068888" y="2776538"/>
          <p14:tracePt t="6413" x="5068888" y="2794000"/>
          <p14:tracePt t="6421" x="5078413" y="2813050"/>
          <p14:tracePt t="6423" x="5078413" y="2830513"/>
          <p14:tracePt t="6429" x="5078413" y="2840038"/>
          <p14:tracePt t="6435" x="5078413" y="2849563"/>
          <p14:tracePt t="6440" x="5078413" y="2867025"/>
          <p14:tracePt t="6443" x="5078413" y="2876550"/>
          <p14:tracePt t="6449" x="5078413" y="2894013"/>
          <p14:tracePt t="6455" x="5078413" y="2903538"/>
          <p14:tracePt t="6459" x="5078413" y="2922588"/>
          <p14:tracePt t="6475" x="5078413" y="2930525"/>
          <p14:tracePt t="6479" x="5078413" y="2940050"/>
          <p14:tracePt t="6515" x="5078413" y="2949575"/>
          <p14:tracePt t="6529" x="5078413" y="2959100"/>
          <p14:tracePt t="6539" x="5078413" y="2968625"/>
          <p14:tracePt t="6545" x="5078413" y="2976563"/>
          <p14:tracePt t="6581" x="5078413" y="2986088"/>
          <p14:tracePt t="6701" x="5086350" y="2986088"/>
          <p14:tracePt t="6707" x="5095875" y="2986088"/>
          <p14:tracePt t="6711" x="5105400" y="2986088"/>
          <p14:tracePt t="6717" x="5122863" y="2976563"/>
          <p14:tracePt t="6722" x="5141913" y="2968625"/>
          <p14:tracePt t="6727" x="5159375" y="2949575"/>
          <p14:tracePt t="6731" x="5178425" y="2949575"/>
          <p14:tracePt t="6739" x="5195888" y="2940050"/>
          <p14:tracePt t="6741" x="5214938" y="2922588"/>
          <p14:tracePt t="6747" x="5232400" y="2913063"/>
          <p14:tracePt t="6751" x="5268913" y="2903538"/>
          <p14:tracePt t="6757" x="5278438" y="2903538"/>
          <p14:tracePt t="6761" x="5278438" y="2894013"/>
          <p14:tracePt t="6767" x="5297488" y="2894013"/>
          <p14:tracePt t="6777" x="5305425" y="2894013"/>
          <p14:tracePt t="6837" x="5314950" y="2894013"/>
          <p14:tracePt t="6847" x="5314950" y="2903538"/>
          <p14:tracePt t="6854" x="5324475" y="2903538"/>
          <p14:tracePt t="6859" x="5334000" y="2922588"/>
          <p14:tracePt t="6863" x="5341938" y="2930525"/>
          <p14:tracePt t="6873" x="5341938" y="2949575"/>
          <p14:tracePt t="6879" x="5341938" y="2959100"/>
          <p14:tracePt t="6891" x="5341938" y="2976563"/>
          <p14:tracePt t="6895" x="5341938" y="2986088"/>
          <p14:tracePt t="6899" x="5351463" y="2995613"/>
          <p14:tracePt t="6905" x="5351463" y="3005138"/>
          <p14:tracePt t="6909" x="5351463" y="3013075"/>
          <p14:tracePt t="6915" x="5351463" y="3022600"/>
          <p14:tracePt t="6921" x="5351463" y="3032125"/>
          <p14:tracePt t="6925" x="5351463" y="3041650"/>
          <p14:tracePt t="6929" x="5351463" y="3049588"/>
          <p14:tracePt t="6939" x="5351463" y="3059113"/>
          <p14:tracePt t="6945" x="5351463" y="3068638"/>
          <p14:tracePt t="6949" x="5351463" y="3078163"/>
          <p14:tracePt t="6956" x="5351463" y="3086100"/>
          <p14:tracePt t="6959" x="5341938" y="3095625"/>
          <p14:tracePt t="6965" x="5341938" y="3105150"/>
          <p14:tracePt t="6972" x="5341938" y="3114675"/>
          <p14:tracePt t="6979" x="5334000" y="3114675"/>
          <p14:tracePt t="6985" x="5334000" y="3122613"/>
          <p14:tracePt t="6989" x="5324475" y="3122613"/>
          <p14:tracePt t="6995" x="5324475" y="3132138"/>
          <p14:tracePt t="6999" x="5314950" y="3141663"/>
          <p14:tracePt t="7009" x="5305425" y="3151188"/>
          <p14:tracePt t="7015" x="5297488" y="3159125"/>
          <p14:tracePt t="7025" x="5287963" y="3168650"/>
          <p14:tracePt t="7035" x="5278438" y="3178175"/>
          <p14:tracePt t="7039" x="5278438" y="3187700"/>
          <p14:tracePt t="7045" x="5268913" y="3187700"/>
          <p14:tracePt t="7051" x="5260975" y="3187700"/>
          <p14:tracePt t="7056" x="5260975" y="3195638"/>
          <p14:tracePt t="7061" x="5251450" y="3205163"/>
          <p14:tracePt t="7065" x="5241925" y="3205163"/>
          <p14:tracePt t="7072" x="5232400" y="3214688"/>
          <p14:tracePt t="7081" x="5224463" y="3224213"/>
          <p14:tracePt t="7091" x="5214938" y="3224213"/>
          <p14:tracePt t="7095" x="5205413" y="3224213"/>
          <p14:tracePt t="7101" x="5195888" y="3224213"/>
          <p14:tracePt t="7106" x="5187950" y="3232150"/>
          <p14:tracePt t="7115" x="5178425" y="3232150"/>
          <p14:tracePt t="7122" x="5168900" y="3232150"/>
          <p14:tracePt t="7127" x="5168900" y="3241675"/>
          <p14:tracePt t="7151" x="5159375" y="3241675"/>
          <p14:tracePt t="7156" x="5151438" y="3241675"/>
          <p14:tracePt t="7167" x="5141913" y="3241675"/>
          <p14:tracePt t="7172" x="5132388" y="3241675"/>
          <p14:tracePt t="7177" x="5122863" y="3241675"/>
          <p14:tracePt t="7217" x="5114925" y="3241675"/>
          <p14:tracePt t="7273" x="5114925" y="3232150"/>
          <p14:tracePt t="7288" x="5114925" y="3224213"/>
          <p14:tracePt t="7383" x="5114925" y="3232150"/>
          <p14:tracePt t="7388" x="5114925" y="3241675"/>
          <p14:tracePt t="7393" x="5114925" y="3251200"/>
          <p14:tracePt t="7399" x="5114925" y="3260725"/>
          <p14:tracePt t="7405" x="5114925" y="3268663"/>
          <p14:tracePt t="7409" x="5114925" y="3287713"/>
          <p14:tracePt t="7421" x="5114925" y="3297238"/>
          <p14:tracePt t="7423" x="5114925" y="3305175"/>
          <p14:tracePt t="7429" x="5114925" y="3314700"/>
          <p14:tracePt t="7433" x="5114925" y="3324225"/>
          <p14:tracePt t="7439" x="5114925" y="3333750"/>
          <p14:tracePt t="7453" x="5114925" y="3341688"/>
          <p14:tracePt t="7459" x="5105400" y="3351213"/>
          <p14:tracePt t="7472" x="5105400" y="3360738"/>
          <p14:tracePt t="7479" x="5105400" y="3370263"/>
          <p14:tracePt t="7489" x="5105400" y="3378200"/>
          <p14:tracePt t="7559" x="5095875" y="3370263"/>
          <p14:tracePt t="7566" x="5095875" y="3360738"/>
          <p14:tracePt t="7570" x="5095875" y="3351213"/>
          <p14:tracePt t="7575" x="5095875" y="3324225"/>
          <p14:tracePt t="7581" x="5095875" y="3305175"/>
          <p14:tracePt t="7587" x="5095875" y="3287713"/>
          <p14:tracePt t="7589" x="5095875" y="3278188"/>
          <p14:tracePt t="7595" x="5095875" y="3268663"/>
          <p14:tracePt t="7599" x="5095875" y="3251200"/>
          <p14:tracePt t="7606" x="5105400" y="3232150"/>
          <p14:tracePt t="7611" x="5105400" y="3224213"/>
          <p14:tracePt t="7615" x="5105400" y="3214688"/>
          <p14:tracePt t="7621" x="5105400" y="3205163"/>
          <p14:tracePt t="7625" x="5105400" y="3195638"/>
          <p14:tracePt t="7631" x="5105400" y="3187700"/>
          <p14:tracePt t="7641" x="5105400" y="3178175"/>
          <p14:tracePt t="7651" x="5105400" y="3168650"/>
          <p14:tracePt t="7661" x="5105400" y="3159125"/>
          <p14:tracePt t="7665" x="5105400" y="3151188"/>
          <p14:tracePt t="7675" x="5105400" y="3141663"/>
          <p14:tracePt t="7682" x="5105400" y="3132138"/>
          <p14:tracePt t="7761" x="5114925" y="3141663"/>
          <p14:tracePt t="7767" x="5122863" y="3141663"/>
          <p14:tracePt t="7777" x="5132388" y="3141663"/>
          <p14:tracePt t="7781" x="5141913" y="3151188"/>
          <p14:tracePt t="7791" x="5151438" y="3151188"/>
          <p14:tracePt t="7798" x="5159375" y="3159125"/>
          <p14:tracePt t="7802" x="5168900" y="3159125"/>
          <p14:tracePt t="7807" x="5187950" y="3159125"/>
          <p14:tracePt t="7811" x="5205413" y="3159125"/>
          <p14:tracePt t="7817" x="5224463" y="3159125"/>
          <p14:tracePt t="7827" x="5241925" y="3159125"/>
          <p14:tracePt t="7833" x="5251450" y="3151188"/>
          <p14:tracePt t="7838" x="5268913" y="3141663"/>
          <p14:tracePt t="7843" x="5278438" y="3132138"/>
          <p14:tracePt t="7847" x="5287963" y="3132138"/>
          <p14:tracePt t="7853" x="5297488" y="3114675"/>
          <p14:tracePt t="7857" x="5305425" y="3114675"/>
          <p14:tracePt t="7867" x="5314950" y="3105150"/>
          <p14:tracePt t="7889" x="5314950" y="3095625"/>
          <p14:tracePt t="7893" x="5314950" y="3086100"/>
          <p14:tracePt t="7905" x="5314950" y="3078163"/>
          <p14:tracePt t="7913" x="5305425" y="3068638"/>
          <p14:tracePt t="7917" x="5297488" y="3068638"/>
          <p14:tracePt t="7929" x="5297488" y="3059113"/>
          <p14:tracePt t="7933" x="5287963" y="3059113"/>
          <p14:tracePt t="7943" x="5278438" y="3059113"/>
          <p14:tracePt t="7957" x="5278438" y="3049588"/>
          <p14:tracePt t="7963" x="5268913" y="3049588"/>
          <p14:tracePt t="7983" x="5260975" y="3049588"/>
          <p14:tracePt t="7993" x="5251450" y="3041650"/>
          <p14:tracePt t="7999" x="5251450" y="3032125"/>
          <p14:tracePt t="8003" x="5241925" y="3022600"/>
          <p14:tracePt t="8009" x="5232400" y="3022600"/>
          <p14:tracePt t="8013" x="5224463" y="3013075"/>
          <p14:tracePt t="8021" x="5214938" y="3005138"/>
          <p14:tracePt t="8023" x="5205413" y="2986088"/>
          <p14:tracePt t="8033" x="5195888" y="2968625"/>
          <p14:tracePt t="8039" x="5178425" y="2959100"/>
          <p14:tracePt t="8045" x="5168900" y="2949575"/>
          <p14:tracePt t="8049" x="5151438" y="2930525"/>
          <p14:tracePt t="8054" x="5132388" y="2913063"/>
          <p14:tracePt t="8059" x="5122863" y="2894013"/>
          <p14:tracePt t="8065" x="5105400" y="2894013"/>
          <p14:tracePt t="8071" x="5095875" y="2876550"/>
          <p14:tracePt t="8075" x="5078413" y="2876550"/>
          <p14:tracePt t="8079" x="5068888" y="2857500"/>
          <p14:tracePt t="8083" x="5059363" y="2857500"/>
          <p14:tracePt t="8089" x="5041900" y="2857500"/>
          <p14:tracePt t="8095" x="5041900" y="2849563"/>
          <p14:tracePt t="8099" x="5032375" y="2840038"/>
          <p14:tracePt t="8106" x="5022850" y="2820988"/>
          <p14:tracePt t="8115" x="5013325" y="2813050"/>
          <p14:tracePt t="8120" x="5013325" y="2803525"/>
          <p14:tracePt t="8125" x="5013325" y="2794000"/>
          <p14:tracePt t="8135" x="5013325" y="2784475"/>
          <p14:tracePt t="8139" x="5013325" y="2767013"/>
          <p14:tracePt t="8145" x="5013325" y="2747963"/>
          <p14:tracePt t="8149" x="5013325" y="2740025"/>
          <p14:tracePt t="8156" x="5013325" y="2730500"/>
          <p14:tracePt t="8159" x="5013325" y="2711450"/>
          <p14:tracePt t="8171" x="5013325" y="2703513"/>
          <p14:tracePt t="8175" x="5013325" y="2693988"/>
          <p14:tracePt t="8179" x="5013325" y="2684463"/>
          <p14:tracePt t="8186" x="5013325" y="2674938"/>
          <p14:tracePt t="8191" x="5013325" y="2667000"/>
          <p14:tracePt t="8195" x="5013325" y="2657475"/>
          <p14:tracePt t="8206" x="5013325" y="2647950"/>
          <p14:tracePt t="8211" x="5013325" y="2630488"/>
          <p14:tracePt t="8215" x="5013325" y="2620963"/>
          <p14:tracePt t="8282" x="5013325" y="2630488"/>
          <p14:tracePt t="8288" x="5013325" y="2647950"/>
          <p14:tracePt t="8291" x="5013325" y="2667000"/>
          <p14:tracePt t="8295" x="5005388" y="2684463"/>
          <p14:tracePt t="8301" x="4995863" y="2703513"/>
          <p14:tracePt t="8306" x="4995863" y="2720975"/>
          <p14:tracePt t="8311" x="4995863" y="2740025"/>
          <p14:tracePt t="8317" x="4995863" y="2757488"/>
          <p14:tracePt t="8322" x="4995863" y="2784475"/>
          <p14:tracePt t="8327" x="4995863" y="2813050"/>
          <p14:tracePt t="8331" x="4995863" y="2840038"/>
          <p14:tracePt t="8339" x="4995863" y="2867025"/>
          <p14:tracePt t="8341" x="4995863" y="2903538"/>
          <p14:tracePt t="8347" x="4995863" y="2930525"/>
          <p14:tracePt t="8351" x="4995863" y="2959100"/>
          <p14:tracePt t="8357" x="4995863" y="3005138"/>
          <p14:tracePt t="8361" x="4995863" y="3032125"/>
          <p14:tracePt t="8367" x="4995863" y="3059113"/>
          <p14:tracePt t="8372" x="4995863" y="3078163"/>
          <p14:tracePt t="8377" x="4995863" y="3095625"/>
          <p14:tracePt t="8381" x="4995863" y="3114675"/>
          <p14:tracePt t="8389" x="4995863" y="3132138"/>
          <p14:tracePt t="8391" x="5005388" y="3151188"/>
          <p14:tracePt t="8402" x="5005388" y="3159125"/>
          <p14:tracePt t="8407" x="5013325" y="3159125"/>
          <p14:tracePt t="8413" x="5013325" y="3168650"/>
          <p14:tracePt t="8423" x="5013325" y="3178175"/>
          <p14:tracePt t="8477" x="5013325" y="3187700"/>
          <p14:tracePt t="8489" x="5013325" y="3205163"/>
          <p14:tracePt t="8493" x="5022850" y="3214688"/>
          <p14:tracePt t="8497" x="5032375" y="3232150"/>
          <p14:tracePt t="8503" x="5041900" y="3232150"/>
          <p14:tracePt t="8507" x="5049838" y="3260725"/>
          <p14:tracePt t="8513" x="5068888" y="3278188"/>
          <p14:tracePt t="8517" x="5078413" y="3305175"/>
          <p14:tracePt t="8523" x="5095875" y="3324225"/>
          <p14:tracePt t="8529" x="5114925" y="3341688"/>
          <p14:tracePt t="8533" x="5141913" y="3360738"/>
          <p14:tracePt t="8539" x="5151438" y="3378200"/>
          <p14:tracePt t="8543" x="5168900" y="3397250"/>
          <p14:tracePt t="8549" x="5187950" y="3406775"/>
          <p14:tracePt t="8553" x="5195888" y="3424238"/>
          <p14:tracePt t="8559" x="5214938" y="3433763"/>
          <p14:tracePt t="8563" x="5224463" y="3443288"/>
          <p14:tracePt t="8571" x="5232400" y="3460750"/>
          <p14:tracePt t="8573" x="5251450" y="3470275"/>
          <p14:tracePt t="8579" x="5260975" y="3479800"/>
          <p14:tracePt t="8583" x="5268913" y="3497263"/>
          <p14:tracePt t="8589" x="5268913" y="3506788"/>
          <p14:tracePt t="8593" x="5278438" y="3516313"/>
          <p14:tracePt t="8599" x="5287963" y="3533775"/>
          <p14:tracePt t="8603" x="5297488" y="3560763"/>
          <p14:tracePt t="8609" x="5305425" y="3579813"/>
          <p14:tracePt t="8613" x="5324475" y="3606800"/>
          <p14:tracePt t="8621" x="5334000" y="3633788"/>
          <p14:tracePt t="8625" x="5351463" y="3670300"/>
          <p14:tracePt t="8629" x="5370513" y="3706813"/>
          <p14:tracePt t="8633" x="5397500" y="3752850"/>
          <p14:tracePt t="8639" x="5407025" y="3798888"/>
          <p14:tracePt t="8645" x="5443538" y="3844925"/>
          <p14:tracePt t="8650" x="5461000" y="3889375"/>
          <p14:tracePt t="8655" x="5487988" y="3954463"/>
          <p14:tracePt t="8659" x="5497513" y="3981450"/>
          <p14:tracePt t="8665" x="5516563" y="4027488"/>
          <p14:tracePt t="8670" x="5534025" y="4073525"/>
          <p14:tracePt t="8675" x="5543550" y="4100513"/>
          <p14:tracePt t="8679" x="5553075" y="4127500"/>
          <p14:tracePt t="8687" x="5561013" y="4154488"/>
          <p14:tracePt t="8690" x="5561013" y="4200525"/>
          <p14:tracePt t="8695" x="5570538" y="4219575"/>
          <p14:tracePt t="8699" x="5570538" y="4246563"/>
          <p14:tracePt t="8705" x="5580063" y="4256088"/>
          <p14:tracePt t="8709" x="5580063" y="4283075"/>
          <p14:tracePt t="8715" x="5589588" y="4292600"/>
          <p14:tracePt t="8720" x="5589588" y="4310063"/>
          <p14:tracePt t="8725" x="5597525" y="4329113"/>
          <p14:tracePt t="8736" x="5597525" y="4337050"/>
          <p14:tracePt t="8739" x="5597525" y="4346575"/>
          <p14:tracePt t="8745" x="5607050" y="4346575"/>
          <p14:tracePt t="8749" x="5607050" y="4356100"/>
          <p14:tracePt t="8765" x="5607050" y="4365625"/>
          <p14:tracePt t="8801" x="5616575" y="4365625"/>
          <p14:tracePt t="8835" x="5616575" y="4356100"/>
          <p14:tracePt t="8845" x="5626100" y="4356100"/>
          <p14:tracePt t="8855" x="5634038" y="4356100"/>
          <p14:tracePt t="8865" x="5653088" y="4346575"/>
          <p14:tracePt t="8871" x="5653088" y="4337050"/>
          <p14:tracePt t="8875" x="5662613" y="4337050"/>
          <p14:tracePt t="8881" x="5670550" y="4337050"/>
          <p14:tracePt t="8891" x="5726113" y="4319588"/>
          <p14:tracePt t="8895" x="5753100" y="4319588"/>
          <p14:tracePt t="8901" x="5781675" y="4310063"/>
          <p14:tracePt t="8906" x="5826125" y="4300538"/>
          <p14:tracePt t="8911" x="5854700" y="4292600"/>
          <p14:tracePt t="8915" x="5908675" y="4283075"/>
          <p14:tracePt t="8923" x="5954713" y="4256088"/>
          <p14:tracePt t="8925" x="6000750" y="4246563"/>
          <p14:tracePt t="8931" x="6054725" y="4237038"/>
          <p14:tracePt t="8936" x="6118225" y="4210050"/>
          <p14:tracePt t="8941" x="6183313" y="4183063"/>
          <p14:tracePt t="8945" x="6246813" y="4164013"/>
          <p14:tracePt t="8952" x="6310313" y="4117975"/>
          <p14:tracePt t="8956" x="6365875" y="4110038"/>
          <p14:tracePt t="8961" x="6429375" y="4081463"/>
          <p14:tracePt t="8965" x="6492875" y="4037013"/>
          <p14:tracePt t="8973" x="6557963" y="4008438"/>
          <p14:tracePt t="8975" x="6621463" y="3981450"/>
          <p14:tracePt t="8981" x="6667500" y="3944938"/>
          <p14:tracePt t="8987" x="6731000" y="3908425"/>
          <p14:tracePt t="8991" x="6757988" y="3889375"/>
          <p14:tracePt t="8997" x="6813550" y="3844925"/>
          <p14:tracePt t="9002" x="6840538" y="3808413"/>
          <p14:tracePt t="9007" x="6877050" y="3762375"/>
          <p14:tracePt t="9011" x="6913563" y="3698875"/>
          <p14:tracePt t="9017" x="6940550" y="3616325"/>
          <p14:tracePt t="9022" x="6977063" y="3533775"/>
          <p14:tracePt t="9027" x="6977063" y="3460750"/>
          <p14:tracePt t="9031" x="6996113" y="3387725"/>
          <p14:tracePt t="9039" x="7004050" y="3314700"/>
          <p14:tracePt t="9041" x="7004050" y="3232150"/>
          <p14:tracePt t="9047" x="7004050" y="3159125"/>
          <p14:tracePt t="9051" x="7004050" y="3105150"/>
          <p14:tracePt t="9057" x="6977063" y="3022600"/>
          <p14:tracePt t="9061" x="6950075" y="2976563"/>
          <p14:tracePt t="9067" x="6931025" y="2930525"/>
          <p14:tracePt t="9072" x="6923088" y="2903538"/>
          <p14:tracePt t="9077" x="6904038" y="2886075"/>
          <p14:tracePt t="9081" x="6894513" y="2867025"/>
          <p14:tracePt t="9089" x="6886575" y="2849563"/>
          <p14:tracePt t="9091" x="6877050" y="2840038"/>
          <p14:tracePt t="9097" x="6867525" y="2830513"/>
          <p14:tracePt t="9108" x="6858000" y="2820988"/>
          <p14:tracePt t="9138" x="6850063" y="2813050"/>
          <p14:tracePt t="9155" x="6840538" y="2813050"/>
          <p14:tracePt t="9157" x="6831013" y="2813050"/>
          <p14:tracePt t="9167" x="6821488" y="2803525"/>
          <p14:tracePt t="9173" x="6813550" y="2794000"/>
          <p14:tracePt t="9177" x="6804025" y="2794000"/>
          <p14:tracePt t="9183" x="6794500" y="2784475"/>
          <p14:tracePt t="9189" x="6784975" y="2776538"/>
          <p14:tracePt t="9193" x="6777038" y="2776538"/>
          <p14:tracePt t="9205" x="6767513" y="2776538"/>
          <p14:tracePt t="9207" x="6757988" y="2767013"/>
          <p14:tracePt t="9220" x="6748463" y="2767013"/>
          <p14:tracePt t="9255" x="6748463" y="2757488"/>
          <p14:tracePt t="9703" x="6757988" y="2757488"/>
          <p14:tracePt t="9707" x="6813550" y="2776538"/>
          <p14:tracePt t="9713" x="6877050" y="2803525"/>
          <p14:tracePt t="9717" x="6959600" y="2830513"/>
          <p14:tracePt t="9723" x="7086600" y="2857500"/>
          <p14:tracePt t="9727" x="7215188" y="2886075"/>
          <p14:tracePt t="9733" x="7342188" y="2886075"/>
          <p14:tracePt t="9739" x="7480300" y="2913063"/>
          <p14:tracePt t="9743" x="7643813" y="2940050"/>
          <p14:tracePt t="9747" x="7772400" y="2959100"/>
          <p14:tracePt t="9754" x="7954963" y="2976563"/>
          <p14:tracePt t="9757" x="8101013" y="2986088"/>
          <p14:tracePt t="9763" x="8264525" y="3022600"/>
          <p14:tracePt t="9767" x="8447088" y="3049588"/>
          <p14:tracePt t="9773" x="8593138" y="3049588"/>
          <p14:tracePt t="9777" x="8767763" y="3078163"/>
          <p14:tracePt t="9783" x="8931275" y="3095625"/>
          <p14:tracePt t="9789" x="9077325" y="3122613"/>
          <p14:tracePt t="9793" x="9205913" y="3151188"/>
          <p14:tracePt t="9797" x="9332913" y="3168650"/>
          <p14:tracePt t="9805" x="9451975" y="3178175"/>
          <p14:tracePt t="9809" x="9580563" y="3195638"/>
          <p14:tracePt t="9813" x="9690100" y="3195638"/>
          <p14:tracePt t="9820" x="9799638" y="3214688"/>
          <p14:tracePt t="9823" x="9909175" y="3224213"/>
          <p14:tracePt t="9827" x="9991725" y="3232150"/>
          <p14:tracePt t="9833" x="10101263" y="3232150"/>
          <p14:tracePt t="9839" x="10191750" y="3251200"/>
          <p14:tracePt t="9843" x="10264775" y="3251200"/>
          <p14:tracePt t="9849" x="10356850" y="3251200"/>
          <p14:tracePt t="9855" x="10420350" y="3260725"/>
          <p14:tracePt t="9859" x="10510838" y="3260725"/>
          <p14:tracePt t="9863" x="10585450" y="3260725"/>
          <p14:tracePt t="9871" x="10658475" y="3260725"/>
          <p14:tracePt t="9873" x="10712450" y="3260725"/>
          <p14:tracePt t="9879" x="10795000" y="3278188"/>
          <p14:tracePt t="9883" x="10848975" y="3278188"/>
          <p14:tracePt t="9889" x="10904538" y="3287713"/>
          <p14:tracePt t="9893" x="10968038" y="3297238"/>
          <p14:tracePt t="9899" x="11004550" y="3297238"/>
          <p14:tracePt t="9906" x="11068050" y="3305175"/>
          <p14:tracePt t="9909" x="11104563" y="3324225"/>
          <p14:tracePt t="9913" x="11150600" y="3333750"/>
          <p14:tracePt t="9920" x="11187113" y="3333750"/>
          <p14:tracePt t="9925" x="11223625" y="3341688"/>
          <p14:tracePt t="9929" x="11260138" y="3341688"/>
          <p14:tracePt t="9937" x="11279188" y="3341688"/>
          <p14:tracePt t="9939" x="11306175" y="3341688"/>
          <p14:tracePt t="9945" x="11323638" y="3351213"/>
          <p14:tracePt t="9949" x="11342688" y="3351213"/>
          <p14:tracePt t="9955" x="11352213" y="3351213"/>
          <p14:tracePt t="9959" x="11360150" y="3360738"/>
          <p14:tracePt t="9965" x="11369675" y="3360738"/>
          <p14:tracePt t="9970" x="11388725" y="3360738"/>
          <p14:tracePt t="9975" x="11406188" y="3360738"/>
          <p14:tracePt t="9979" x="11415713" y="3360738"/>
          <p14:tracePt t="9988" x="11425238" y="3360738"/>
          <p14:tracePt t="9989" x="11452225" y="3360738"/>
          <p14:tracePt t="9995" x="11471275" y="3360738"/>
          <p14:tracePt t="9999" x="11498263" y="3360738"/>
          <p14:tracePt t="10006" x="11534775" y="3360738"/>
          <p14:tracePt t="10009" x="11561763" y="3360738"/>
          <p14:tracePt t="10015" x="11588750" y="3360738"/>
          <p14:tracePt t="10022" x="11625263" y="3360738"/>
          <p14:tracePt t="10025" x="11671300" y="3360738"/>
          <p14:tracePt t="10029" x="11707813" y="3360738"/>
          <p14:tracePt t="10038" x="11753850" y="3360738"/>
          <p14:tracePt t="10041" x="11790363" y="3360738"/>
          <p14:tracePt t="10045" x="11826875" y="3360738"/>
          <p14:tracePt t="10051" x="11863388" y="3360738"/>
          <p14:tracePt t="10055" x="11909425" y="3360738"/>
          <p14:tracePt t="10061" x="11917363" y="3360738"/>
          <p14:tracePt t="10065" x="11953875" y="3360738"/>
          <p14:tracePt t="10072" x="11972925" y="3360738"/>
          <p14:tracePt t="10075" x="11990388" y="3360738"/>
          <p14:tracePt t="10081" x="11999913" y="3360738"/>
          <p14:tracePt t="10087" x="12018963" y="3360738"/>
          <p14:tracePt t="10091" x="12026900" y="3360738"/>
          <p14:tracePt t="10095" x="12045950" y="3360738"/>
          <p14:tracePt t="10101" x="12055475" y="3360738"/>
          <p14:tracePt t="10105" x="12072938" y="3360738"/>
          <p14:tracePt t="10111" x="12082463" y="3360738"/>
          <p14:tracePt t="10115" x="12109450" y="3360738"/>
          <p14:tracePt t="10122" x="12145963" y="3360738"/>
          <p14:tracePt t="10125" x="12172950" y="33607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회로이(가) 표시된 사진&#10;&#10;자동 생성된 설명">
            <a:extLst>
              <a:ext uri="{FF2B5EF4-FFF2-40B4-BE49-F238E27FC236}">
                <a16:creationId xmlns:a16="http://schemas.microsoft.com/office/drawing/2014/main" id="{46A62BD1-1BFD-4EB9-9FF4-ACCA497ED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7" r="1" b="20273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821B9D4-4060-4570-942B-76B3B71F9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0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7"/>
    </mc:Choice>
    <mc:Fallback>
      <p:transition spd="slow" advTm="6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9" x="11844338" y="3662363"/>
          <p14:tracePt t="543" x="11661775" y="3679825"/>
          <p14:tracePt t="549" x="11461750" y="3698875"/>
          <p14:tracePt t="555" x="11296650" y="3698875"/>
          <p14:tracePt t="559" x="11096625" y="3706813"/>
          <p14:tracePt t="563" x="10848975" y="3706813"/>
          <p14:tracePt t="571" x="10666413" y="3725863"/>
          <p14:tracePt t="573" x="10466388" y="3725863"/>
          <p14:tracePt t="579" x="10283825" y="3743325"/>
          <p14:tracePt t="585" x="10101263" y="3752850"/>
          <p14:tracePt t="590" x="9926638" y="3752850"/>
          <p14:tracePt t="595" x="9744075" y="3752850"/>
          <p14:tracePt t="599" x="9561513" y="3752850"/>
          <p14:tracePt t="607" x="9415463" y="3752850"/>
          <p14:tracePt t="609" x="9232900" y="3752850"/>
          <p14:tracePt t="615" x="9069388" y="3771900"/>
          <p14:tracePt t="621" x="8921750" y="3771900"/>
          <p14:tracePt t="625" x="8775700" y="3779838"/>
          <p14:tracePt t="629" x="8666163" y="3779838"/>
          <p14:tracePt t="635" x="8502650" y="3798888"/>
          <p14:tracePt t="640" x="8337550" y="3816350"/>
          <p14:tracePt t="645" x="8210550" y="3816350"/>
          <p14:tracePt t="649" x="8064500" y="3825875"/>
          <p14:tracePt t="656" x="7899400" y="3844925"/>
          <p14:tracePt t="659" x="7789863" y="3852863"/>
          <p14:tracePt t="665" x="7662863" y="3852863"/>
          <p14:tracePt t="671" x="7524750" y="3871913"/>
          <p14:tracePt t="675" x="7415213" y="3889375"/>
          <p14:tracePt t="681" x="7288213" y="3889375"/>
          <p14:tracePt t="685" x="7159625" y="3889375"/>
          <p14:tracePt t="690" x="7032625" y="3889375"/>
          <p14:tracePt t="695" x="6904038" y="3889375"/>
          <p14:tracePt t="701" x="6777038" y="3889375"/>
          <p14:tracePt t="706" x="6630988" y="3889375"/>
          <p14:tracePt t="711" x="6483350" y="3889375"/>
          <p14:tracePt t="715" x="6356350" y="3862388"/>
          <p14:tracePt t="722" x="6210300" y="3835400"/>
          <p14:tracePt t="725" x="6073775" y="3808413"/>
          <p14:tracePt t="731" x="5945188" y="3789363"/>
          <p14:tracePt t="736" x="5835650" y="3779838"/>
          <p14:tracePt t="741" x="5726113" y="3779838"/>
          <p14:tracePt t="745" x="5653088" y="3779838"/>
          <p14:tracePt t="751" x="5597525" y="3779838"/>
          <p14:tracePt t="756" x="5561013" y="3779838"/>
          <p14:tracePt t="1039" x="5543550" y="3771900"/>
          <p14:tracePt t="1043" x="5534025" y="3762375"/>
          <p14:tracePt t="1047" x="5507038" y="3752850"/>
          <p14:tracePt t="1055" x="5497513" y="3743325"/>
          <p14:tracePt t="1059" x="5480050" y="3743325"/>
          <p14:tracePt t="1063" x="5461000" y="3743325"/>
          <p14:tracePt t="1070" x="5443538" y="3743325"/>
          <p14:tracePt t="1073" x="5424488" y="3743325"/>
          <p14:tracePt t="1083" x="5407025" y="3743325"/>
          <p14:tracePt t="1089" x="5387975" y="3743325"/>
          <p14:tracePt t="1093" x="5378450" y="3743325"/>
          <p14:tracePt t="1105" x="5370513" y="3743325"/>
          <p14:tracePt t="1123" x="5370513" y="3752850"/>
          <p14:tracePt t="1129" x="5360988" y="3762375"/>
          <p14:tracePt t="1133" x="5360988" y="3771900"/>
          <p14:tracePt t="1139" x="5351463" y="3771900"/>
          <p14:tracePt t="1281" x="5341938" y="3771900"/>
          <p14:tracePt t="1285" x="5334000" y="3762375"/>
          <p14:tracePt t="1301" x="5334000" y="3752850"/>
          <p14:tracePt t="1397" x="5334000" y="3743325"/>
          <p14:tracePt t="1507" x="5324475" y="3743325"/>
          <p14:tracePt t="1513" x="5314950" y="3743325"/>
          <p14:tracePt t="1517" x="5297488" y="3743325"/>
          <p14:tracePt t="1523" x="5268913" y="3743325"/>
          <p14:tracePt t="1527" x="5241925" y="3743325"/>
          <p14:tracePt t="1533" x="5195888" y="3743325"/>
          <p14:tracePt t="1539" x="5159375" y="3743325"/>
          <p14:tracePt t="1543" x="5105400" y="3743325"/>
          <p14:tracePt t="1547" x="5049838" y="3743325"/>
          <p14:tracePt t="1555" x="4959350" y="3743325"/>
          <p14:tracePt t="1557" x="4840288" y="3735388"/>
          <p14:tracePt t="1563" x="4730750" y="3706813"/>
          <p14:tracePt t="1567" x="4602163" y="3706813"/>
          <p14:tracePt t="1573" x="4484688" y="3662363"/>
          <p14:tracePt t="1577" x="4319588" y="3633788"/>
          <p14:tracePt t="1583" x="4173538" y="3589338"/>
          <p14:tracePt t="1589" x="4027488" y="3552825"/>
          <p14:tracePt t="1593" x="3871913" y="3524250"/>
          <p14:tracePt t="1599" x="3744913" y="3479800"/>
          <p14:tracePt t="1604" x="3598863" y="3451225"/>
          <p14:tracePt t="1607" x="3460750" y="3424238"/>
          <p14:tracePt t="1613" x="3387725" y="3397250"/>
          <p14:tracePt t="1621" x="3287713" y="3397250"/>
          <p14:tracePt t="1623" x="3195638" y="3370263"/>
          <p14:tracePt t="1629" x="3132138" y="3360738"/>
          <p14:tracePt t="1633" x="3095625" y="3341688"/>
          <p14:tracePt t="1639" x="3068638" y="3333750"/>
          <p14:tracePt t="1643" x="3032125" y="3333750"/>
          <p14:tracePt t="1649" x="3013075" y="3324225"/>
          <p14:tracePt t="1653" x="2995613" y="3314700"/>
          <p14:tracePt t="1659" x="2986088" y="3314700"/>
          <p14:tracePt t="1693" x="2986088" y="3305175"/>
          <p14:tracePt t="1819" x="2995613" y="3287713"/>
          <p14:tracePt t="1825" x="3013075" y="3278188"/>
          <p14:tracePt t="1829" x="3049588" y="3268663"/>
          <p14:tracePt t="1836" x="3068638" y="3260725"/>
          <p14:tracePt t="1839" x="3095625" y="3232150"/>
          <p14:tracePt t="1845" x="3122613" y="3224213"/>
          <p14:tracePt t="1849" x="3159125" y="3205163"/>
          <p14:tracePt t="1855" x="3187700" y="3195638"/>
          <p14:tracePt t="1861" x="3214688" y="3187700"/>
          <p14:tracePt t="1865" x="3251200" y="3178175"/>
          <p14:tracePt t="1872" x="3287713" y="3151188"/>
          <p14:tracePt t="1875" x="3333750" y="3141663"/>
          <p14:tracePt t="1890" x="3387725" y="3132138"/>
          <p14:tracePt t="1892" x="3424238" y="3132138"/>
          <p14:tracePt t="1895" x="3452813" y="3132138"/>
          <p14:tracePt t="1901" x="3470275" y="3132138"/>
          <p14:tracePt t="1906" x="3497263" y="3132138"/>
          <p14:tracePt t="1911" x="3506788" y="3132138"/>
          <p14:tracePt t="1915" x="3525838" y="3132138"/>
          <p14:tracePt t="1922" x="3543300" y="3132138"/>
          <p14:tracePt t="1931" x="3552825" y="3132138"/>
          <p14:tracePt t="1935" x="3562350" y="3132138"/>
          <p14:tracePt t="1941" x="3570288" y="3132138"/>
          <p14:tracePt t="1951" x="3579813" y="3132138"/>
          <p14:tracePt t="1961" x="3589338" y="3132138"/>
          <p14:tracePt t="1967" x="3598863" y="3141663"/>
          <p14:tracePt t="1977" x="3616325" y="3141663"/>
          <p14:tracePt t="1997" x="3625850" y="3141663"/>
          <p14:tracePt t="2027" x="3635375" y="3141663"/>
          <p14:tracePt t="2193" x="3635375" y="3151188"/>
          <p14:tracePt t="2197" x="3635375" y="3168650"/>
          <p14:tracePt t="2204" x="3616325" y="3187700"/>
          <p14:tracePt t="2209" x="3606800" y="3224213"/>
          <p14:tracePt t="2213" x="3579813" y="3260725"/>
          <p14:tracePt t="2221" x="3570288" y="3287713"/>
          <p14:tracePt t="2223" x="3552825" y="3333750"/>
          <p14:tracePt t="2229" x="3543300" y="3360738"/>
          <p14:tracePt t="2233" x="3525838" y="3397250"/>
          <p14:tracePt t="2239" x="3497263" y="3433763"/>
          <p14:tracePt t="2243" x="3489325" y="3479800"/>
          <p14:tracePt t="2249" x="3479800" y="3506788"/>
          <p14:tracePt t="2253" x="3460750" y="3552825"/>
          <p14:tracePt t="2259" x="3443288" y="3579813"/>
          <p14:tracePt t="2263" x="3433763" y="3625850"/>
          <p14:tracePt t="2271" x="3416300" y="3652838"/>
          <p14:tracePt t="2273" x="3406775" y="3689350"/>
          <p14:tracePt t="2279" x="3397250" y="3743325"/>
          <p14:tracePt t="2283" x="3387725" y="3762375"/>
          <p14:tracePt t="2289" x="3379788" y="3798888"/>
          <p14:tracePt t="2295" x="3360738" y="3835400"/>
          <p14:tracePt t="2299" x="3351213" y="3862388"/>
          <p14:tracePt t="2306" x="3351213" y="3881438"/>
          <p14:tracePt t="2309" x="3333750" y="3898900"/>
          <p14:tracePt t="2313" x="3333750" y="3917950"/>
          <p14:tracePt t="2321" x="3324225" y="3935413"/>
          <p14:tracePt t="2325" x="3324225" y="3963988"/>
          <p14:tracePt t="2329" x="3314700" y="3971925"/>
          <p14:tracePt t="2335" x="3306763" y="4000500"/>
          <p14:tracePt t="2339" x="3306763" y="4008438"/>
          <p14:tracePt t="2345" x="3297238" y="4027488"/>
          <p14:tracePt t="2349" x="3297238" y="4054475"/>
          <p14:tracePt t="2356" x="3287713" y="4073525"/>
          <p14:tracePt t="2359" x="3287713" y="4090988"/>
          <p14:tracePt t="2365" x="3287713" y="4100513"/>
          <p14:tracePt t="2370" x="3287713" y="4117975"/>
          <p14:tracePt t="2379" x="3287713" y="4127500"/>
          <p14:tracePt t="2386" x="3287713" y="4137025"/>
          <p14:tracePt t="2389" x="3287713" y="4146550"/>
          <p14:tracePt t="2399" x="3287713" y="4154488"/>
          <p14:tracePt t="2475" x="3287713" y="4164013"/>
          <p14:tracePt t="2485" x="3287713" y="4173538"/>
          <p14:tracePt t="2495" x="3287713" y="4183063"/>
          <p14:tracePt t="2501" x="3297238" y="4183063"/>
          <p14:tracePt t="2505" x="3306763" y="4191000"/>
          <p14:tracePt t="2511" x="3324225" y="4200525"/>
          <p14:tracePt t="2515" x="3351213" y="4200525"/>
          <p14:tracePt t="2522" x="3370263" y="4210050"/>
          <p14:tracePt t="2525" x="3406775" y="4210050"/>
          <p14:tracePt t="2531" x="3443288" y="4210050"/>
          <p14:tracePt t="2539" x="3489325" y="4210050"/>
          <p14:tracePt t="2541" x="3525838" y="4219575"/>
          <p14:tracePt t="2545" x="3579813" y="4219575"/>
          <p14:tracePt t="2551" x="3625850" y="4219575"/>
          <p14:tracePt t="2557" x="3679825" y="4219575"/>
          <p14:tracePt t="2561" x="3771900" y="4219575"/>
          <p14:tracePt t="2567" x="3825875" y="4219575"/>
          <p14:tracePt t="2572" x="3898900" y="4219575"/>
          <p14:tracePt t="2578" x="3990975" y="4219575"/>
          <p14:tracePt t="2581" x="4083050" y="4219575"/>
          <p14:tracePt t="2589" x="4173538" y="4219575"/>
          <p14:tracePt t="2591" x="4273550" y="4219575"/>
          <p14:tracePt t="2597" x="4365625" y="4219575"/>
          <p14:tracePt t="2601" x="4456113" y="4219575"/>
          <p14:tracePt t="2607" x="4565650" y="4219575"/>
          <p14:tracePt t="2611" x="4657725" y="4219575"/>
          <p14:tracePt t="2617" x="4767263" y="4219575"/>
          <p14:tracePt t="2623" x="4840288" y="4219575"/>
          <p14:tracePt t="2627" x="4932363" y="4219575"/>
          <p14:tracePt t="2631" x="5005388" y="4219575"/>
          <p14:tracePt t="2639" x="5078413" y="4219575"/>
          <p14:tracePt t="2641" x="5159375" y="4219575"/>
          <p14:tracePt t="2647" x="5214938" y="4200525"/>
          <p14:tracePt t="2655" x="5287963" y="4200525"/>
          <p14:tracePt t="2657" x="5370513" y="4200525"/>
          <p14:tracePt t="2661" x="5407025" y="4200525"/>
          <p14:tracePt t="2667" x="5461000" y="4200525"/>
          <p14:tracePt t="2673" x="5507038" y="4200525"/>
          <p14:tracePt t="2677" x="5570538" y="4200525"/>
          <p14:tracePt t="2683" x="5616575" y="4200525"/>
          <p14:tracePt t="2689" x="5670550" y="4200525"/>
          <p14:tracePt t="2693" x="5708650" y="4200525"/>
          <p14:tracePt t="2697" x="5762625" y="4219575"/>
          <p14:tracePt t="2703" x="5826125" y="4219575"/>
          <p14:tracePt t="2707" x="5862638" y="4227513"/>
          <p14:tracePt t="2713" x="5935663" y="4227513"/>
          <p14:tracePt t="2717" x="6000750" y="4237038"/>
          <p14:tracePt t="2723" x="6091238" y="4256088"/>
          <p14:tracePt t="2727" x="6146800" y="4256088"/>
          <p14:tracePt t="2733" x="6246813" y="4283075"/>
          <p14:tracePt t="2739" x="6319838" y="4292600"/>
          <p14:tracePt t="2743" x="6419850" y="4310063"/>
          <p14:tracePt t="2747" x="6492875" y="4319588"/>
          <p14:tracePt t="2753" x="6565900" y="4319588"/>
          <p14:tracePt t="2757" x="6667500" y="4337050"/>
          <p14:tracePt t="2763" x="6757988" y="4346575"/>
          <p14:tracePt t="2770" x="6831013" y="4346575"/>
          <p14:tracePt t="2773" x="6923088" y="4346575"/>
          <p14:tracePt t="2779" x="7004050" y="4365625"/>
          <p14:tracePt t="2783" x="7077075" y="4365625"/>
          <p14:tracePt t="2789" x="7150100" y="4365625"/>
          <p14:tracePt t="2793" x="7242175" y="4365625"/>
          <p14:tracePt t="2799" x="7315200" y="4365625"/>
          <p14:tracePt t="2805" x="7378700" y="4373563"/>
          <p14:tracePt t="2809" x="7451725" y="4383088"/>
          <p14:tracePt t="2813" x="7524750" y="4383088"/>
          <p14:tracePt t="2821" x="7580313" y="4383088"/>
          <p14:tracePt t="2823" x="7634288" y="4383088"/>
          <p14:tracePt t="2829" x="7680325" y="4383088"/>
          <p14:tracePt t="2833" x="7735888" y="4402138"/>
          <p14:tracePt t="2839" x="7780338" y="4402138"/>
          <p14:tracePt t="2843" x="7808913" y="4402138"/>
          <p14:tracePt t="2849" x="7826375" y="4402138"/>
          <p14:tracePt t="2855" x="7853363" y="4402138"/>
          <p14:tracePt t="2859" x="7872413" y="4402138"/>
          <p14:tracePt t="2863" x="7881938" y="4402138"/>
          <p14:tracePt t="2871" x="7889875" y="4402138"/>
          <p14:tracePt t="2890" x="7926388" y="4402138"/>
          <p14:tracePt t="2893" x="7945438" y="4402138"/>
          <p14:tracePt t="2899" x="7962900" y="4402138"/>
          <p14:tracePt t="2906" x="7981950" y="4402138"/>
          <p14:tracePt t="2909" x="7999413" y="4402138"/>
          <p14:tracePt t="2915" x="8035925" y="4402138"/>
          <p14:tracePt t="2921" x="8054975" y="4402138"/>
          <p14:tracePt t="2925" x="8081963" y="4402138"/>
          <p14:tracePt t="2929" x="8128000" y="4402138"/>
          <p14:tracePt t="2936" x="8154988" y="4402138"/>
          <p14:tracePt t="2939" x="8174038" y="4402138"/>
          <p14:tracePt t="2945" x="8210550" y="4402138"/>
          <p14:tracePt t="2949" x="8256588" y="4402138"/>
          <p14:tracePt t="2956" x="8274050" y="4402138"/>
          <p14:tracePt t="2959" x="8310563" y="4402138"/>
          <p14:tracePt t="2965" x="8337550" y="4402138"/>
          <p14:tracePt t="2971" x="8356600" y="4402138"/>
          <p14:tracePt t="2975" x="8383588" y="4402138"/>
          <p14:tracePt t="2979" x="8402638" y="4402138"/>
          <p14:tracePt t="2986" x="8410575" y="4402138"/>
          <p14:tracePt t="2989" x="8429625" y="4402138"/>
          <p14:tracePt t="2995" x="8439150" y="4383088"/>
          <p14:tracePt t="3001" x="8447088" y="4383088"/>
          <p14:tracePt t="3006" x="8456613" y="4383088"/>
          <p14:tracePt t="3009" x="8475663" y="4383088"/>
          <p14:tracePt t="3015" x="8475663" y="4373563"/>
          <p14:tracePt t="3022" x="8493125" y="4365625"/>
          <p14:tracePt t="3025" x="8502650" y="4356100"/>
          <p14:tracePt t="3031" x="8512175" y="4356100"/>
          <p14:tracePt t="3037" x="8520113" y="4356100"/>
          <p14:tracePt t="3041" x="8520113" y="4346575"/>
          <p14:tracePt t="3045" x="8529638" y="4337050"/>
          <p14:tracePt t="3061" x="8539163" y="4337050"/>
          <p14:tracePt t="3065" x="8539163" y="4329113"/>
          <p14:tracePt t="3095" x="8539163" y="4319588"/>
          <p14:tracePt t="3105" x="8539163" y="4310063"/>
          <p14:tracePt t="3117" x="8539163" y="4300538"/>
          <p14:tracePt t="3127" x="8539163" y="4292600"/>
          <p14:tracePt t="3131" x="8548688" y="4292600"/>
          <p14:tracePt t="3138" x="8548688" y="4283075"/>
          <p14:tracePt t="3151" x="8548688" y="4273550"/>
          <p14:tracePt t="3161" x="8556625" y="4273550"/>
          <p14:tracePt t="3167" x="8556625" y="4264025"/>
          <p14:tracePt t="3177" x="8556625" y="4256088"/>
          <p14:tracePt t="3188" x="8556625" y="4246563"/>
          <p14:tracePt t="3191" x="8556625" y="4227513"/>
          <p14:tracePt t="3201" x="8556625" y="4219575"/>
          <p14:tracePt t="3207" x="8566150" y="4200525"/>
          <p14:tracePt t="3217" x="8566150" y="4183063"/>
          <p14:tracePt t="3223" x="8566150" y="4173538"/>
          <p14:tracePt t="3231" x="8566150" y="4154488"/>
          <p14:tracePt t="3238" x="8566150" y="4146550"/>
          <p14:tracePt t="3243" x="8566150" y="4127500"/>
          <p14:tracePt t="3253" x="8566150" y="4117975"/>
          <p14:tracePt t="3257" x="8566150" y="4100513"/>
          <p14:tracePt t="3263" x="8566150" y="4090988"/>
          <p14:tracePt t="3267" x="8566150" y="4081463"/>
          <p14:tracePt t="3273" x="8566150" y="4064000"/>
          <p14:tracePt t="3283" x="8566150" y="4054475"/>
          <p14:tracePt t="3288" x="8566150" y="4044950"/>
          <p14:tracePt t="3293" x="8566150" y="4037013"/>
          <p14:tracePt t="3297" x="8566150" y="4027488"/>
          <p14:tracePt t="3303" x="8566150" y="4008438"/>
          <p14:tracePt t="3317" x="8566150" y="3990975"/>
          <p14:tracePt t="3323" x="8566150" y="3981450"/>
          <p14:tracePt t="3327" x="8566150" y="3963988"/>
          <p14:tracePt t="3333" x="8566150" y="3935413"/>
          <p14:tracePt t="3339" x="8575675" y="3908425"/>
          <p14:tracePt t="3343" x="8575675" y="3889375"/>
          <p14:tracePt t="3347" x="8575675" y="3844925"/>
          <p14:tracePt t="3353" x="8585200" y="3808413"/>
          <p14:tracePt t="3359" x="8585200" y="3762375"/>
          <p14:tracePt t="3363" x="8585200" y="3706813"/>
          <p14:tracePt t="3371" x="8593138" y="3662363"/>
          <p14:tracePt t="3373" x="8593138" y="3625850"/>
          <p14:tracePt t="3379" x="8593138" y="3579813"/>
          <p14:tracePt t="3383" x="8593138" y="3552825"/>
          <p14:tracePt t="3389" x="8593138" y="3516313"/>
          <p14:tracePt t="3393" x="8612188" y="3479800"/>
          <p14:tracePt t="3399" x="8612188" y="3470275"/>
          <p14:tracePt t="3403" x="8612188" y="3451225"/>
          <p14:tracePt t="3409" x="8612188" y="3433763"/>
          <p14:tracePt t="3413" x="8612188" y="3414713"/>
          <p14:tracePt t="3421" x="8612188" y="3370263"/>
          <p14:tracePt t="3423" x="8612188" y="3360738"/>
          <p14:tracePt t="3433" x="8612188" y="3333750"/>
          <p14:tracePt t="3443" x="8612188" y="3314700"/>
          <p14:tracePt t="3449" x="8612188" y="3305175"/>
          <p14:tracePt t="3455" x="8612188" y="3287713"/>
          <p14:tracePt t="3459" x="8612188" y="3268663"/>
          <p14:tracePt t="3465" x="8612188" y="3260725"/>
          <p14:tracePt t="3471" x="8612188" y="3251200"/>
          <p14:tracePt t="3473" x="8612188" y="3241675"/>
          <p14:tracePt t="3479" x="8612188" y="3224213"/>
          <p14:tracePt t="3486" x="8612188" y="3205163"/>
          <p14:tracePt t="3489" x="8612188" y="3187700"/>
          <p14:tracePt t="3495" x="8612188" y="3178175"/>
          <p14:tracePt t="3499" x="8612188" y="3168650"/>
          <p14:tracePt t="3505" x="8612188" y="3159125"/>
          <p14:tracePt t="3520" x="8612188" y="3151188"/>
          <p14:tracePt t="3717" x="8612188" y="3141663"/>
          <p14:tracePt t="3899" x="8648700" y="3132138"/>
          <p14:tracePt t="3905" x="8685213" y="3132138"/>
          <p14:tracePt t="3907" x="8721725" y="3132138"/>
          <p14:tracePt t="3913" x="8748713" y="3132138"/>
          <p14:tracePt t="3917" x="8794750" y="3132138"/>
          <p14:tracePt t="3923" x="8821738" y="3132138"/>
          <p14:tracePt t="3929" x="8848725" y="3132138"/>
          <p14:tracePt t="3933" x="8894763" y="3132138"/>
          <p14:tracePt t="3939" x="8921750" y="3132138"/>
          <p14:tracePt t="3943" x="8950325" y="3132138"/>
          <p14:tracePt t="3949" x="8996363" y="3132138"/>
          <p14:tracePt t="3955" x="9023350" y="3132138"/>
          <p14:tracePt t="3959" x="9050338" y="3132138"/>
          <p14:tracePt t="3963" x="9069388" y="3132138"/>
          <p14:tracePt t="3971" x="9077325" y="3132138"/>
          <p14:tracePt t="3973" x="9096375" y="3132138"/>
          <p14:tracePt t="3983" x="9105900" y="3132138"/>
          <p14:tracePt t="4499" x="9096375" y="3132138"/>
          <p14:tracePt t="4509" x="9086850" y="3132138"/>
          <p14:tracePt t="4513" x="9077325" y="3122613"/>
          <p14:tracePt t="4520" x="9069388" y="3122613"/>
          <p14:tracePt t="4523" x="9050338" y="3114675"/>
          <p14:tracePt t="4529" x="9032875" y="3114675"/>
          <p14:tracePt t="4533" x="9013825" y="3105150"/>
          <p14:tracePt t="4539" x="8996363" y="3105150"/>
          <p14:tracePt t="4543" x="8977313" y="3095625"/>
          <p14:tracePt t="4549" x="8959850" y="3086100"/>
          <p14:tracePt t="4555" x="8931275" y="3078163"/>
          <p14:tracePt t="4559" x="8913813" y="3078163"/>
          <p14:tracePt t="4563" x="8867775" y="3068638"/>
          <p14:tracePt t="4569" x="8848725" y="3059113"/>
          <p14:tracePt t="4573" x="8821738" y="3059113"/>
          <p14:tracePt t="4579" x="8804275" y="3049588"/>
          <p14:tracePt t="4583" x="8775700" y="3049588"/>
          <p14:tracePt t="4590" x="8748713" y="3049588"/>
          <p14:tracePt t="4593" x="8731250" y="3041650"/>
          <p14:tracePt t="4599" x="8712200" y="3041650"/>
          <p14:tracePt t="4605" x="8694738" y="3041650"/>
          <p14:tracePt t="4609" x="8685213" y="3032125"/>
          <p14:tracePt t="4615" x="8666163" y="3032125"/>
          <p14:tracePt t="4621" x="8648700" y="3032125"/>
          <p14:tracePt t="4625" x="8629650" y="3032125"/>
          <p14:tracePt t="4629" x="8621713" y="3032125"/>
          <p14:tracePt t="4637" x="8612188" y="3032125"/>
          <p14:tracePt t="4639" x="8602663" y="3032125"/>
          <p14:tracePt t="4645" x="8593138" y="3022600"/>
          <p14:tracePt t="4649" x="8585200" y="3022600"/>
          <p14:tracePt t="4655" x="8575675" y="3022600"/>
          <p14:tracePt t="4659" x="8566150" y="3022600"/>
          <p14:tracePt t="4675" x="8556625" y="3022600"/>
          <p14:tracePt t="4680" x="8548688" y="3022600"/>
          <p14:tracePt t="4687" x="8539163" y="3022600"/>
          <p14:tracePt t="4689" x="8529638" y="3022600"/>
          <p14:tracePt t="4695" x="8520113" y="3022600"/>
          <p14:tracePt t="4699" x="8512175" y="3022600"/>
          <p14:tracePt t="4709" x="8502650" y="3022600"/>
          <p14:tracePt t="4715" x="8493125" y="3022600"/>
          <p14:tracePt t="4721" x="8483600" y="3022600"/>
          <p14:tracePt t="4725" x="8466138" y="3022600"/>
          <p14:tracePt t="4731" x="8456613" y="3022600"/>
          <p14:tracePt t="4737" x="8447088" y="3022600"/>
          <p14:tracePt t="4741" x="8439150" y="3022600"/>
          <p14:tracePt t="4745" x="8410575" y="3022600"/>
          <p14:tracePt t="4749" x="8393113" y="3022600"/>
          <p14:tracePt t="4755" x="8374063" y="3022600"/>
          <p14:tracePt t="4761" x="8347075" y="3022600"/>
          <p14:tracePt t="4765" x="8329613" y="3022600"/>
          <p14:tracePt t="4772" x="8310563" y="3022600"/>
          <p14:tracePt t="4775" x="8293100" y="3022600"/>
          <p14:tracePt t="4781" x="8274050" y="3022600"/>
          <p14:tracePt t="4787" x="8247063" y="3022600"/>
          <p14:tracePt t="4791" x="8228013" y="3022600"/>
          <p14:tracePt t="4796" x="8210550" y="3022600"/>
          <p14:tracePt t="4801" x="8191500" y="3022600"/>
          <p14:tracePt t="4805" x="8164513" y="3022600"/>
          <p14:tracePt t="4811" x="8147050" y="3032125"/>
          <p14:tracePt t="4815" x="8118475" y="3032125"/>
          <p14:tracePt t="4822" x="8101013" y="3032125"/>
          <p14:tracePt t="4827" x="8054975" y="3032125"/>
          <p14:tracePt t="4831" x="8027988" y="3032125"/>
          <p14:tracePt t="4838" x="7999413" y="3032125"/>
          <p14:tracePt t="4841" x="7954963" y="3032125"/>
          <p14:tracePt t="4847" x="7918450" y="3032125"/>
          <p14:tracePt t="4851" x="7862888" y="3032125"/>
          <p14:tracePt t="4857" x="7808913" y="3032125"/>
          <p14:tracePt t="4862" x="7762875" y="3032125"/>
          <p14:tracePt t="4867" x="7699375" y="3032125"/>
          <p14:tracePt t="4871" x="7634288" y="3032125"/>
          <p14:tracePt t="4877" x="7543800" y="3032125"/>
          <p14:tracePt t="4881" x="7470775" y="3032125"/>
          <p14:tracePt t="4889" x="7361238" y="3032125"/>
          <p14:tracePt t="4891" x="7269163" y="3032125"/>
          <p14:tracePt t="4897" x="7159625" y="3032125"/>
          <p14:tracePt t="4902" x="7050088" y="3032125"/>
          <p14:tracePt t="4907" x="6959600" y="3032125"/>
          <p14:tracePt t="4911" x="6831013" y="3032125"/>
          <p14:tracePt t="4917" x="6721475" y="3032125"/>
          <p14:tracePt t="4922" x="6594475" y="3032125"/>
          <p14:tracePt t="4927" x="6465888" y="3032125"/>
          <p14:tracePt t="4931" x="6356350" y="3032125"/>
          <p14:tracePt t="4939" x="6210300" y="3032125"/>
          <p14:tracePt t="4941" x="6081713" y="3032125"/>
          <p14:tracePt t="4947" x="5935663" y="3049588"/>
          <p14:tracePt t="4952" x="5808663" y="3049588"/>
          <p14:tracePt t="4957" x="5680075" y="3049588"/>
          <p14:tracePt t="4963" x="5553075" y="3059113"/>
          <p14:tracePt t="4967" x="5407025" y="3059113"/>
          <p14:tracePt t="4973" x="5278438" y="3059113"/>
          <p14:tracePt t="4977" x="5151438" y="3059113"/>
          <p14:tracePt t="4981" x="5059363" y="3059113"/>
          <p14:tracePt t="4988" x="4940300" y="3078163"/>
          <p14:tracePt t="4993" x="4813300" y="3078163"/>
          <p14:tracePt t="4997" x="4740275" y="3086100"/>
          <p14:tracePt t="5005" x="4667250" y="3105150"/>
          <p14:tracePt t="5007" x="4602163" y="3105150"/>
          <p14:tracePt t="5013" x="4565650" y="3114675"/>
          <p14:tracePt t="5017" x="4538663" y="3114675"/>
          <p14:tracePt t="5023" x="4529138" y="3114675"/>
          <p14:tracePt t="5027" x="4521200" y="3114675"/>
          <p14:tracePt t="5038" x="4521200" y="3122613"/>
          <p14:tracePt t="5083" x="4521200" y="3132138"/>
          <p14:tracePt t="5088" x="4529138" y="3132138"/>
          <p14:tracePt t="5093" x="4548188" y="3168650"/>
          <p14:tracePt t="5099" x="4565650" y="3187700"/>
          <p14:tracePt t="5105" x="4584700" y="3214688"/>
          <p14:tracePt t="5109" x="4621213" y="3241675"/>
          <p14:tracePt t="5114" x="4667250" y="3268663"/>
          <p14:tracePt t="5120" x="4694238" y="3297238"/>
          <p14:tracePt t="5123" x="4740275" y="3341688"/>
          <p14:tracePt t="5129" x="4784725" y="3360738"/>
          <p14:tracePt t="5133" x="4867275" y="3414713"/>
          <p14:tracePt t="5139" x="4913313" y="3443288"/>
          <p14:tracePt t="5143" x="5013325" y="3506788"/>
          <p14:tracePt t="5149" x="5132388" y="3570288"/>
          <p14:tracePt t="5154" x="5251450" y="3625850"/>
          <p14:tracePt t="5159" x="5360988" y="3689350"/>
          <p14:tracePt t="5165" x="5516563" y="3762375"/>
          <p14:tracePt t="5171" x="5680075" y="3808413"/>
          <p14:tracePt t="5173" x="5854700" y="3852863"/>
          <p14:tracePt t="5179" x="6064250" y="3917950"/>
          <p14:tracePt t="5183" x="6246813" y="3935413"/>
          <p14:tracePt t="5189" x="6456363" y="3963988"/>
          <p14:tracePt t="5195" x="6721475" y="3981450"/>
          <p14:tracePt t="5199" x="6950075" y="3981450"/>
          <p14:tracePt t="5205" x="7178675" y="3981450"/>
          <p14:tracePt t="5209" x="7378700" y="3981450"/>
          <p14:tracePt t="5215" x="7597775" y="3981450"/>
          <p14:tracePt t="5221" x="7799388" y="3981450"/>
          <p14:tracePt t="5225" x="8018463" y="3981450"/>
          <p14:tracePt t="5229" x="8201025" y="3981450"/>
          <p14:tracePt t="5237" x="8383588" y="3981450"/>
          <p14:tracePt t="5239" x="8566150" y="3981450"/>
          <p14:tracePt t="5245" x="8721725" y="3981450"/>
          <p14:tracePt t="5249" x="8848725" y="3981450"/>
          <p14:tracePt t="5255" x="9013825" y="3981450"/>
          <p14:tracePt t="5259" x="9142413" y="3981450"/>
          <p14:tracePt t="5265" x="9269413" y="3981450"/>
          <p14:tracePt t="5268" x="9398000" y="3981450"/>
          <p14:tracePt t="5275" x="9507538" y="3981450"/>
          <p14:tracePt t="5281" x="9617075" y="3981450"/>
          <p14:tracePt t="5287" x="9726613" y="3981450"/>
          <p14:tracePt t="5289" x="9817100" y="3981450"/>
          <p14:tracePt t="5295" x="9918700" y="3981450"/>
          <p14:tracePt t="5299" x="9972675" y="3981450"/>
          <p14:tracePt t="5305" x="10064750" y="3981450"/>
          <p14:tracePt t="5311" x="10155238" y="3963988"/>
          <p14:tracePt t="5315" x="10237788" y="3935413"/>
          <p14:tracePt t="5322" x="10283825" y="3927475"/>
          <p14:tracePt t="5325" x="10356850" y="3917950"/>
          <p14:tracePt t="5331" x="10420350" y="3889375"/>
          <p14:tracePt t="5337" x="10474325" y="3881438"/>
          <p14:tracePt t="5341" x="10520363" y="3852863"/>
          <p14:tracePt t="5345" x="10585450" y="3844925"/>
          <p14:tracePt t="5352" x="10648950" y="3816350"/>
          <p14:tracePt t="5356" x="10712450" y="3779838"/>
          <p14:tracePt t="5361" x="10748963" y="3771900"/>
          <p14:tracePt t="5365" x="10795000" y="3762375"/>
          <p14:tracePt t="5372" x="10858500" y="3725863"/>
          <p14:tracePt t="5375" x="10904538" y="3706813"/>
          <p14:tracePt t="5381" x="10958513" y="3698875"/>
          <p14:tracePt t="5386" x="11004550" y="3679825"/>
          <p14:tracePt t="5391" x="11050588" y="3662363"/>
          <p14:tracePt t="5397" x="11087100" y="3652838"/>
          <p14:tracePt t="5401" x="11133138" y="3633788"/>
          <p14:tracePt t="5406" x="11160125" y="3625850"/>
          <p14:tracePt t="5411" x="11196638" y="3616325"/>
          <p14:tracePt t="5415" x="11223625" y="3606800"/>
          <p14:tracePt t="5422" x="11242675" y="3597275"/>
          <p14:tracePt t="5427" x="11260138" y="3597275"/>
          <p14:tracePt t="5431" x="11269663" y="3589338"/>
          <p14:tracePt t="5437" x="11287125" y="3589338"/>
          <p14:tracePt t="5447" x="11296650" y="3589338"/>
          <p14:tracePt t="5461" x="11306175" y="3589338"/>
          <p14:tracePt t="5467" x="11315700" y="3589338"/>
          <p14:tracePt t="5471" x="11323638" y="3579813"/>
          <p14:tracePt t="5477" x="11333163" y="3579813"/>
          <p14:tracePt t="5481" x="11352213" y="3579813"/>
          <p14:tracePt t="5488" x="11369675" y="3579813"/>
          <p14:tracePt t="5491" x="11379200" y="3579813"/>
          <p14:tracePt t="5498" x="11398250" y="3579813"/>
          <p14:tracePt t="5502" x="11434763" y="3570288"/>
          <p14:tracePt t="5507" x="11461750" y="3570288"/>
          <p14:tracePt t="5511" x="11488738" y="3560763"/>
          <p14:tracePt t="5517" x="11515725" y="3560763"/>
          <p14:tracePt t="5523" x="11552238" y="3560763"/>
          <p14:tracePt t="5527" x="11588750" y="3543300"/>
          <p14:tracePt t="5531" x="11625263" y="3533775"/>
          <p14:tracePt t="5539" x="11653838" y="3533775"/>
          <p14:tracePt t="5541" x="11690350" y="3533775"/>
          <p14:tracePt t="5547" x="11717338" y="3533775"/>
          <p14:tracePt t="5555" x="11763375" y="3533775"/>
          <p14:tracePt t="5557" x="11799888" y="3524250"/>
          <p14:tracePt t="5563" x="11836400" y="3524250"/>
          <p14:tracePt t="5567" x="11872913" y="3524250"/>
          <p14:tracePt t="5573" x="11899900" y="3524250"/>
          <p14:tracePt t="5577" x="11945938" y="3524250"/>
          <p14:tracePt t="5583" x="11972925" y="3524250"/>
          <p14:tracePt t="5588" x="11999913" y="3524250"/>
          <p14:tracePt t="5593" x="12018963" y="3524250"/>
          <p14:tracePt t="5597" x="12063413" y="3524250"/>
          <p14:tracePt t="5604" x="12091988" y="3524250"/>
          <p14:tracePt t="5607" x="12118975" y="3524250"/>
          <p14:tracePt t="5613" x="12145963" y="35242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회로이(가) 표시된 사진&#10;&#10;자동 생성된 설명">
            <a:extLst>
              <a:ext uri="{FF2B5EF4-FFF2-40B4-BE49-F238E27FC236}">
                <a16:creationId xmlns:a16="http://schemas.microsoft.com/office/drawing/2014/main" id="{B7B95C3B-161E-44EC-8675-6271237265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0" t="1" r="17499" b="1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DEB1DC5-B5BD-49C0-81AF-8A39ECE32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4"/>
    </mc:Choice>
    <mc:Fallback>
      <p:transition spd="slow" advTm="5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2" x="12072938" y="3625850"/>
          <p14:tracePt t="316" x="11990388" y="3625850"/>
          <p14:tracePt t="321" x="11899900" y="3625850"/>
          <p14:tracePt t="329" x="11807825" y="3625850"/>
          <p14:tracePt t="331" x="11734800" y="3625850"/>
          <p14:tracePt t="337" x="11625263" y="3625850"/>
          <p14:tracePt t="341" x="11552238" y="3625850"/>
          <p14:tracePt t="348" x="11442700" y="3625850"/>
          <p14:tracePt t="351" x="11333163" y="3625850"/>
          <p14:tracePt t="357" x="11206163" y="3625850"/>
          <p14:tracePt t="362" x="11077575" y="3606800"/>
          <p14:tracePt t="367" x="10958513" y="3597275"/>
          <p14:tracePt t="371" x="10812463" y="3579813"/>
          <p14:tracePt t="379" x="10666413" y="3560763"/>
          <p14:tracePt t="382" x="10502900" y="3552825"/>
          <p14:tracePt t="387" x="10356850" y="3533775"/>
          <p14:tracePt t="391" x="10174288" y="3506788"/>
          <p14:tracePt t="399" x="10028238" y="3487738"/>
          <p14:tracePt t="401" x="9863138" y="3470275"/>
          <p14:tracePt t="407" x="9707563" y="3443288"/>
          <p14:tracePt t="415" x="9580563" y="3433763"/>
          <p14:tracePt t="417" x="9434513" y="3414713"/>
          <p14:tracePt t="421" x="9305925" y="3397250"/>
          <p14:tracePt t="428" x="9186863" y="3370263"/>
          <p14:tracePt t="432" x="9096375" y="3360738"/>
          <p14:tracePt t="437" x="9004300" y="3333750"/>
          <p14:tracePt t="443" x="8904288" y="3305175"/>
          <p14:tracePt t="448" x="8821738" y="3260725"/>
          <p14:tracePt t="453" x="8748713" y="3241675"/>
          <p14:tracePt t="457" x="8666163" y="3224213"/>
          <p14:tracePt t="465" x="8602663" y="3168650"/>
          <p14:tracePt t="468" x="8556625" y="3151188"/>
          <p14:tracePt t="474" x="8512175" y="3122613"/>
          <p14:tracePt t="479" x="8466138" y="3105150"/>
          <p14:tracePt t="483" x="8420100" y="3095625"/>
          <p14:tracePt t="488" x="8383588" y="3068638"/>
          <p14:tracePt t="494" x="8347075" y="3059113"/>
          <p14:tracePt t="499" x="8293100" y="3041650"/>
          <p14:tracePt t="503" x="8220075" y="3041650"/>
          <p14:tracePt t="507" x="8147050" y="3041650"/>
          <p14:tracePt t="515" x="8072438" y="3041650"/>
          <p14:tracePt t="517" x="7991475" y="3059113"/>
          <p14:tracePt t="524" x="7872413" y="3095625"/>
          <p14:tracePt t="531" x="7835900" y="3105150"/>
          <p14:tracePt t="720" x="7826375" y="3105150"/>
          <p14:tracePt t="731" x="7799388" y="3078163"/>
          <p14:tracePt t="735" x="7789863" y="3059113"/>
          <p14:tracePt t="740" x="7735888" y="3013075"/>
          <p14:tracePt t="748" x="7689850" y="2968625"/>
          <p14:tracePt t="749" x="7643813" y="2930525"/>
          <p14:tracePt t="756" x="7589838" y="2876550"/>
          <p14:tracePt t="760" x="7524750" y="2830513"/>
          <p14:tracePt t="766" x="7461250" y="2757488"/>
          <p14:tracePt t="770" x="7407275" y="2693988"/>
          <p14:tracePt t="776" x="7370763" y="2611438"/>
          <p14:tracePt t="781" x="7315200" y="2547938"/>
          <p14:tracePt t="786" x="7278688" y="2484438"/>
          <p14:tracePt t="792" x="7251700" y="2455863"/>
          <p14:tracePt t="797" x="7242175" y="2419350"/>
          <p14:tracePt t="801" x="7223125" y="2392363"/>
          <p14:tracePt t="806" x="7205663" y="2355850"/>
          <p14:tracePt t="813" x="7178675" y="2301875"/>
          <p14:tracePt t="816" x="7169150" y="2265363"/>
          <p14:tracePt t="822" x="7142163" y="2200275"/>
          <p14:tracePt t="826" x="7132638" y="2155825"/>
          <p14:tracePt t="831" x="7123113" y="2100263"/>
          <p14:tracePt t="835" x="7096125" y="2054225"/>
          <p14:tracePt t="842" x="7086600" y="2009775"/>
          <p14:tracePt t="847" x="7069138" y="1963738"/>
          <p14:tracePt t="852" x="7059613" y="1908175"/>
          <p14:tracePt t="856" x="7040563" y="1844675"/>
          <p14:tracePt t="862" x="7023100" y="1798638"/>
          <p14:tracePt t="865" x="6996113" y="1752600"/>
          <p14:tracePt t="872" x="6986588" y="1716088"/>
          <p14:tracePt t="875" x="6959600" y="1652588"/>
          <p14:tracePt t="881" x="6940550" y="1606550"/>
          <p14:tracePt t="886" x="6913563" y="1562100"/>
          <p14:tracePt t="891" x="6904038" y="1516063"/>
          <p14:tracePt t="899" x="6886575" y="1489075"/>
          <p14:tracePt t="901" x="6877050" y="1460500"/>
          <p14:tracePt t="907" x="6858000" y="1433513"/>
          <p14:tracePt t="913" x="6850063" y="1416050"/>
          <p14:tracePt t="918" x="6831013" y="1397000"/>
          <p14:tracePt t="922" x="6821488" y="1379538"/>
          <p14:tracePt t="931" x="6821488" y="1370013"/>
          <p14:tracePt t="933" x="6813550" y="1360488"/>
          <p14:tracePt t="988" x="6804025" y="1360488"/>
          <p14:tracePt t="1048" x="6804025" y="1350963"/>
          <p14:tracePt t="1054" x="6794500" y="1343025"/>
          <p14:tracePt t="1057" x="6777038" y="1343025"/>
          <p14:tracePt t="1064" x="6767513" y="1333500"/>
          <p14:tracePt t="1068" x="6757988" y="1333500"/>
          <p14:tracePt t="1074" x="6748463" y="1323975"/>
          <p14:tracePt t="1079" x="6740525" y="1314450"/>
          <p14:tracePt t="1083" x="6731000" y="1314450"/>
          <p14:tracePt t="1088" x="6721475" y="1306513"/>
          <p14:tracePt t="1095" x="6711950" y="1306513"/>
          <p14:tracePt t="1098" x="6704013" y="1306513"/>
          <p14:tracePt t="1107" x="6704013" y="1296988"/>
          <p14:tracePt t="1115" x="6694488" y="1296988"/>
          <p14:tracePt t="1123" x="6694488" y="1287463"/>
          <p14:tracePt t="1129" x="6684963" y="1287463"/>
          <p14:tracePt t="1140" x="6684963" y="1277938"/>
          <p14:tracePt t="1144" x="6675438" y="1277938"/>
          <p14:tracePt t="1678" x="6667500" y="1277938"/>
          <p14:tracePt t="1683" x="6657975" y="1270000"/>
          <p14:tracePt t="1694" x="6657975" y="1260475"/>
          <p14:tracePt t="1698" x="6648450" y="1260475"/>
          <p14:tracePt t="1710" x="6638925" y="1260475"/>
          <p14:tracePt t="1731" x="6630988" y="1260475"/>
          <p14:tracePt t="1774" x="6630988" y="1296988"/>
          <p14:tracePt t="1781" x="6630988" y="1350963"/>
          <p14:tracePt t="1784" x="6630988" y="1423988"/>
          <p14:tracePt t="1790" x="6630988" y="1479550"/>
          <p14:tracePt t="1795" x="6630988" y="1589088"/>
          <p14:tracePt t="1800" x="6630988" y="1662113"/>
          <p14:tracePt t="1806" x="6630988" y="1762125"/>
          <p14:tracePt t="1809" x="6630988" y="1871663"/>
          <p14:tracePt t="1815" x="6611938" y="2000250"/>
          <p14:tracePt t="1820" x="6602413" y="2090738"/>
          <p14:tracePt t="1826" x="6602413" y="2219325"/>
          <p14:tracePt t="1831" x="6584950" y="2365375"/>
          <p14:tracePt t="1836" x="6575425" y="2528888"/>
          <p14:tracePt t="1840" x="6557963" y="2693988"/>
          <p14:tracePt t="1848" x="6557963" y="2840038"/>
          <p14:tracePt t="1849" x="6538913" y="3005138"/>
          <p14:tracePt t="1856" x="6538913" y="3205163"/>
          <p14:tracePt t="1859" x="6538913" y="3387725"/>
          <p14:tracePt t="1865" x="6529388" y="3533775"/>
          <p14:tracePt t="1870" x="6529388" y="3716338"/>
          <p14:tracePt t="1876" x="6529388" y="3881438"/>
          <p14:tracePt t="1881" x="6529388" y="4044950"/>
          <p14:tracePt t="1886" x="6529388" y="4183063"/>
          <p14:tracePt t="1889" x="6529388" y="4300538"/>
          <p14:tracePt t="1897" x="6529388" y="4410075"/>
          <p14:tracePt t="1900" x="6529388" y="4519613"/>
          <p14:tracePt t="1905" x="6529388" y="4611688"/>
          <p14:tracePt t="1910" x="6529388" y="4684713"/>
          <p14:tracePt t="1916" x="6529388" y="4757738"/>
          <p14:tracePt t="1921" x="6529388" y="4811713"/>
          <p14:tracePt t="1926" x="6548438" y="4894263"/>
          <p14:tracePt t="1931" x="6548438" y="4949825"/>
          <p14:tracePt t="1935" x="6548438" y="4986338"/>
          <p14:tracePt t="1941" x="6548438" y="5032375"/>
          <p14:tracePt t="1947" x="6557963" y="5086350"/>
          <p14:tracePt t="1952" x="6557963" y="5132388"/>
          <p14:tracePt t="1956" x="6557963" y="5186363"/>
          <p14:tracePt t="1963" x="6557963" y="5222875"/>
          <p14:tracePt t="1966" x="6557963" y="5251450"/>
          <p14:tracePt t="1972" x="6557963" y="5295900"/>
          <p14:tracePt t="1975" x="6557963" y="5324475"/>
          <p14:tracePt t="1981" x="6557963" y="5351463"/>
          <p14:tracePt t="1986" x="6557963" y="5378450"/>
          <p14:tracePt t="1992" x="6557963" y="5424488"/>
          <p14:tracePt t="1997" x="6557963" y="5441950"/>
          <p14:tracePt t="2001" x="6557963" y="5470525"/>
          <p14:tracePt t="2005" x="6557963" y="5497513"/>
          <p14:tracePt t="2013" x="6557963" y="5524500"/>
          <p14:tracePt t="2016" x="6557963" y="5561013"/>
          <p14:tracePt t="2021" x="6557963" y="5597525"/>
          <p14:tracePt t="2026" x="6557963" y="5624513"/>
          <p14:tracePt t="2031" x="6557963" y="5670550"/>
          <p14:tracePt t="2038" x="6557963" y="5697538"/>
          <p14:tracePt t="2041" x="6557963" y="5734050"/>
          <p14:tracePt t="2047" x="6557963" y="5780088"/>
          <p14:tracePt t="2051" x="6557963" y="5807075"/>
          <p14:tracePt t="2058" x="6557963" y="5835650"/>
          <p14:tracePt t="2064" x="6565900" y="5872163"/>
          <p14:tracePt t="2067" x="6565900" y="5889625"/>
          <p14:tracePt t="2071" x="6575425" y="5908675"/>
          <p14:tracePt t="2081" x="6584950" y="5918200"/>
          <p14:tracePt t="2091" x="6584950" y="5926138"/>
          <p14:tracePt t="2101" x="6594475" y="5935663"/>
          <p14:tracePt t="2158" x="6584950" y="5926138"/>
          <p14:tracePt t="2165" x="6584950" y="5918200"/>
          <p14:tracePt t="2168" x="6584950" y="5899150"/>
          <p14:tracePt t="2171" x="6575425" y="5872163"/>
          <p14:tracePt t="2179" x="6575425" y="5853113"/>
          <p14:tracePt t="2184" x="6575425" y="5816600"/>
          <p14:tracePt t="2188" x="6575425" y="5770563"/>
          <p14:tracePt t="2194" x="6575425" y="5716588"/>
          <p14:tracePt t="2198" x="6575425" y="5661025"/>
          <p14:tracePt t="2203" x="6594475" y="5580063"/>
          <p14:tracePt t="2208" x="6594475" y="5507038"/>
          <p14:tracePt t="2214" x="6602413" y="5414963"/>
          <p14:tracePt t="2217" x="6602413" y="5324475"/>
          <p14:tracePt t="2224" x="6611938" y="5251450"/>
          <p14:tracePt t="2229" x="6611938" y="5168900"/>
          <p14:tracePt t="2234" x="6611938" y="5113338"/>
          <p14:tracePt t="2237" x="6611938" y="5040313"/>
          <p14:tracePt t="2244" x="6611938" y="4986338"/>
          <p14:tracePt t="2248" x="6611938" y="4940300"/>
          <p14:tracePt t="2253" x="6611938" y="4884738"/>
          <p14:tracePt t="2257" x="6611938" y="4830763"/>
          <p14:tracePt t="2264" x="6611938" y="4794250"/>
          <p14:tracePt t="2269" x="6611938" y="4738688"/>
          <p14:tracePt t="2273" x="6611938" y="4684713"/>
          <p14:tracePt t="2281" x="6611938" y="4621213"/>
          <p14:tracePt t="2283" x="6611938" y="4565650"/>
          <p14:tracePt t="2287" x="6611938" y="4492625"/>
          <p14:tracePt t="2293" x="6611938" y="4438650"/>
          <p14:tracePt t="2299" x="6611938" y="4346575"/>
          <p14:tracePt t="2303" x="6611938" y="4292600"/>
          <p14:tracePt t="2309" x="6611938" y="4191000"/>
          <p14:tracePt t="2314" x="6611938" y="4117975"/>
          <p14:tracePt t="2320" x="6611938" y="4064000"/>
          <p14:tracePt t="2324" x="6611938" y="3990975"/>
          <p14:tracePt t="2331" x="6611938" y="3935413"/>
          <p14:tracePt t="2334" x="6611938" y="3889375"/>
          <p14:tracePt t="2339" x="6611938" y="3835400"/>
          <p14:tracePt t="2343" x="6611938" y="3798888"/>
          <p14:tracePt t="2349" x="6602413" y="3752850"/>
          <p14:tracePt t="2354" x="6594475" y="3725863"/>
          <p14:tracePt t="2359" x="6594475" y="3679825"/>
          <p14:tracePt t="2364" x="6584950" y="3652838"/>
          <p14:tracePt t="2369" x="6584950" y="3616325"/>
          <p14:tracePt t="2373" x="6584950" y="3579813"/>
          <p14:tracePt t="2381" x="6584950" y="3543300"/>
          <p14:tracePt t="2385" x="6584950" y="3516313"/>
          <p14:tracePt t="2389" x="6584950" y="3470275"/>
          <p14:tracePt t="2395" x="6575425" y="3433763"/>
          <p14:tracePt t="2399" x="6575425" y="3397250"/>
          <p14:tracePt t="2403" x="6575425" y="3370263"/>
          <p14:tracePt t="2409" x="6575425" y="3341688"/>
          <p14:tracePt t="2415" x="6575425" y="3314700"/>
          <p14:tracePt t="2419" x="6575425" y="3287713"/>
          <p14:tracePt t="2425" x="6575425" y="3251200"/>
          <p14:tracePt t="2431" x="6575425" y="3224213"/>
          <p14:tracePt t="2436" x="6565900" y="3187700"/>
          <p14:tracePt t="2442" x="6565900" y="3122613"/>
          <p14:tracePt t="2447" x="6565900" y="3095625"/>
          <p14:tracePt t="2452" x="6565900" y="3041650"/>
          <p14:tracePt t="2455" x="6565900" y="3013075"/>
          <p14:tracePt t="2462" x="6565900" y="2940050"/>
          <p14:tracePt t="2465" x="6548438" y="2903538"/>
          <p14:tracePt t="2472" x="6548438" y="2849563"/>
          <p14:tracePt t="2480" x="6538913" y="2803525"/>
          <p14:tracePt t="2481" x="6538913" y="2730500"/>
          <p14:tracePt t="2486" x="6529388" y="2684463"/>
          <p14:tracePt t="2492" x="6529388" y="2630488"/>
          <p14:tracePt t="2497" x="6529388" y="2574925"/>
          <p14:tracePt t="2502" x="6521450" y="2511425"/>
          <p14:tracePt t="2508" x="6502400" y="2455863"/>
          <p14:tracePt t="2512" x="6502400" y="2401888"/>
          <p14:tracePt t="2515" x="6492875" y="2338388"/>
          <p14:tracePt t="2522" x="6492875" y="2309813"/>
          <p14:tracePt t="2529" x="6483350" y="2265363"/>
          <p14:tracePt t="2531" x="6483350" y="2228850"/>
          <p14:tracePt t="2537" x="6465888" y="2182813"/>
          <p14:tracePt t="2542" x="6465888" y="2155825"/>
          <p14:tracePt t="2547" x="6456363" y="2119313"/>
          <p14:tracePt t="2552" x="6438900" y="2082800"/>
          <p14:tracePt t="2557" x="6438900" y="2054225"/>
          <p14:tracePt t="2562" x="6438900" y="2017713"/>
          <p14:tracePt t="2568" x="6438900" y="2009775"/>
          <p14:tracePt t="2572" x="6438900" y="1973263"/>
          <p14:tracePt t="2580" x="6438900" y="1935163"/>
          <p14:tracePt t="2581" x="6429375" y="1917700"/>
          <p14:tracePt t="2588" x="6419850" y="1890713"/>
          <p14:tracePt t="2595" x="6419850" y="1854200"/>
          <p14:tracePt t="2598" x="6419850" y="1825625"/>
          <p14:tracePt t="2601" x="6410325" y="1798638"/>
          <p14:tracePt t="2607" x="6410325" y="1781175"/>
          <p14:tracePt t="2611" x="6410325" y="1762125"/>
          <p14:tracePt t="2617" x="6410325" y="1752600"/>
          <p14:tracePt t="2624" x="6410325" y="1735138"/>
          <p14:tracePt t="2629" x="6410325" y="1716088"/>
          <p14:tracePt t="2638" x="6402388" y="1708150"/>
          <p14:tracePt t="2644" x="6402388" y="1698625"/>
          <p14:tracePt t="2648" x="6402388" y="1679575"/>
          <p14:tracePt t="2657" x="6402388" y="1662113"/>
          <p14:tracePt t="2667" x="6402388" y="1652588"/>
          <p14:tracePt t="2674" x="6402388" y="1635125"/>
          <p14:tracePt t="2684" x="6402388" y="1616075"/>
          <p14:tracePt t="2695" x="6402388" y="1598613"/>
          <p14:tracePt t="2698" x="6402388" y="1589088"/>
          <p14:tracePt t="2703" x="6402388" y="1579563"/>
          <p14:tracePt t="2708" x="6402388" y="1562100"/>
          <p14:tracePt t="2714" x="6402388" y="1543050"/>
          <p14:tracePt t="2719" x="6402388" y="1516063"/>
          <p14:tracePt t="2724" x="6402388" y="1497013"/>
          <p14:tracePt t="2730" x="6402388" y="1479550"/>
          <p14:tracePt t="2734" x="6402388" y="1460500"/>
          <p14:tracePt t="2745" x="6402388" y="1443038"/>
          <p14:tracePt t="2749" x="6402388" y="1433513"/>
          <p14:tracePt t="2758" x="6402388" y="1416050"/>
          <p14:tracePt t="2773" x="6402388" y="1406525"/>
          <p14:tracePt t="2869" x="6402388" y="1397000"/>
          <p14:tracePt t="2873" x="6402388" y="1387475"/>
          <p14:tracePt t="2880" x="6402388" y="1379538"/>
          <p14:tracePt t="2884" x="6410325" y="1360488"/>
          <p14:tracePt t="2889" x="6419850" y="1343025"/>
          <p14:tracePt t="2894" x="6419850" y="1323975"/>
          <p14:tracePt t="2900" x="6429375" y="1306513"/>
          <p14:tracePt t="2903" x="6438900" y="1287463"/>
          <p14:tracePt t="2914" x="6446838" y="1250950"/>
          <p14:tracePt t="2920" x="6456363" y="1250950"/>
          <p14:tracePt t="2924" x="6456363" y="1241425"/>
          <p14:tracePt t="2931" x="6456363" y="1233488"/>
          <p14:tracePt t="2933" x="6465888" y="1223963"/>
          <p14:tracePt t="2940" x="6465888" y="1214438"/>
          <p14:tracePt t="2950" x="6465888" y="1204913"/>
          <p14:tracePt t="2953" x="6465888" y="1196975"/>
          <p14:tracePt t="3878" x="6475413" y="1196975"/>
          <p14:tracePt t="3884" x="6475413" y="1223963"/>
          <p14:tracePt t="3887" x="6483350" y="1241425"/>
          <p14:tracePt t="3895" x="6492875" y="1277938"/>
          <p14:tracePt t="3897" x="6502400" y="1306513"/>
          <p14:tracePt t="3904" x="6511925" y="1333500"/>
          <p14:tracePt t="3908" x="6521450" y="1379538"/>
          <p14:tracePt t="3914" x="6538913" y="1406525"/>
          <p14:tracePt t="3918" x="6548438" y="1433513"/>
          <p14:tracePt t="3924" x="6548438" y="1479550"/>
          <p14:tracePt t="3929" x="6557963" y="1525588"/>
          <p14:tracePt t="3934" x="6565900" y="1552575"/>
          <p14:tracePt t="3938" x="6575425" y="1579563"/>
          <p14:tracePt t="3945" x="6575425" y="1606550"/>
          <p14:tracePt t="3947" x="6584950" y="1652588"/>
          <p14:tracePt t="3953" x="6594475" y="1679575"/>
          <p14:tracePt t="3957" x="6594475" y="1708150"/>
          <p14:tracePt t="3964" x="6602413" y="1744663"/>
          <p14:tracePt t="3967" x="6602413" y="1771650"/>
          <p14:tracePt t="3973" x="6602413" y="1808163"/>
          <p14:tracePt t="3979" x="6611938" y="1844675"/>
          <p14:tracePt t="3983" x="6630988" y="1881188"/>
          <p14:tracePt t="3988" x="6630988" y="1927225"/>
          <p14:tracePt t="3995" x="6630988" y="1954213"/>
          <p14:tracePt t="3998" x="6648450" y="2000250"/>
          <p14:tracePt t="4003" x="6648450" y="2036763"/>
          <p14:tracePt t="4010" x="6648450" y="2063750"/>
          <p14:tracePt t="4014" x="6657975" y="2127250"/>
          <p14:tracePt t="4018" x="6657975" y="2163763"/>
          <p14:tracePt t="4023" x="6657975" y="2209800"/>
          <p14:tracePt t="4030" x="6657975" y="2246313"/>
          <p14:tracePt t="4034" x="6657975" y="2292350"/>
          <p14:tracePt t="4039" x="6667500" y="2319338"/>
          <p14:tracePt t="4045" x="6667500" y="2355850"/>
          <p14:tracePt t="4049" x="6667500" y="2392363"/>
          <p14:tracePt t="4053" x="6667500" y="2428875"/>
          <p14:tracePt t="4060" x="6667500" y="2474913"/>
          <p14:tracePt t="4064" x="6675438" y="2511425"/>
          <p14:tracePt t="4069" x="6675438" y="2538413"/>
          <p14:tracePt t="4074" x="6675438" y="2584450"/>
          <p14:tracePt t="4080" x="6694488" y="2638425"/>
          <p14:tracePt t="4084" x="6694488" y="2667000"/>
          <p14:tracePt t="4090" x="6694488" y="2720975"/>
          <p14:tracePt t="4096" x="6704013" y="2784475"/>
          <p14:tracePt t="4099" x="6704013" y="2840038"/>
          <p14:tracePt t="4104" x="6704013" y="2894013"/>
          <p14:tracePt t="4110" x="6704013" y="2949575"/>
          <p14:tracePt t="4114" x="6704013" y="3005138"/>
          <p14:tracePt t="4120" x="6704013" y="3068638"/>
          <p14:tracePt t="4126" x="6704013" y="3141663"/>
          <p14:tracePt t="4130" x="6704013" y="3195638"/>
          <p14:tracePt t="4136" x="6711950" y="3268663"/>
          <p14:tracePt t="4148" x="6731000" y="3406775"/>
          <p14:tracePt t="4149" x="6740525" y="3479800"/>
          <p14:tracePt t="4156" x="6757988" y="3560763"/>
          <p14:tracePt t="4160" x="6757988" y="3652838"/>
          <p14:tracePt t="4165" x="6767513" y="3706813"/>
          <p14:tracePt t="4170" x="6777038" y="3789363"/>
          <p14:tracePt t="4175" x="6777038" y="3881438"/>
          <p14:tracePt t="4181" x="6794500" y="3935413"/>
          <p14:tracePt t="4185" x="6794500" y="4017963"/>
          <p14:tracePt t="4189" x="6804025" y="4090988"/>
          <p14:tracePt t="4198" x="6804025" y="4164013"/>
          <p14:tracePt t="4199" x="6804025" y="4210050"/>
          <p14:tracePt t="4205" x="6804025" y="4273550"/>
          <p14:tracePt t="4210" x="6813550" y="4319588"/>
          <p14:tracePt t="4216" x="6813550" y="4392613"/>
          <p14:tracePt t="4220" x="6813550" y="4446588"/>
          <p14:tracePt t="4226" x="6813550" y="4519613"/>
          <p14:tracePt t="4230" x="6821488" y="4584700"/>
          <p14:tracePt t="4235" x="6821488" y="4638675"/>
          <p14:tracePt t="4241" x="6840538" y="4711700"/>
          <p14:tracePt t="4247" x="6840538" y="4794250"/>
          <p14:tracePt t="4251" x="6840538" y="4848225"/>
          <p14:tracePt t="4256" x="6850063" y="4922838"/>
          <p14:tracePt t="4263" x="6850063" y="4967288"/>
          <p14:tracePt t="4265" x="6867525" y="5049838"/>
          <p14:tracePt t="4271" x="6867525" y="5086350"/>
          <p14:tracePt t="4276" x="6877050" y="5149850"/>
          <p14:tracePt t="4282" x="6877050" y="5186363"/>
          <p14:tracePt t="4286" x="6886575" y="5232400"/>
          <p14:tracePt t="4292" x="6894513" y="5251450"/>
          <p14:tracePt t="4297" x="6894513" y="5268913"/>
          <p14:tracePt t="4301" x="6904038" y="5287963"/>
          <p14:tracePt t="4305" x="6904038" y="5305425"/>
          <p14:tracePt t="4313" x="6923088" y="5314950"/>
          <p14:tracePt t="4315" x="6923088" y="5324475"/>
          <p14:tracePt t="4321" x="6931025" y="5324475"/>
          <p14:tracePt t="4325" x="6940550" y="5332413"/>
          <p14:tracePt t="4331" x="6950075" y="5341938"/>
          <p14:tracePt t="4335" x="6959600" y="5351463"/>
          <p14:tracePt t="4342" x="6967538" y="5351463"/>
          <p14:tracePt t="4348" x="7004050" y="5351463"/>
          <p14:tracePt t="4351" x="7013575" y="5351463"/>
          <p14:tracePt t="4358" x="7050088" y="5351463"/>
          <p14:tracePt t="4364" x="7086600" y="5351463"/>
          <p14:tracePt t="4367" x="7132638" y="5351463"/>
          <p14:tracePt t="4371" x="7169150" y="5341938"/>
          <p14:tracePt t="4380" x="7232650" y="5324475"/>
          <p14:tracePt t="4381" x="7315200" y="5295900"/>
          <p14:tracePt t="4387" x="7388225" y="5259388"/>
          <p14:tracePt t="4391" x="7470775" y="5232400"/>
          <p14:tracePt t="4397" x="7570788" y="5186363"/>
          <p14:tracePt t="4401" x="7689850" y="5132388"/>
          <p14:tracePt t="4408" x="7780338" y="5086350"/>
          <p14:tracePt t="4413" x="7899400" y="5013325"/>
          <p14:tracePt t="4418" x="8018463" y="4940300"/>
          <p14:tracePt t="4422" x="8137525" y="4884738"/>
          <p14:tracePt t="4430" x="8283575" y="4811713"/>
          <p14:tracePt t="4431" x="8420100" y="4730750"/>
          <p14:tracePt t="4437" x="8575675" y="4657725"/>
          <p14:tracePt t="4441" x="8731250" y="4565650"/>
          <p14:tracePt t="4447" x="8858250" y="4475163"/>
          <p14:tracePt t="4451" x="9040813" y="4383088"/>
          <p14:tracePt t="4458" x="9169400" y="4310063"/>
          <p14:tracePt t="4463" x="9305925" y="4219575"/>
          <p14:tracePt t="4467" x="9461500" y="4127500"/>
          <p14:tracePt t="4474" x="9617075" y="4044950"/>
          <p14:tracePt t="4480" x="9763125" y="3954463"/>
          <p14:tracePt t="4484" x="9899650" y="3898900"/>
          <p14:tracePt t="4487" x="10064750" y="3816350"/>
          <p14:tracePt t="4495" x="10182225" y="3762375"/>
          <p14:tracePt t="4497" x="10337800" y="3670300"/>
          <p14:tracePt t="4504" x="10456863" y="3606800"/>
          <p14:tracePt t="4508" x="10585450" y="3552825"/>
          <p14:tracePt t="4514" x="10685463" y="3497263"/>
          <p14:tracePt t="4517" x="10821988" y="3424238"/>
          <p14:tracePt t="4523" x="10941050" y="3378200"/>
          <p14:tracePt t="4529" x="11031538" y="3351213"/>
          <p14:tracePt t="4534" x="11133138" y="3305175"/>
          <p14:tracePt t="4538" x="11214100" y="3268663"/>
          <p14:tracePt t="4545" x="11306175" y="3241675"/>
          <p14:tracePt t="4548" x="11388725" y="3224213"/>
          <p14:tracePt t="4554" x="11461750" y="3205163"/>
          <p14:tracePt t="4560" x="11544300" y="3178175"/>
          <p14:tracePt t="4565" x="11653838" y="3178175"/>
          <p14:tracePt t="4567" x="11726863" y="3159125"/>
          <p14:tracePt t="4573" x="11807825" y="3151188"/>
          <p14:tracePt t="4580" x="11863388" y="3151188"/>
          <p14:tracePt t="4584" x="11917363" y="3151188"/>
          <p14:tracePt t="4589" x="12009438" y="3151188"/>
          <p14:tracePt t="4596" x="12063413" y="3151188"/>
          <p14:tracePt t="4597" x="12128500" y="3151188"/>
          <p14:tracePt t="4604" x="12165013" y="31511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도로, 조류, 거리이(가) 표시된 사진&#10;&#10;자동 생성된 설명">
            <a:extLst>
              <a:ext uri="{FF2B5EF4-FFF2-40B4-BE49-F238E27FC236}">
                <a16:creationId xmlns:a16="http://schemas.microsoft.com/office/drawing/2014/main" id="{3495F0F3-E7DD-4ED9-84ED-D06A667B32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 r="1" b="16865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6" name="그림 5" descr="대형이(가) 표시된 사진&#10;&#10;자동 생성된 설명">
            <a:extLst>
              <a:ext uri="{FF2B5EF4-FFF2-40B4-BE49-F238E27FC236}">
                <a16:creationId xmlns:a16="http://schemas.microsoft.com/office/drawing/2014/main" id="{0F8613F3-09F5-414E-9B4D-73D7F8BC6E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9"/>
          <a:stretch/>
        </p:blipFill>
        <p:spPr>
          <a:xfrm>
            <a:off x="196850" y="171719"/>
            <a:ext cx="11798300" cy="6512763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2E6533E-B2B2-416D-BF72-DBA8ED4D6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6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90"/>
    </mc:Choice>
    <mc:Fallback>
      <p:transition spd="slow" advTm="30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" x="12136438" y="3241675"/>
          <p14:tracePt t="116" x="12099925" y="3241675"/>
          <p14:tracePt t="122" x="12055475" y="3232150"/>
          <p14:tracePt t="125" x="12026900" y="3232150"/>
          <p14:tracePt t="131" x="12009438" y="3232150"/>
          <p14:tracePt t="137" x="11990388" y="3224213"/>
          <p14:tracePt t="141" x="11972925" y="3224213"/>
          <p14:tracePt t="146" x="11963400" y="3224213"/>
          <p14:tracePt t="153" x="11953875" y="3224213"/>
          <p14:tracePt t="212" x="11936413" y="3214688"/>
          <p14:tracePt t="216" x="11917363" y="3205163"/>
          <p14:tracePt t="222" x="11899900" y="3205163"/>
          <p14:tracePt t="226" x="11853863" y="3205163"/>
          <p14:tracePt t="232" x="11817350" y="3195638"/>
          <p14:tracePt t="238" x="11771313" y="3187700"/>
          <p14:tracePt t="242" x="11717338" y="3187700"/>
          <p14:tracePt t="248" x="11671300" y="3168650"/>
          <p14:tracePt t="253" x="11617325" y="3159125"/>
          <p14:tracePt t="258" x="11561763" y="3159125"/>
          <p14:tracePt t="262" x="11515725" y="3159125"/>
          <p14:tracePt t="268" x="11461750" y="3151188"/>
          <p14:tracePt t="271" x="11406188" y="3151188"/>
          <p14:tracePt t="278" x="11342688" y="3141663"/>
          <p14:tracePt t="281" x="11287125" y="3122613"/>
          <p14:tracePt t="288" x="11223625" y="3114675"/>
          <p14:tracePt t="292" x="11169650" y="3114675"/>
          <p14:tracePt t="298" x="11123613" y="3105150"/>
          <p14:tracePt t="304" x="11087100" y="3105150"/>
          <p14:tracePt t="308" x="11041063" y="3095625"/>
          <p14:tracePt t="312" x="10987088" y="3078163"/>
          <p14:tracePt t="319" x="10941050" y="3078163"/>
          <p14:tracePt t="323" x="10904538" y="3068638"/>
          <p14:tracePt t="328" x="10821988" y="3059113"/>
          <p14:tracePt t="332" x="10785475" y="3049588"/>
          <p14:tracePt t="338" x="10721975" y="3049588"/>
          <p14:tracePt t="342" x="10648950" y="3049588"/>
          <p14:tracePt t="348" x="10575925" y="3032125"/>
          <p14:tracePt t="354" x="10493375" y="3022600"/>
          <p14:tracePt t="358" x="10420350" y="3022600"/>
          <p14:tracePt t="364" x="10347325" y="3022600"/>
          <p14:tracePt t="368" x="10274300" y="3022600"/>
          <p14:tracePt t="374" x="10182225" y="3005138"/>
          <p14:tracePt t="378" x="10109200" y="3005138"/>
          <p14:tracePt t="385" x="10009188" y="2995613"/>
          <p14:tracePt t="388" x="9918700" y="2995613"/>
          <p14:tracePt t="393" x="9845675" y="2976563"/>
          <p14:tracePt t="397" x="9734550" y="2976563"/>
          <p14:tracePt t="404" x="9634538" y="2968625"/>
          <p14:tracePt t="408" x="9561513" y="2968625"/>
          <p14:tracePt t="414" x="9471025" y="2949575"/>
          <p14:tracePt t="419" x="9398000" y="2940050"/>
          <p14:tracePt t="424" x="9278938" y="2930525"/>
          <p14:tracePt t="428" x="9186863" y="2913063"/>
          <p14:tracePt t="436" x="9096375" y="2903538"/>
          <p14:tracePt t="440" x="8977313" y="2886075"/>
          <p14:tracePt t="444" x="8867775" y="2857500"/>
          <p14:tracePt t="447" x="8758238" y="2840038"/>
          <p14:tracePt t="453" x="8639175" y="2813050"/>
          <p14:tracePt t="458" x="8548688" y="2784475"/>
          <p14:tracePt t="464" x="8410575" y="2757488"/>
          <p14:tracePt t="471" x="8264525" y="2730500"/>
          <p14:tracePt t="473" x="8118475" y="2703513"/>
          <p14:tracePt t="480" x="7999413" y="2657475"/>
          <p14:tracePt t="485" x="7835900" y="2638425"/>
          <p14:tracePt t="490" x="7653338" y="2593975"/>
          <p14:tracePt t="494" x="7488238" y="2565400"/>
          <p14:tracePt t="500" x="7324725" y="2538413"/>
          <p14:tracePt t="504" x="7142163" y="2501900"/>
          <p14:tracePt t="510" x="6950075" y="2474913"/>
          <p14:tracePt t="513" x="6740525" y="2428875"/>
          <p14:tracePt t="521" x="6502400" y="2411413"/>
          <p14:tracePt t="523" x="6300788" y="2374900"/>
          <p14:tracePt t="529" x="6110288" y="2346325"/>
          <p14:tracePt t="536" x="5872163" y="2292350"/>
          <p14:tracePt t="540" x="5662613" y="2265363"/>
          <p14:tracePt t="543" x="5451475" y="2228850"/>
          <p14:tracePt t="550" x="5214938" y="2192338"/>
          <p14:tracePt t="554" x="5022850" y="2146300"/>
          <p14:tracePt t="560" x="4767263" y="2100263"/>
          <p14:tracePt t="563" x="4575175" y="2063750"/>
          <p14:tracePt t="571" x="4392613" y="2054225"/>
          <p14:tracePt t="573" x="4210050" y="2017713"/>
          <p14:tracePt t="579" x="4064000" y="2009775"/>
          <p14:tracePt t="587" x="3898900" y="1990725"/>
          <p14:tracePt t="589" x="3752850" y="1973263"/>
          <p14:tracePt t="595" x="3625850" y="1963738"/>
          <p14:tracePt t="601" x="3516313" y="1963738"/>
          <p14:tracePt t="605" x="3406775" y="1944688"/>
          <p14:tracePt t="609" x="3324225" y="1935163"/>
          <p14:tracePt t="615" x="3232150" y="1935163"/>
          <p14:tracePt t="620" x="3159125" y="1935163"/>
          <p14:tracePt t="626" x="3105150" y="1935163"/>
          <p14:tracePt t="630" x="3041650" y="1917700"/>
          <p14:tracePt t="636" x="2986088" y="1917700"/>
          <p14:tracePt t="640" x="2949575" y="1917700"/>
          <p14:tracePt t="646" x="2903538" y="1917700"/>
          <p14:tracePt t="651" x="2867025" y="1917700"/>
          <p14:tracePt t="656" x="2822575" y="1917700"/>
          <p14:tracePt t="660" x="2786063" y="1917700"/>
          <p14:tracePt t="666" x="2740025" y="1917700"/>
          <p14:tracePt t="671" x="2703513" y="1917700"/>
          <p14:tracePt t="676" x="2647950" y="1908175"/>
          <p14:tracePt t="680" x="2584450" y="1908175"/>
          <p14:tracePt t="687" x="2547938" y="1908175"/>
          <p14:tracePt t="690" x="2501900" y="1898650"/>
          <p14:tracePt t="696" x="2428875" y="1890713"/>
          <p14:tracePt t="703" x="2365375" y="1871663"/>
          <p14:tracePt t="705" x="2309813" y="1871663"/>
          <p14:tracePt t="711" x="2255838" y="1871663"/>
          <p14:tracePt t="716" x="2182813" y="1871663"/>
          <p14:tracePt t="722" x="2100263" y="1862138"/>
          <p14:tracePt t="726" x="2046288" y="1862138"/>
          <p14:tracePt t="732" x="1973263" y="1862138"/>
          <p14:tracePt t="736" x="1900238" y="1862138"/>
          <p14:tracePt t="742" x="1844675" y="1862138"/>
          <p14:tracePt t="746" x="1762125" y="1854200"/>
          <p14:tracePt t="753" x="1708150" y="1854200"/>
          <p14:tracePt t="756" x="1652588" y="1854200"/>
          <p14:tracePt t="762" x="1598613" y="1854200"/>
          <p14:tracePt t="766" x="1543050" y="1854200"/>
          <p14:tracePt t="772" x="1497013" y="1854200"/>
          <p14:tracePt t="776" x="1443038" y="1854200"/>
          <p14:tracePt t="782" x="1387475" y="1835150"/>
          <p14:tracePt t="788" x="1343025" y="1835150"/>
          <p14:tracePt t="792" x="1287463" y="1835150"/>
          <p14:tracePt t="796" x="1233488" y="1835150"/>
          <p14:tracePt t="803" x="1187450" y="1835150"/>
          <p14:tracePt t="808" x="1150938" y="1835150"/>
          <p14:tracePt t="812" x="1104900" y="1835150"/>
          <p14:tracePt t="818" x="1077913" y="1835150"/>
          <p14:tracePt t="822" x="1050925" y="1835150"/>
          <p14:tracePt t="828" x="1022350" y="1835150"/>
          <p14:tracePt t="832" x="1004888" y="1835150"/>
          <p14:tracePt t="838" x="995363" y="1835150"/>
          <p14:tracePt t="842" x="985838" y="1844675"/>
          <p14:tracePt t="853" x="977900" y="1844675"/>
          <p14:tracePt t="912" x="968375" y="1854200"/>
          <p14:tracePt t="922" x="958850" y="1854200"/>
          <p14:tracePt t="928" x="941388" y="1862138"/>
          <p14:tracePt t="934" x="931863" y="1862138"/>
          <p14:tracePt t="937" x="922338" y="1871663"/>
          <p14:tracePt t="944" x="904875" y="1871663"/>
          <p14:tracePt t="948" x="904875" y="1881188"/>
          <p14:tracePt t="954" x="895350" y="1890713"/>
          <p14:tracePt t="958" x="876300" y="1890713"/>
          <p14:tracePt t="964" x="868363" y="1890713"/>
          <p14:tracePt t="978" x="858838" y="1890713"/>
          <p14:tracePt t="1084" x="868363" y="1890713"/>
          <p14:tracePt t="1089" x="885825" y="1890713"/>
          <p14:tracePt t="1094" x="904875" y="1890713"/>
          <p14:tracePt t="1101" x="922338" y="1890713"/>
          <p14:tracePt t="1103" x="949325" y="1881188"/>
          <p14:tracePt t="1110" x="968375" y="1881188"/>
          <p14:tracePt t="1114" x="1014413" y="1871663"/>
          <p14:tracePt t="1120" x="1041400" y="1871663"/>
          <p14:tracePt t="1124" x="1077913" y="1871663"/>
          <p14:tracePt t="1130" x="1131888" y="1871663"/>
          <p14:tracePt t="1137" x="1187450" y="1871663"/>
          <p14:tracePt t="1140" x="1233488" y="1871663"/>
          <p14:tracePt t="1144" x="1287463" y="1871663"/>
          <p14:tracePt t="1151" x="1360488" y="1871663"/>
          <p14:tracePt t="1156" x="1416050" y="1871663"/>
          <p14:tracePt t="1160" x="1497013" y="1862138"/>
          <p14:tracePt t="1166" x="1552575" y="1862138"/>
          <p14:tracePt t="1170" x="1625600" y="1862138"/>
          <p14:tracePt t="1176" x="1681163" y="1862138"/>
          <p14:tracePt t="1180" x="1735138" y="1862138"/>
          <p14:tracePt t="1187" x="1798638" y="1862138"/>
          <p14:tracePt t="1190" x="1854200" y="1862138"/>
          <p14:tracePt t="1196" x="1890713" y="1862138"/>
          <p14:tracePt t="1200" x="1917700" y="1862138"/>
          <p14:tracePt t="1206" x="1963738" y="1862138"/>
          <p14:tracePt t="1210" x="1981200" y="1862138"/>
          <p14:tracePt t="1216" x="2009775" y="1862138"/>
          <p14:tracePt t="1220" x="2027238" y="1862138"/>
          <p14:tracePt t="1226" x="2046288" y="1862138"/>
          <p14:tracePt t="1230" x="2073275" y="1862138"/>
          <p14:tracePt t="1237" x="2090738" y="1862138"/>
          <p14:tracePt t="1240" x="2109788" y="1862138"/>
          <p14:tracePt t="1246" x="2127250" y="1871663"/>
          <p14:tracePt t="1251" x="2146300" y="1871663"/>
          <p14:tracePt t="1256" x="2163763" y="1871663"/>
          <p14:tracePt t="1260" x="2182813" y="1871663"/>
          <p14:tracePt t="1266" x="2209800" y="1871663"/>
          <p14:tracePt t="1272" x="2228850" y="1881188"/>
          <p14:tracePt t="1276" x="2273300" y="1881188"/>
          <p14:tracePt t="1282" x="2301875" y="1881188"/>
          <p14:tracePt t="1287" x="2319338" y="1881188"/>
          <p14:tracePt t="1292" x="2355850" y="1881188"/>
          <p14:tracePt t="1296" x="2382838" y="1881188"/>
          <p14:tracePt t="1303" x="2419350" y="1881188"/>
          <p14:tracePt t="1306" x="2457450" y="1881188"/>
          <p14:tracePt t="1312" x="2484438" y="1881188"/>
          <p14:tracePt t="1315" x="2511425" y="1881188"/>
          <p14:tracePt t="1322" x="2557463" y="1881188"/>
          <p14:tracePt t="1326" x="2584450" y="1881188"/>
          <p14:tracePt t="1332" x="2603500" y="1881188"/>
          <p14:tracePt t="1337" x="2647950" y="1881188"/>
          <p14:tracePt t="1342" x="2684463" y="1881188"/>
          <p14:tracePt t="1346" x="2713038" y="1881188"/>
          <p14:tracePt t="1353" x="2767013" y="1881188"/>
          <p14:tracePt t="1356" x="2813050" y="1881188"/>
          <p14:tracePt t="1362" x="2849563" y="1881188"/>
          <p14:tracePt t="1366" x="2913063" y="1862138"/>
          <p14:tracePt t="1372" x="2968625" y="1862138"/>
          <p14:tracePt t="1376" x="3022600" y="1862138"/>
          <p14:tracePt t="1382" x="3078163" y="1862138"/>
          <p14:tracePt t="1388" x="3132138" y="1862138"/>
          <p14:tracePt t="1392" x="3205163" y="1862138"/>
          <p14:tracePt t="1398" x="3270250" y="1862138"/>
          <p14:tracePt t="1403" x="3343275" y="1862138"/>
          <p14:tracePt t="1408" x="3397250" y="1862138"/>
          <p14:tracePt t="1412" x="3470275" y="1862138"/>
          <p14:tracePt t="1419" x="3525838" y="1862138"/>
          <p14:tracePt t="1422" x="3598863" y="1862138"/>
          <p14:tracePt t="1428" x="3689350" y="1862138"/>
          <p14:tracePt t="1432" x="3771900" y="1862138"/>
          <p14:tracePt t="1438" x="3862388" y="1862138"/>
          <p14:tracePt t="1442" x="3935413" y="1862138"/>
          <p14:tracePt t="1447" x="4027488" y="1862138"/>
          <p14:tracePt t="1453" x="4137025" y="1862138"/>
          <p14:tracePt t="1458" x="4229100" y="1862138"/>
          <p14:tracePt t="1462" x="4319588" y="1862138"/>
          <p14:tracePt t="1469" x="4411663" y="1862138"/>
          <p14:tracePt t="1472" x="4502150" y="1862138"/>
          <p14:tracePt t="1478" x="4621213" y="1854200"/>
          <p14:tracePt t="1482" x="4711700" y="1854200"/>
          <p14:tracePt t="1488" x="4821238" y="1854200"/>
          <p14:tracePt t="1492" x="4932363" y="1854200"/>
          <p14:tracePt t="1498" x="5005388" y="1835150"/>
          <p14:tracePt t="1504" x="5132388" y="1835150"/>
          <p14:tracePt t="1508" x="5224463" y="1835150"/>
          <p14:tracePt t="1514" x="5314950" y="1835150"/>
          <p14:tracePt t="1519" x="5407025" y="1835150"/>
          <p14:tracePt t="1524" x="5497513" y="1835150"/>
          <p14:tracePt t="1528" x="5597525" y="1835150"/>
          <p14:tracePt t="1536" x="5708650" y="1835150"/>
          <p14:tracePt t="1538" x="5799138" y="1835150"/>
          <p14:tracePt t="1544" x="5891213" y="1835150"/>
          <p14:tracePt t="1548" x="6000750" y="1835150"/>
          <p14:tracePt t="1554" x="6091238" y="1835150"/>
          <p14:tracePt t="1558" x="6200775" y="1835150"/>
          <p14:tracePt t="1564" x="6292850" y="1835150"/>
          <p14:tracePt t="1569" x="6383338" y="1835150"/>
          <p14:tracePt t="1574" x="6492875" y="1835150"/>
          <p14:tracePt t="1578" x="6584950" y="1835150"/>
          <p14:tracePt t="1586" x="6657975" y="1835150"/>
          <p14:tracePt t="1588" x="6767513" y="1835150"/>
          <p14:tracePt t="1594" x="6850063" y="1835150"/>
          <p14:tracePt t="1598" x="6940550" y="1835150"/>
          <p14:tracePt t="1604" x="7013575" y="1835150"/>
          <p14:tracePt t="1608" x="7086600" y="1835150"/>
          <p14:tracePt t="1614" x="7159625" y="1835150"/>
          <p14:tracePt t="1620" x="7215188" y="1835150"/>
          <p14:tracePt t="1624" x="7269163" y="1835150"/>
          <p14:tracePt t="1630" x="7351713" y="1835150"/>
          <p14:tracePt t="1636" x="7407275" y="1835150"/>
          <p14:tracePt t="1640" x="7461250" y="1835150"/>
          <p14:tracePt t="1644" x="7516813" y="1835150"/>
          <p14:tracePt t="1651" x="7570788" y="1835150"/>
          <p14:tracePt t="1654" x="7626350" y="1835150"/>
          <p14:tracePt t="1659" x="7670800" y="1835150"/>
          <p14:tracePt t="1664" x="7726363" y="1825625"/>
          <p14:tracePt t="1670" x="7780338" y="1825625"/>
          <p14:tracePt t="1674" x="7826375" y="1825625"/>
          <p14:tracePt t="1680" x="7881938" y="1825625"/>
          <p14:tracePt t="1685" x="7954963" y="1825625"/>
          <p14:tracePt t="1690" x="8008938" y="1825625"/>
          <p14:tracePt t="1693" x="8064500" y="1825625"/>
          <p14:tracePt t="1701" x="8137525" y="1825625"/>
          <p14:tracePt t="1703" x="8183563" y="1825625"/>
          <p14:tracePt t="1710" x="8256588" y="1825625"/>
          <p14:tracePt t="1714" x="8310563" y="1825625"/>
          <p14:tracePt t="1720" x="8347075" y="1817688"/>
          <p14:tracePt t="1724" x="8410575" y="1817688"/>
          <p14:tracePt t="1730" x="8447088" y="1808163"/>
          <p14:tracePt t="1737" x="8502650" y="1808163"/>
          <p14:tracePt t="1740" x="8566150" y="1808163"/>
          <p14:tracePt t="1746" x="8602663" y="1808163"/>
          <p14:tracePt t="1751" x="8648700" y="1808163"/>
          <p14:tracePt t="1756" x="8685213" y="1808163"/>
          <p14:tracePt t="1760" x="8739188" y="1808163"/>
          <p14:tracePt t="1767" x="8775700" y="1808163"/>
          <p14:tracePt t="1770" x="8831263" y="1808163"/>
          <p14:tracePt t="1776" x="8867775" y="1808163"/>
          <p14:tracePt t="1780" x="8921750" y="1808163"/>
          <p14:tracePt t="1787" x="8959850" y="1798638"/>
          <p14:tracePt t="1790" x="9004300" y="1798638"/>
          <p14:tracePt t="1796" x="9032875" y="1798638"/>
          <p14:tracePt t="1802" x="9086850" y="1798638"/>
          <p14:tracePt t="1806" x="9123363" y="1798638"/>
          <p14:tracePt t="1810" x="9169400" y="1798638"/>
          <p14:tracePt t="1816" x="9196388" y="1798638"/>
          <p14:tracePt t="1820" x="9223375" y="1781175"/>
          <p14:tracePt t="1826" x="9259888" y="1781175"/>
          <p14:tracePt t="1830" x="9288463" y="1781175"/>
          <p14:tracePt t="1836" x="9324975" y="1781175"/>
          <p14:tracePt t="1839" x="9361488" y="1781175"/>
          <p14:tracePt t="1846" x="9388475" y="1781175"/>
          <p14:tracePt t="1853" x="9405938" y="1781175"/>
          <p14:tracePt t="1856" x="9434513" y="1781175"/>
          <p14:tracePt t="1862" x="9451975" y="1781175"/>
          <p14:tracePt t="1866" x="9478963" y="1781175"/>
          <p14:tracePt t="1872" x="9488488" y="1781175"/>
          <p14:tracePt t="1876" x="9515475" y="1781175"/>
          <p14:tracePt t="1882" x="9525000" y="1781175"/>
          <p14:tracePt t="1886" x="9544050" y="1781175"/>
          <p14:tracePt t="1892" x="9561513" y="1781175"/>
          <p14:tracePt t="1896" x="9580563" y="1781175"/>
          <p14:tracePt t="1903" x="9598025" y="1781175"/>
          <p14:tracePt t="1905" x="9617075" y="1781175"/>
          <p14:tracePt t="1911" x="9634538" y="1781175"/>
          <p14:tracePt t="1915" x="9653588" y="1781175"/>
          <p14:tracePt t="1921" x="9680575" y="1781175"/>
          <p14:tracePt t="1925" x="9698038" y="1781175"/>
          <p14:tracePt t="1932" x="9726613" y="1781175"/>
          <p14:tracePt t="1938" x="9753600" y="1781175"/>
          <p14:tracePt t="1942" x="9790113" y="1781175"/>
          <p14:tracePt t="1946" x="9817100" y="1781175"/>
          <p14:tracePt t="1953" x="9845675" y="1781175"/>
          <p14:tracePt t="1956" x="9872663" y="1781175"/>
          <p14:tracePt t="1971" x="9991725" y="1752600"/>
          <p14:tracePt t="1978" x="10018713" y="1752600"/>
          <p14:tracePt t="1982" x="10055225" y="1744663"/>
          <p14:tracePt t="1987" x="10091738" y="1735138"/>
          <p14:tracePt t="1992" x="10128250" y="1725613"/>
          <p14:tracePt t="1998" x="10164763" y="1725613"/>
          <p14:tracePt t="2004" x="10201275" y="1725613"/>
          <p14:tracePt t="2007" x="10228263" y="1716088"/>
          <p14:tracePt t="2012" x="10264775" y="1708150"/>
          <p14:tracePt t="2020" x="10291763" y="1708150"/>
          <p14:tracePt t="2022" x="10320338" y="1708150"/>
          <p14:tracePt t="2028" x="10347325" y="1708150"/>
          <p14:tracePt t="2032" x="10364788" y="1708150"/>
          <p14:tracePt t="2038" x="10401300" y="1698625"/>
          <p14:tracePt t="2042" x="10410825" y="1698625"/>
          <p14:tracePt t="2047" x="10429875" y="1698625"/>
          <p14:tracePt t="2054" x="10447338" y="1698625"/>
          <p14:tracePt t="2058" x="10456863" y="1698625"/>
          <p14:tracePt t="2062" x="10466388" y="1698625"/>
          <p14:tracePt t="2069" x="10474325" y="1698625"/>
          <p14:tracePt t="2072" x="10483850" y="1698625"/>
          <p14:tracePt t="2078" x="10493375" y="1689100"/>
          <p14:tracePt t="2088" x="10502900" y="1689100"/>
          <p14:tracePt t="2094" x="10510838" y="1689100"/>
          <p14:tracePt t="2098" x="10520363" y="1689100"/>
          <p14:tracePt t="2103" x="10529888" y="1679575"/>
          <p14:tracePt t="2108" x="10539413" y="1679575"/>
          <p14:tracePt t="2114" x="10547350" y="1679575"/>
          <p14:tracePt t="2120" x="10556875" y="1671638"/>
          <p14:tracePt t="2124" x="10575925" y="1671638"/>
          <p14:tracePt t="2128" x="10593388" y="1662113"/>
          <p14:tracePt t="2135" x="10612438" y="1662113"/>
          <p14:tracePt t="2138" x="10629900" y="1652588"/>
          <p14:tracePt t="2144" x="10648950" y="1652588"/>
          <p14:tracePt t="2148" x="10666413" y="1652588"/>
          <p14:tracePt t="2154" x="10694988" y="1643063"/>
          <p14:tracePt t="2157" x="10721975" y="1643063"/>
          <p14:tracePt t="2164" x="10758488" y="1643063"/>
          <p14:tracePt t="2170" x="10785475" y="1635125"/>
          <p14:tracePt t="2174" x="10821988" y="1635125"/>
          <p14:tracePt t="2178" x="10858500" y="1625600"/>
          <p14:tracePt t="2185" x="10895013" y="1625600"/>
          <p14:tracePt t="2188" x="10914063" y="1625600"/>
          <p14:tracePt t="2194" x="10958513" y="1625600"/>
          <p14:tracePt t="2201" x="10977563" y="1625600"/>
          <p14:tracePt t="2203" x="11004550" y="1625600"/>
          <p14:tracePt t="2210" x="11023600" y="1625600"/>
          <p14:tracePt t="2214" x="11041063" y="1616075"/>
          <p14:tracePt t="2220" x="11050588" y="1616075"/>
          <p14:tracePt t="2224" x="11060113" y="1616075"/>
          <p14:tracePt t="2236" x="11068050" y="1606550"/>
          <p14:tracePt t="2240" x="11077575" y="1606550"/>
          <p14:tracePt t="2244" x="11087100" y="1598613"/>
          <p14:tracePt t="2252" x="11096625" y="1598613"/>
          <p14:tracePt t="2253" x="11104563" y="1598613"/>
          <p14:tracePt t="2260" x="11104563" y="1589088"/>
          <p14:tracePt t="2270" x="11114088" y="1589088"/>
          <p14:tracePt t="2285" x="11114088" y="1579563"/>
          <p14:tracePt t="2492" x="11123613" y="1579563"/>
          <p14:tracePt t="2800" x="11114088" y="1579563"/>
          <p14:tracePt t="2814" x="11104563" y="1579563"/>
          <p14:tracePt t="2820" x="11104563" y="1589088"/>
          <p14:tracePt t="2824" x="11096625" y="1589088"/>
          <p14:tracePt t="2830" x="11087100" y="1598613"/>
          <p14:tracePt t="2836" x="11077575" y="1598613"/>
          <p14:tracePt t="2840" x="11060113" y="1598613"/>
          <p14:tracePt t="2852" x="11041063" y="1606550"/>
          <p14:tracePt t="2853" x="11004550" y="1606550"/>
          <p14:tracePt t="2860" x="10977563" y="1606550"/>
          <p14:tracePt t="2864" x="10950575" y="1606550"/>
          <p14:tracePt t="2870" x="10914063" y="1606550"/>
          <p14:tracePt t="2876" x="10868025" y="1589088"/>
          <p14:tracePt t="2880" x="10804525" y="1570038"/>
          <p14:tracePt t="2887" x="10731500" y="1552575"/>
          <p14:tracePt t="2890" x="10648950" y="1543050"/>
          <p14:tracePt t="2896" x="10575925" y="1543050"/>
          <p14:tracePt t="2901" x="10483850" y="1543050"/>
          <p14:tracePt t="2905" x="10383838" y="1562100"/>
          <p14:tracePt t="2910" x="10364788" y="1562100"/>
          <p14:tracePt t="3228" x="10356850" y="1562100"/>
          <p14:tracePt t="3232" x="10337800" y="1562100"/>
          <p14:tracePt t="3238" x="10283825" y="1562100"/>
          <p14:tracePt t="3244" x="10228263" y="1562100"/>
          <p14:tracePt t="3248" x="10174288" y="1562100"/>
          <p14:tracePt t="3254" x="10128250" y="1562100"/>
          <p14:tracePt t="3258" x="10101263" y="1562100"/>
          <p14:tracePt t="3264" x="10072688" y="1552575"/>
          <p14:tracePt t="3269" x="10028238" y="1552575"/>
          <p14:tracePt t="3274" x="9999663" y="1552575"/>
          <p14:tracePt t="3278" x="9982200" y="1552575"/>
          <p14:tracePt t="3284" x="9963150" y="1552575"/>
          <p14:tracePt t="3288" x="9945688" y="1552575"/>
          <p14:tracePt t="3294" x="9926638" y="1552575"/>
          <p14:tracePt t="3298" x="9899650" y="1552575"/>
          <p14:tracePt t="3304" x="9872663" y="1552575"/>
          <p14:tracePt t="3310" x="9826625" y="1552575"/>
          <p14:tracePt t="3314" x="9763125" y="1552575"/>
          <p14:tracePt t="3319" x="9698038" y="1552575"/>
          <p14:tracePt t="3324" x="9607550" y="1552575"/>
          <p14:tracePt t="3328" x="9498013" y="1552575"/>
          <p14:tracePt t="3335" x="9388475" y="1552575"/>
          <p14:tracePt t="3340" x="9242425" y="1533525"/>
          <p14:tracePt t="3344" x="9096375" y="1525588"/>
          <p14:tracePt t="3348" x="8950325" y="1489075"/>
          <p14:tracePt t="3354" x="8785225" y="1460500"/>
          <p14:tracePt t="3360" x="8575675" y="1416050"/>
          <p14:tracePt t="3364" x="8402638" y="1379538"/>
          <p14:tracePt t="3370" x="8237538" y="1333500"/>
          <p14:tracePt t="3374" x="8108950" y="1323975"/>
          <p14:tracePt t="3380" x="8027988" y="1306513"/>
          <p14:tracePt t="3385" x="7935913" y="1296988"/>
          <p14:tracePt t="3389" x="7881938" y="1296988"/>
          <p14:tracePt t="3394" x="7808913" y="1296988"/>
          <p14:tracePt t="3401" x="7762875" y="1296988"/>
          <p14:tracePt t="3404" x="7699375" y="1296988"/>
          <p14:tracePt t="3410" x="7643813" y="1296988"/>
          <p14:tracePt t="3414" x="7597775" y="1296988"/>
          <p14:tracePt t="3420" x="7543800" y="1296988"/>
          <p14:tracePt t="3424" x="7507288" y="1296988"/>
          <p14:tracePt t="3429" x="7461250" y="1296988"/>
          <p14:tracePt t="3434" x="7434263" y="1296988"/>
          <p14:tracePt t="3440" x="7388225" y="1296988"/>
          <p14:tracePt t="3444" x="7351713" y="1296988"/>
          <p14:tracePt t="3451" x="7324725" y="1296988"/>
          <p14:tracePt t="3454" x="7269163" y="1287463"/>
          <p14:tracePt t="3460" x="7232650" y="1287463"/>
          <p14:tracePt t="3464" x="7178675" y="1287463"/>
          <p14:tracePt t="3470" x="7123113" y="1287463"/>
          <p14:tracePt t="3476" x="7069138" y="1287463"/>
          <p14:tracePt t="3480" x="7032625" y="1287463"/>
          <p14:tracePt t="3486" x="6959600" y="1287463"/>
          <p14:tracePt t="3490" x="6904038" y="1287463"/>
          <p14:tracePt t="3496" x="6831013" y="1287463"/>
          <p14:tracePt t="3501" x="6748463" y="1287463"/>
          <p14:tracePt t="3505" x="6675438" y="1287463"/>
          <p14:tracePt t="3510" x="6584950" y="1287463"/>
          <p14:tracePt t="3517" x="6511925" y="1287463"/>
          <p14:tracePt t="3520" x="6402388" y="1306513"/>
          <p14:tracePt t="3526" x="6300788" y="1314450"/>
          <p14:tracePt t="3530" x="6191250" y="1314450"/>
          <p14:tracePt t="3536" x="6100763" y="1314450"/>
          <p14:tracePt t="3540" x="5991225" y="1333500"/>
          <p14:tracePt t="3546" x="5881688" y="1343025"/>
          <p14:tracePt t="3551" x="5772150" y="1343025"/>
          <p14:tracePt t="3556" x="5653088" y="1360488"/>
          <p14:tracePt t="3560" x="5543550" y="1370013"/>
          <p14:tracePt t="3566" x="5434013" y="1370013"/>
          <p14:tracePt t="3572" x="5324475" y="1387475"/>
          <p14:tracePt t="3576" x="5195888" y="1387475"/>
          <p14:tracePt t="3579" x="5105400" y="1397000"/>
          <p14:tracePt t="3586" x="4995863" y="1397000"/>
          <p14:tracePt t="3592" x="4857750" y="1416050"/>
          <p14:tracePt t="3596" x="4767263" y="1416050"/>
          <p14:tracePt t="3603" x="4657725" y="1443038"/>
          <p14:tracePt t="3606" x="4529138" y="1460500"/>
          <p14:tracePt t="3612" x="4429125" y="1470025"/>
          <p14:tracePt t="3617" x="4302125" y="1497013"/>
          <p14:tracePt t="3622" x="4173538" y="1525588"/>
          <p14:tracePt t="3628" x="4054475" y="1562100"/>
          <p14:tracePt t="3632" x="3944938" y="1562100"/>
          <p14:tracePt t="3638" x="3854450" y="1589088"/>
          <p14:tracePt t="3642" x="3752850" y="1616075"/>
          <p14:tracePt t="3648" x="3679825" y="1635125"/>
          <p14:tracePt t="3653" x="3616325" y="1652588"/>
          <p14:tracePt t="3658" x="3533775" y="1679575"/>
          <p14:tracePt t="3662" x="3479800" y="1689100"/>
          <p14:tracePt t="3670" x="3433763" y="1698625"/>
          <p14:tracePt t="3671" x="3387725" y="1725613"/>
          <p14:tracePt t="3677" x="3333750" y="1735138"/>
          <p14:tracePt t="3684" x="3297238" y="1744663"/>
          <p14:tracePt t="3688" x="3278188" y="1752600"/>
          <p14:tracePt t="3692" x="3251200" y="1752600"/>
          <p14:tracePt t="3698" x="3232150" y="1762125"/>
          <p14:tracePt t="3704" x="3205163" y="1762125"/>
          <p14:tracePt t="3708" x="3187700" y="1771650"/>
          <p14:tracePt t="3714" x="3159125" y="1771650"/>
          <p14:tracePt t="3719" x="3141663" y="1771650"/>
          <p14:tracePt t="3724" x="3122613" y="1771650"/>
          <p14:tracePt t="3728" x="3095625" y="1771650"/>
          <p14:tracePt t="3735" x="3059113" y="1781175"/>
          <p14:tracePt t="3737" x="3032125" y="1781175"/>
          <p14:tracePt t="3744" x="3005138" y="1781175"/>
          <p14:tracePt t="3748" x="2976563" y="1781175"/>
          <p14:tracePt t="3754" x="2932113" y="1789113"/>
          <p14:tracePt t="3758" x="2895600" y="1789113"/>
          <p14:tracePt t="3764" x="2859088" y="1789113"/>
          <p14:tracePt t="3769" x="2822575" y="1798638"/>
          <p14:tracePt t="3774" x="2794000" y="1798638"/>
          <p14:tracePt t="3778" x="2749550" y="1817688"/>
          <p14:tracePt t="3784" x="2703513" y="1825625"/>
          <p14:tracePt t="3787" x="2676525" y="1835150"/>
          <p14:tracePt t="3794" x="2640013" y="1844675"/>
          <p14:tracePt t="3800" x="2593975" y="1844675"/>
          <p14:tracePt t="3803" x="2538413" y="1854200"/>
          <p14:tracePt t="3808" x="2511425" y="1854200"/>
          <p14:tracePt t="3814" x="2457450" y="1854200"/>
          <p14:tracePt t="3820" x="2411413" y="1862138"/>
          <p14:tracePt t="3824" x="2355850" y="1862138"/>
          <p14:tracePt t="3830" x="2309813" y="1862138"/>
          <p14:tracePt t="3834" x="2273300" y="1862138"/>
          <p14:tracePt t="3839" x="2219325" y="1862138"/>
          <p14:tracePt t="3844" x="2173288" y="1862138"/>
          <p14:tracePt t="3852" x="2119313" y="1844675"/>
          <p14:tracePt t="3853" x="2073275" y="1817688"/>
          <p14:tracePt t="3860" x="2027238" y="1798638"/>
          <p14:tracePt t="3864" x="1981200" y="1781175"/>
          <p14:tracePt t="3870" x="1954213" y="1771650"/>
          <p14:tracePt t="3874" x="1927225" y="1771650"/>
          <p14:tracePt t="3880" x="1917700" y="1771650"/>
          <p14:tracePt t="3884" x="1917700" y="1789113"/>
          <p14:tracePt t="3890" x="1917700" y="1808163"/>
          <p14:tracePt t="3893" x="1917700" y="1825625"/>
          <p14:tracePt t="4135" x="1917700" y="1835150"/>
          <p14:tracePt t="4142" x="1890713" y="1825625"/>
          <p14:tracePt t="4146" x="1863725" y="1789113"/>
          <p14:tracePt t="4153" x="1827213" y="1762125"/>
          <p14:tracePt t="4157" x="1781175" y="1725613"/>
          <p14:tracePt t="4162" x="1754188" y="1708150"/>
          <p14:tracePt t="4170" x="1689100" y="1698625"/>
          <p14:tracePt t="4172" x="1652588" y="1698625"/>
          <p14:tracePt t="4178" x="1598613" y="1698625"/>
          <p14:tracePt t="4182" x="1533525" y="1679575"/>
          <p14:tracePt t="4188" x="1506538" y="1679575"/>
          <p14:tracePt t="4192" x="1470025" y="1671638"/>
          <p14:tracePt t="4197" x="1452563" y="1662113"/>
          <p14:tracePt t="4203" x="1433513" y="1662113"/>
          <p14:tracePt t="4208" x="1416050" y="1652588"/>
          <p14:tracePt t="4212" x="1406525" y="1652588"/>
          <p14:tracePt t="4219" x="1397000" y="1643063"/>
          <p14:tracePt t="4248" x="1397000" y="1635125"/>
          <p14:tracePt t="4253" x="1387475" y="1635125"/>
          <p14:tracePt t="4262" x="1379538" y="1635125"/>
          <p14:tracePt t="4444" x="1370013" y="1635125"/>
          <p14:tracePt t="4450" x="1370013" y="1625600"/>
          <p14:tracePt t="4460" x="1360488" y="1625600"/>
          <p14:tracePt t="4464" x="1360488" y="1616075"/>
          <p14:tracePt t="4471" x="1360488" y="1606550"/>
          <p14:tracePt t="4473" x="1350963" y="1606550"/>
          <p14:tracePt t="4480" x="1343025" y="1606550"/>
          <p14:tracePt t="4484" x="1333500" y="1598613"/>
          <p14:tracePt t="4490" x="1323975" y="1598613"/>
          <p14:tracePt t="4496" x="1323975" y="1589088"/>
          <p14:tracePt t="4500" x="1314450" y="1589088"/>
          <p14:tracePt t="4506" x="1306513" y="1579563"/>
          <p14:tracePt t="4526" x="1296988" y="1579563"/>
          <p14:tracePt t="4530" x="1287463" y="1570038"/>
          <p14:tracePt t="4539" x="1277938" y="1570038"/>
          <p14:tracePt t="4552" x="1270000" y="1562100"/>
          <p14:tracePt t="4560" x="1260475" y="1562100"/>
          <p14:tracePt t="4567" x="1250950" y="1562100"/>
          <p14:tracePt t="4576" x="1241425" y="1552575"/>
          <p14:tracePt t="4580" x="1233488" y="1552575"/>
          <p14:tracePt t="4586" x="1214438" y="1552575"/>
          <p14:tracePt t="4589" x="1204913" y="1543050"/>
          <p14:tracePt t="4595" x="1196975" y="1543050"/>
          <p14:tracePt t="4602" x="1196975" y="1533525"/>
          <p14:tracePt t="4606" x="1177925" y="1533525"/>
          <p14:tracePt t="4612" x="1160463" y="1533525"/>
          <p14:tracePt t="4617" x="1150938" y="1525588"/>
          <p14:tracePt t="4619" x="1141413" y="1525588"/>
          <p14:tracePt t="4626" x="1131888" y="1525588"/>
          <p14:tracePt t="4632" x="1114425" y="1525588"/>
          <p14:tracePt t="4636" x="1114425" y="1516063"/>
          <p14:tracePt t="4642" x="1104900" y="1516063"/>
          <p14:tracePt t="4646" x="1095375" y="1516063"/>
          <p14:tracePt t="4653" x="1087438" y="1506538"/>
          <p14:tracePt t="4662" x="1077913" y="1506538"/>
          <p14:tracePt t="5014" x="1077913" y="1516063"/>
          <p14:tracePt t="5212" x="1077913" y="1525588"/>
          <p14:tracePt t="5226" x="1077913" y="1533525"/>
          <p14:tracePt t="5236" x="1077913" y="1543050"/>
          <p14:tracePt t="5242" x="1077913" y="1552575"/>
          <p14:tracePt t="5246" x="1087438" y="1552575"/>
          <p14:tracePt t="5253" x="1087438" y="1562100"/>
          <p14:tracePt t="5268" x="1087438" y="1570038"/>
          <p14:tracePt t="5288" x="1087438" y="1579563"/>
          <p14:tracePt t="5570" x="1095375" y="1579563"/>
          <p14:tracePt t="5580" x="1104900" y="1579563"/>
          <p14:tracePt t="5586" x="1114425" y="1598613"/>
          <p14:tracePt t="5594" x="1114425" y="1606550"/>
          <p14:tracePt t="5602" x="1123950" y="1616075"/>
          <p14:tracePt t="5603" x="1123950" y="1625600"/>
          <p14:tracePt t="5610" x="1131888" y="1625600"/>
          <p14:tracePt t="5614" x="1131888" y="1635125"/>
          <p14:tracePt t="5624" x="1141413" y="1643063"/>
          <p14:tracePt t="5636" x="1150938" y="1643063"/>
          <p14:tracePt t="5640" x="1150938" y="1652588"/>
          <p14:tracePt t="5654" x="1160463" y="1662113"/>
          <p14:tracePt t="5968" x="1160463" y="1671638"/>
          <p14:tracePt t="6194" x="1160463" y="1679575"/>
          <p14:tracePt t="6219" x="1160463" y="1689100"/>
          <p14:tracePt t="6236" x="1168400" y="1689100"/>
          <p14:tracePt t="6256" x="1168400" y="1698625"/>
          <p14:tracePt t="6376" x="1168400" y="1708150"/>
          <p14:tracePt t="6386" x="1168400" y="1716088"/>
          <p14:tracePt t="6392" x="1160463" y="1725613"/>
          <p14:tracePt t="6406" x="1160463" y="1735138"/>
          <p14:tracePt t="6416" x="1150938" y="1744663"/>
          <p14:tracePt t="6422" x="1150938" y="1752600"/>
          <p14:tracePt t="6426" x="1141413" y="1752600"/>
          <p14:tracePt t="6482" x="1131888" y="1762125"/>
          <p14:tracePt t="6488" x="1131888" y="1771650"/>
          <p14:tracePt t="6498" x="1123950" y="1771650"/>
          <p14:tracePt t="6502" x="1114425" y="1781175"/>
          <p14:tracePt t="6508" x="1114425" y="1789113"/>
          <p14:tracePt t="6512" x="1114425" y="1798638"/>
          <p14:tracePt t="6528" x="1104900" y="1808163"/>
          <p14:tracePt t="6537" x="1095375" y="1808163"/>
          <p14:tracePt t="6542" x="1095375" y="1817688"/>
          <p14:tracePt t="6548" x="1087438" y="1817688"/>
          <p14:tracePt t="6554" x="1087438" y="1825625"/>
          <p14:tracePt t="6558" x="1087438" y="1835150"/>
          <p14:tracePt t="6562" x="1077913" y="1835150"/>
          <p14:tracePt t="6572" x="1077913" y="1844675"/>
          <p14:tracePt t="6586" x="1068388" y="1854200"/>
          <p14:tracePt t="6598" x="1058863" y="1854200"/>
          <p14:tracePt t="6604" x="1058863" y="1862138"/>
          <p14:tracePt t="6623" x="1058863" y="1871663"/>
          <p14:tracePt t="6644" x="1050925" y="1881188"/>
          <p14:tracePt t="6669" x="1050925" y="1890713"/>
          <p14:tracePt t="6694" x="1050925" y="1898650"/>
          <p14:tracePt t="6704" x="1041400" y="1898650"/>
          <p14:tracePt t="6723" x="1041400" y="1908175"/>
          <p14:tracePt t="6739" x="1031875" y="1917700"/>
          <p14:tracePt t="6750" x="1022350" y="1927225"/>
          <p14:tracePt t="6759" x="1022350" y="1935163"/>
          <p14:tracePt t="6764" x="1014413" y="1944688"/>
          <p14:tracePt t="6773" x="1014413" y="1954213"/>
          <p14:tracePt t="6785" x="1014413" y="1963738"/>
          <p14:tracePt t="6802" x="1004888" y="1963738"/>
          <p14:tracePt t="6810" x="1004888" y="1973263"/>
          <p14:tracePt t="6826" x="995363" y="1973263"/>
          <p14:tracePt t="6830" x="995363" y="1981200"/>
          <p14:tracePt t="6840" x="995363" y="1990725"/>
          <p14:tracePt t="6849" x="995363" y="2000250"/>
          <p14:tracePt t="6860" x="985838" y="2009775"/>
          <p14:tracePt t="6868" x="985838" y="2017713"/>
          <p14:tracePt t="6870" x="977900" y="2017713"/>
          <p14:tracePt t="6887" x="968375" y="2036763"/>
          <p14:tracePt t="6890" x="968375" y="2046288"/>
          <p14:tracePt t="6896" x="958850" y="2046288"/>
          <p14:tracePt t="6906" x="958850" y="2054225"/>
          <p14:tracePt t="6910" x="958850" y="2063750"/>
          <p14:tracePt t="6919" x="958850" y="2073275"/>
          <p14:tracePt t="6926" x="949325" y="2073275"/>
          <p14:tracePt t="6962" x="941388" y="2073275"/>
          <p14:tracePt t="7203" x="949325" y="2073275"/>
          <p14:tracePt t="7208" x="958850" y="2054225"/>
          <p14:tracePt t="7218" x="968375" y="2046288"/>
          <p14:tracePt t="7223" x="968375" y="2036763"/>
          <p14:tracePt t="7228" x="977900" y="2036763"/>
          <p14:tracePt t="7235" x="977900" y="2027238"/>
          <p14:tracePt t="7238" x="985838" y="2027238"/>
          <p14:tracePt t="7244" x="995363" y="2017713"/>
          <p14:tracePt t="7251" x="1004888" y="2009775"/>
          <p14:tracePt t="7254" x="1014413" y="2000250"/>
          <p14:tracePt t="7264" x="1022350" y="1990725"/>
          <p14:tracePt t="7274" x="1022350" y="1981200"/>
          <p14:tracePt t="7286" x="1031875" y="1981200"/>
          <p14:tracePt t="7299" x="1041400" y="1973263"/>
          <p14:tracePt t="7320" x="1041400" y="1963738"/>
          <p14:tracePt t="7330" x="1041400" y="1954213"/>
          <p14:tracePt t="7335" x="1050925" y="1954213"/>
          <p14:tracePt t="7340" x="1050925" y="1944688"/>
          <p14:tracePt t="7344" x="1050925" y="1935163"/>
          <p14:tracePt t="7350" x="1058863" y="1935163"/>
          <p14:tracePt t="7356" x="1068388" y="1927225"/>
          <p14:tracePt t="7363" x="1077913" y="1927225"/>
          <p14:tracePt t="7370" x="1077913" y="1917700"/>
          <p14:tracePt t="7373" x="1077913" y="1908175"/>
          <p14:tracePt t="7380" x="1077913" y="1898650"/>
          <p14:tracePt t="7390" x="1077913" y="1890713"/>
          <p14:tracePt t="7396" x="1087438" y="1881188"/>
          <p14:tracePt t="7400" x="1087438" y="1871663"/>
          <p14:tracePt t="7426" x="1095375" y="1862138"/>
          <p14:tracePt t="7429" x="1095375" y="1854200"/>
          <p14:tracePt t="7440" x="1095375" y="1844675"/>
          <p14:tracePt t="7445" x="1104900" y="1844675"/>
          <p14:tracePt t="7450" x="1104900" y="1835150"/>
          <p14:tracePt t="7455" x="1104900" y="1825625"/>
          <p14:tracePt t="7460" x="1114425" y="1825625"/>
          <p14:tracePt t="7468" x="1114425" y="1817688"/>
          <p14:tracePt t="7470" x="1114425" y="1808163"/>
          <p14:tracePt t="7476" x="1123950" y="1798638"/>
          <p14:tracePt t="7480" x="1123950" y="1781175"/>
          <p14:tracePt t="7486" x="1123950" y="1771650"/>
          <p14:tracePt t="7492" x="1131888" y="1771650"/>
          <p14:tracePt t="7496" x="1131888" y="1752600"/>
          <p14:tracePt t="7506" x="1131888" y="1744663"/>
          <p14:tracePt t="7510" x="1131888" y="1735138"/>
          <p14:tracePt t="7518" x="1141413" y="1725613"/>
          <p14:tracePt t="7521" x="1141413" y="1716088"/>
          <p14:tracePt t="7526" x="1141413" y="1708150"/>
          <p14:tracePt t="7532" x="1150938" y="1708150"/>
          <p14:tracePt t="7542" x="1150938" y="1689100"/>
          <p14:tracePt t="7546" x="1160463" y="1679575"/>
          <p14:tracePt t="7552" x="1160463" y="1671638"/>
          <p14:tracePt t="7562" x="1160463" y="1662113"/>
          <p14:tracePt t="7572" x="1160463" y="1652588"/>
          <p14:tracePt t="7583" x="1160463" y="1643063"/>
          <p14:tracePt t="7592" x="1168400" y="1643063"/>
          <p14:tracePt t="7628" x="1177925" y="1635125"/>
          <p14:tracePt t="7672" x="1177925" y="1625600"/>
          <p14:tracePt t="7692" x="1187450" y="1625600"/>
          <p14:tracePt t="7698" x="1187450" y="1616075"/>
          <p14:tracePt t="7712" x="1187450" y="1606550"/>
          <p14:tracePt t="7794" x="1187450" y="1598613"/>
          <p14:tracePt t="7890" x="1196975" y="1598613"/>
          <p14:tracePt t="7901" x="1204913" y="1598613"/>
          <p14:tracePt t="7910" x="1204913" y="1606550"/>
          <p14:tracePt t="7914" x="1214438" y="1606550"/>
          <p14:tracePt t="7924" x="1214438" y="1625600"/>
          <p14:tracePt t="7935" x="1223963" y="1625600"/>
          <p14:tracePt t="7940" x="1233488" y="1635125"/>
          <p14:tracePt t="7944" x="1233488" y="1643063"/>
          <p14:tracePt t="7966" x="1241425" y="1652588"/>
          <p14:tracePt t="7976" x="1241425" y="1662113"/>
          <p14:tracePt t="7980" x="1250950" y="1671638"/>
          <p14:tracePt t="7986" x="1250950" y="1679575"/>
          <p14:tracePt t="7995" x="1260475" y="1689100"/>
          <p14:tracePt t="8006" x="1270000" y="1698625"/>
          <p14:tracePt t="8009" x="1277938" y="1698625"/>
          <p14:tracePt t="8020" x="1287463" y="1698625"/>
          <p14:tracePt t="8026" x="1287463" y="1708150"/>
          <p14:tracePt t="8030" x="1287463" y="1716088"/>
          <p14:tracePt t="8036" x="1296988" y="1716088"/>
          <p14:tracePt t="8046" x="1296988" y="1725613"/>
          <p14:tracePt t="8050" x="1306513" y="1725613"/>
          <p14:tracePt t="8062" x="1314450" y="1735138"/>
          <p14:tracePt t="8068" x="1323975" y="1735138"/>
          <p14:tracePt t="8070" x="1323975" y="1744663"/>
          <p14:tracePt t="8080" x="1333500" y="1744663"/>
          <p14:tracePt t="8086" x="1333500" y="1752600"/>
          <p14:tracePt t="8092" x="1343025" y="1752600"/>
          <p14:tracePt t="8112" x="1350963" y="1762125"/>
          <p14:tracePt t="8118" x="1360488" y="1771650"/>
          <p14:tracePt t="8122" x="1370013" y="1771650"/>
          <p14:tracePt t="8126" x="1370013" y="1781175"/>
          <p14:tracePt t="8133" x="1370013" y="1789113"/>
          <p14:tracePt t="8135" x="1379538" y="1798638"/>
          <p14:tracePt t="8142" x="1387475" y="1808163"/>
          <p14:tracePt t="8146" x="1397000" y="1808163"/>
          <p14:tracePt t="8156" x="1406525" y="1817688"/>
          <p14:tracePt t="8162" x="1406525" y="1825625"/>
          <p14:tracePt t="8167" x="1416050" y="1835150"/>
          <p14:tracePt t="8172" x="1423988" y="1835150"/>
          <p14:tracePt t="8176" x="1433513" y="1844675"/>
          <p14:tracePt t="8185" x="1443038" y="1844675"/>
          <p14:tracePt t="8192" x="1443038" y="1854200"/>
          <p14:tracePt t="8202" x="1452563" y="1854200"/>
          <p14:tracePt t="8232" x="1452563" y="1862138"/>
          <p14:tracePt t="8237" x="1460500" y="1862138"/>
          <p14:tracePt t="8247" x="1470025" y="1862138"/>
          <p14:tracePt t="8262" x="1479550" y="1862138"/>
          <p14:tracePt t="8269" x="1489075" y="1862138"/>
          <p14:tracePt t="8272" x="1489075" y="1871663"/>
          <p14:tracePt t="8278" x="1497013" y="1871663"/>
          <p14:tracePt t="8288" x="1506538" y="1881188"/>
          <p14:tracePt t="8298" x="1516063" y="1881188"/>
          <p14:tracePt t="8308" x="1516063" y="1890713"/>
          <p14:tracePt t="8312" x="1525588" y="1890713"/>
          <p14:tracePt t="8319" x="1533525" y="1890713"/>
          <p14:tracePt t="8324" x="1533525" y="1898650"/>
          <p14:tracePt t="8328" x="1543050" y="1898650"/>
          <p14:tracePt t="8344" x="1552575" y="1898650"/>
          <p14:tracePt t="8348" x="1552575" y="1908175"/>
          <p14:tracePt t="8378" x="1562100" y="1908175"/>
          <p14:tracePt t="8388" x="1570038" y="1908175"/>
          <p14:tracePt t="8398" x="1579563" y="1908175"/>
          <p14:tracePt t="8414" x="1589088" y="1908175"/>
          <p14:tracePt t="8420" x="1598613" y="1908175"/>
          <p14:tracePt t="8435" x="1606550" y="1908175"/>
          <p14:tracePt t="8620" x="1598613" y="1908175"/>
          <p14:tracePt t="8626" x="1589088" y="1908175"/>
          <p14:tracePt t="8633" x="1579563" y="1908175"/>
          <p14:tracePt t="8636" x="1570038" y="1908175"/>
          <p14:tracePt t="8639" x="1562100" y="1908175"/>
          <p14:tracePt t="8652" x="1543050" y="1908175"/>
          <p14:tracePt t="8656" x="1533525" y="1908175"/>
          <p14:tracePt t="8662" x="1525588" y="1908175"/>
          <p14:tracePt t="8667" x="1506538" y="1908175"/>
          <p14:tracePt t="8670" x="1497013" y="1908175"/>
          <p14:tracePt t="8676" x="1489075" y="1908175"/>
          <p14:tracePt t="8684" x="1479550" y="1908175"/>
          <p14:tracePt t="8686" x="1460500" y="1908175"/>
          <p14:tracePt t="8692" x="1452563" y="1908175"/>
          <p14:tracePt t="8696" x="1433513" y="1908175"/>
          <p14:tracePt t="8702" x="1423988" y="1908175"/>
          <p14:tracePt t="8706" x="1416050" y="1908175"/>
          <p14:tracePt t="8712" x="1406525" y="1908175"/>
          <p14:tracePt t="8718" x="1406525" y="1898650"/>
          <p14:tracePt t="8722" x="1387475" y="1898650"/>
          <p14:tracePt t="8726" x="1379538" y="1898650"/>
          <p14:tracePt t="8734" x="1370013" y="1890713"/>
          <p14:tracePt t="8736" x="1360488" y="1890713"/>
          <p14:tracePt t="8742" x="1350963" y="1881188"/>
          <p14:tracePt t="8748" x="1343025" y="1881188"/>
          <p14:tracePt t="8753" x="1343025" y="1871663"/>
          <p14:tracePt t="8756" x="1333500" y="1871663"/>
          <p14:tracePt t="8762" x="1323975" y="1871663"/>
          <p14:tracePt t="8772" x="1314450" y="1862138"/>
          <p14:tracePt t="8778" x="1306513" y="1862138"/>
          <p14:tracePt t="8784" x="1296988" y="1854200"/>
          <p14:tracePt t="8792" x="1287463" y="1854200"/>
          <p14:tracePt t="8802" x="1287463" y="1835150"/>
          <p14:tracePt t="8808" x="1260475" y="1825625"/>
          <p14:tracePt t="8819" x="1260475" y="1817688"/>
          <p14:tracePt t="8821" x="1250950" y="1808163"/>
          <p14:tracePt t="8828" x="1241425" y="1798638"/>
          <p14:tracePt t="8833" x="1233488" y="1798638"/>
          <p14:tracePt t="8838" x="1233488" y="1781175"/>
          <p14:tracePt t="8842" x="1223963" y="1771650"/>
          <p14:tracePt t="8848" x="1214438" y="1771650"/>
          <p14:tracePt t="8852" x="1214438" y="1762125"/>
          <p14:tracePt t="8858" x="1204913" y="1752600"/>
          <p14:tracePt t="8868" x="1196975" y="1744663"/>
          <p14:tracePt t="8886" x="1177925" y="1725613"/>
          <p14:tracePt t="8894" x="1168400" y="1716088"/>
          <p14:tracePt t="8904" x="1160463" y="1708150"/>
          <p14:tracePt t="8918" x="1160463" y="1698625"/>
          <p14:tracePt t="8924" x="1160463" y="1689100"/>
          <p14:tracePt t="8935" x="1150938" y="1689100"/>
          <p14:tracePt t="8948" x="1141413" y="1689100"/>
          <p14:tracePt t="8954" x="1141413" y="1679575"/>
          <p14:tracePt t="8978" x="1131888" y="1679575"/>
          <p14:tracePt t="9120" x="1131888" y="1689100"/>
          <p14:tracePt t="9130" x="1123950" y="1708150"/>
          <p14:tracePt t="9140" x="1123950" y="1725613"/>
          <p14:tracePt t="9146" x="1123950" y="1735138"/>
          <p14:tracePt t="9151" x="1114425" y="1744663"/>
          <p14:tracePt t="9156" x="1114425" y="1762125"/>
          <p14:tracePt t="9167" x="1104900" y="1771650"/>
          <p14:tracePt t="9170" x="1104900" y="1789113"/>
          <p14:tracePt t="9176" x="1095375" y="1808163"/>
          <p14:tracePt t="9180" x="1095375" y="1817688"/>
          <p14:tracePt t="9186" x="1095375" y="1835150"/>
          <p14:tracePt t="9190" x="1095375" y="1854200"/>
          <p14:tracePt t="9196" x="1095375" y="1862138"/>
          <p14:tracePt t="9202" x="1087438" y="1871663"/>
          <p14:tracePt t="9205" x="1077913" y="1881188"/>
          <p14:tracePt t="9209" x="1077913" y="1898650"/>
          <p14:tracePt t="9217" x="1077913" y="1908175"/>
          <p14:tracePt t="9222" x="1077913" y="1917700"/>
          <p14:tracePt t="9226" x="1077913" y="1927225"/>
          <p14:tracePt t="9233" x="1077913" y="1935163"/>
          <p14:tracePt t="9242" x="1068388" y="1935163"/>
          <p14:tracePt t="9246" x="1068388" y="1954213"/>
          <p14:tracePt t="9256" x="1068388" y="1963738"/>
          <p14:tracePt t="9267" x="1058863" y="1973263"/>
          <p14:tracePt t="9276" x="1058863" y="1981200"/>
          <p14:tracePt t="9292" x="1058863" y="1990725"/>
          <p14:tracePt t="9296" x="1050925" y="1990725"/>
          <p14:tracePt t="9306" x="1050925" y="2000250"/>
          <p14:tracePt t="9312" x="1050925" y="2009775"/>
          <p14:tracePt t="9317" x="1041400" y="2017713"/>
          <p14:tracePt t="9322" x="1041400" y="2027238"/>
          <p14:tracePt t="9326" x="1041400" y="2036763"/>
          <p14:tracePt t="9334" x="1031875" y="2036763"/>
          <p14:tracePt t="9338" x="1031875" y="2046288"/>
          <p14:tracePt t="9342" x="1022350" y="2054225"/>
          <p14:tracePt t="9348" x="1022350" y="2063750"/>
          <p14:tracePt t="9358" x="1022350" y="2073275"/>
          <p14:tracePt t="9362" x="1014413" y="2082800"/>
          <p14:tracePt t="9372" x="1014413" y="2090738"/>
          <p14:tracePt t="9384" x="1004888" y="2090738"/>
          <p14:tracePt t="9388" x="1004888" y="2100263"/>
          <p14:tracePt t="9398" x="1004888" y="2109788"/>
          <p14:tracePt t="9524" x="1014413" y="2082800"/>
          <p14:tracePt t="9528" x="1022350" y="2054225"/>
          <p14:tracePt t="9535" x="1031875" y="2046288"/>
          <p14:tracePt t="9538" x="1041400" y="2017713"/>
          <p14:tracePt t="9544" x="1050925" y="2000250"/>
          <p14:tracePt t="9549" x="1068388" y="1973263"/>
          <p14:tracePt t="9554" x="1077913" y="1954213"/>
          <p14:tracePt t="9558" x="1095375" y="1935163"/>
          <p14:tracePt t="9564" x="1104900" y="1898650"/>
          <p14:tracePt t="9570" x="1114425" y="1881188"/>
          <p14:tracePt t="9573" x="1123950" y="1862138"/>
          <p14:tracePt t="9578" x="1131888" y="1844675"/>
          <p14:tracePt t="9585" x="1131888" y="1825625"/>
          <p14:tracePt t="9590" x="1150938" y="1808163"/>
          <p14:tracePt t="9594" x="1150938" y="1789113"/>
          <p14:tracePt t="9604" x="1150938" y="1781175"/>
          <p14:tracePt t="9609" x="1150938" y="1771650"/>
          <p14:tracePt t="9614" x="1150938" y="1762125"/>
          <p14:tracePt t="9619" x="1150938" y="1752600"/>
          <p14:tracePt t="9635" x="1150938" y="1735138"/>
          <p14:tracePt t="9674" x="1160463" y="1735138"/>
          <p14:tracePt t="9680" x="1160463" y="1725613"/>
          <p14:tracePt t="9740" x="1160463" y="1716088"/>
          <p14:tracePt t="9790" x="1168400" y="1716088"/>
          <p14:tracePt t="9796" x="1177925" y="1716088"/>
          <p14:tracePt t="9802" x="1187450" y="1716088"/>
          <p14:tracePt t="9806" x="1204913" y="1725613"/>
          <p14:tracePt t="9811" x="1214438" y="1725613"/>
          <p14:tracePt t="9820" x="1223963" y="1735138"/>
          <p14:tracePt t="9826" x="1233488" y="1735138"/>
          <p14:tracePt t="9834" x="1241425" y="1735138"/>
          <p14:tracePt t="9836" x="1260475" y="1735138"/>
          <p14:tracePt t="9842" x="1270000" y="1735138"/>
          <p14:tracePt t="9846" x="1270000" y="1744663"/>
          <p14:tracePt t="9852" x="1287463" y="1744663"/>
          <p14:tracePt t="9856" x="1296988" y="1752600"/>
          <p14:tracePt t="9862" x="1306513" y="1752600"/>
          <p14:tracePt t="9868" x="1314450" y="1752600"/>
          <p14:tracePt t="9872" x="1333500" y="1762125"/>
          <p14:tracePt t="9876" x="1350963" y="1771650"/>
          <p14:tracePt t="9884" x="1360488" y="1771650"/>
          <p14:tracePt t="9886" x="1379538" y="1781175"/>
          <p14:tracePt t="9903" x="1406525" y="1789113"/>
          <p14:tracePt t="9905" x="1423988" y="1789113"/>
          <p14:tracePt t="9911" x="1443038" y="1789113"/>
          <p14:tracePt t="9918" x="1452563" y="1789113"/>
          <p14:tracePt t="9921" x="1460500" y="1798638"/>
          <p14:tracePt t="9933" x="1479550" y="1798638"/>
          <p14:tracePt t="9935" x="1489075" y="1798638"/>
          <p14:tracePt t="9941" x="1497013" y="1798638"/>
          <p14:tracePt t="9952" x="1506538" y="1798638"/>
          <p14:tracePt t="9957" x="1516063" y="1798638"/>
          <p14:tracePt t="9969" x="1525588" y="1798638"/>
          <p14:tracePt t="9991" x="1533525" y="1798638"/>
          <p14:tracePt t="10002" x="1543050" y="1798638"/>
          <p14:tracePt t="10019" x="1552575" y="1798638"/>
          <p14:tracePt t="10027" x="1562100" y="1798638"/>
          <p14:tracePt t="10038" x="1570038" y="1798638"/>
          <p14:tracePt t="10129" x="1579563" y="1798638"/>
          <p14:tracePt t="10246" x="1579563" y="1808163"/>
          <p14:tracePt t="10256" x="1570038" y="1808163"/>
          <p14:tracePt t="10269" x="1562100" y="1808163"/>
          <p14:tracePt t="10280" x="1552575" y="1817688"/>
          <p14:tracePt t="10301" x="1543050" y="1817688"/>
          <p14:tracePt t="10310" x="1533525" y="1825625"/>
          <p14:tracePt t="10326" x="1525588" y="1825625"/>
          <p14:tracePt t="10346" x="1516063" y="1825625"/>
          <p14:tracePt t="10356" x="1506538" y="1825625"/>
          <p14:tracePt t="10367" x="1489075" y="1825625"/>
          <p14:tracePt t="10370" x="1479550" y="1825625"/>
          <p14:tracePt t="10376" x="1479550" y="1817688"/>
          <p14:tracePt t="10384" x="1470025" y="1817688"/>
          <p14:tracePt t="10385" x="1460500" y="1817688"/>
          <p14:tracePt t="10391" x="1452563" y="1808163"/>
          <p14:tracePt t="10396" x="1443038" y="1808163"/>
          <p14:tracePt t="10402" x="1433513" y="1798638"/>
          <p14:tracePt t="10406" x="1423988" y="1789113"/>
          <p14:tracePt t="10412" x="1406525" y="1781175"/>
          <p14:tracePt t="10416" x="1397000" y="1781175"/>
          <p14:tracePt t="10422" x="1387475" y="1781175"/>
          <p14:tracePt t="10425" x="1387475" y="1771650"/>
          <p14:tracePt t="10433" x="1370013" y="1762125"/>
          <p14:tracePt t="10436" x="1360488" y="1752600"/>
          <p14:tracePt t="10442" x="1350963" y="1752600"/>
          <p14:tracePt t="10446" x="1343025" y="1752600"/>
          <p14:tracePt t="10452" x="1323975" y="1744663"/>
          <p14:tracePt t="10456" x="1314450" y="1735138"/>
          <p14:tracePt t="10466" x="1306513" y="1716088"/>
          <p14:tracePt t="10476" x="1296988" y="1708150"/>
          <p14:tracePt t="10484" x="1287463" y="1698625"/>
          <p14:tracePt t="10492" x="1277938" y="1698625"/>
          <p14:tracePt t="10502" x="1277938" y="1689100"/>
          <p14:tracePt t="10508" x="1270000" y="1679575"/>
          <p14:tracePt t="10532" x="1260475" y="1679575"/>
          <p14:tracePt t="10584" x="1250950" y="1679575"/>
          <p14:tracePt t="10601" x="1241425" y="1679575"/>
          <p14:tracePt t="10608" x="1233488" y="1671638"/>
          <p14:tracePt t="10612" x="1233488" y="1662113"/>
          <p14:tracePt t="10618" x="1223963" y="1662113"/>
          <p14:tracePt t="10624" x="1214438" y="1662113"/>
          <p14:tracePt t="10628" x="1204913" y="1662113"/>
          <p14:tracePt t="10663" x="1196975" y="1662113"/>
          <p14:tracePt t="10685" x="1187450" y="1679575"/>
          <p14:tracePt t="10688" x="1177925" y="1698625"/>
          <p14:tracePt t="10694" x="1177925" y="1716088"/>
          <p14:tracePt t="10699" x="1168400" y="1725613"/>
          <p14:tracePt t="10703" x="1168400" y="1735138"/>
          <p14:tracePt t="10708" x="1168400" y="1744663"/>
          <p14:tracePt t="10714" x="1160463" y="1752600"/>
          <p14:tracePt t="10718" x="1160463" y="1771650"/>
          <p14:tracePt t="10724" x="1160463" y="1781175"/>
          <p14:tracePt t="10730" x="1150938" y="1798638"/>
          <p14:tracePt t="10740" x="1150938" y="1808163"/>
          <p14:tracePt t="10754" x="1150938" y="1817688"/>
          <p14:tracePt t="10758" x="1150938" y="1825625"/>
          <p14:tracePt t="10764" x="1150938" y="1835150"/>
          <p14:tracePt t="10774" x="1150938" y="1844675"/>
          <p14:tracePt t="10778" x="1150938" y="1854200"/>
          <p14:tracePt t="10785" x="1150938" y="1862138"/>
          <p14:tracePt t="10799" x="1150938" y="1871663"/>
          <p14:tracePt t="10808" x="1150938" y="1881188"/>
          <p14:tracePt t="10824" x="1160463" y="1881188"/>
          <p14:tracePt t="10874" x="1168400" y="1890713"/>
          <p14:tracePt t="10880" x="1177925" y="1890713"/>
          <p14:tracePt t="10885" x="1177925" y="1898650"/>
          <p14:tracePt t="10890" x="1187450" y="1898650"/>
          <p14:tracePt t="10901" x="1204913" y="1908175"/>
          <p14:tracePt t="10904" x="1214438" y="1908175"/>
          <p14:tracePt t="10910" x="1223963" y="1917700"/>
          <p14:tracePt t="10914" x="1233488" y="1917700"/>
          <p14:tracePt t="10920" x="1241425" y="1917700"/>
          <p14:tracePt t="10940" x="1241425" y="1927225"/>
          <p14:tracePt t="11020" x="1241425" y="1935163"/>
          <p14:tracePt t="11029" x="1250950" y="1944688"/>
          <p14:tracePt t="11036" x="1250950" y="1954213"/>
          <p14:tracePt t="11056" x="1250950" y="1963738"/>
          <p14:tracePt t="11067" x="1250950" y="1973263"/>
          <p14:tracePt t="11092" x="1260475" y="1973263"/>
          <p14:tracePt t="11111" x="1260475" y="1981200"/>
          <p14:tracePt t="11126" x="1270000" y="1981200"/>
          <p14:tracePt t="11146" x="1270000" y="1990725"/>
          <p14:tracePt t="11156" x="1270000" y="2009775"/>
          <p14:tracePt t="11172" x="1270000" y="2017713"/>
          <p14:tracePt t="11182" x="1270000" y="2027238"/>
          <p14:tracePt t="11186" x="1260475" y="2036763"/>
          <p14:tracePt t="11199" x="1250950" y="2036763"/>
          <p14:tracePt t="11201" x="1233488" y="2046288"/>
          <p14:tracePt t="11212" x="1214438" y="2054225"/>
          <p14:tracePt t="11216" x="1204913" y="2054225"/>
          <p14:tracePt t="11222" x="1204913" y="2063750"/>
          <p14:tracePt t="11227" x="1187450" y="2063750"/>
          <p14:tracePt t="11234" x="1177925" y="2063750"/>
          <p14:tracePt t="11238" x="1168400" y="2063750"/>
          <p14:tracePt t="11242" x="1150938" y="2063750"/>
          <p14:tracePt t="11249" x="1141413" y="2063750"/>
          <p14:tracePt t="11258" x="1131888" y="2063750"/>
          <p14:tracePt t="11262" x="1123950" y="2054225"/>
          <p14:tracePt t="11268" x="1114425" y="2046288"/>
          <p14:tracePt t="11272" x="1095375" y="2046288"/>
          <p14:tracePt t="11278" x="1087438" y="2036763"/>
          <p14:tracePt t="11284" x="1087438" y="2027238"/>
          <p14:tracePt t="11288" x="1077913" y="2017713"/>
          <p14:tracePt t="11294" x="1068388" y="2009775"/>
          <p14:tracePt t="11299" x="1068388" y="1990725"/>
          <p14:tracePt t="11302" x="1068388" y="1981200"/>
          <p14:tracePt t="11308" x="1058863" y="1981200"/>
          <p14:tracePt t="11314" x="1058863" y="1973263"/>
          <p14:tracePt t="11318" x="1050925" y="1954213"/>
          <p14:tracePt t="11324" x="1050925" y="1935163"/>
          <p14:tracePt t="11328" x="1050925" y="1927225"/>
          <p14:tracePt t="11334" x="1041400" y="1917700"/>
          <p14:tracePt t="11338" x="1041400" y="1890713"/>
          <p14:tracePt t="11349" x="1041400" y="1871663"/>
          <p14:tracePt t="11358" x="1041400" y="1862138"/>
          <p14:tracePt t="11364" x="1041400" y="1854200"/>
          <p14:tracePt t="11368" x="1050925" y="1844675"/>
          <p14:tracePt t="11374" x="1050925" y="1825625"/>
          <p14:tracePt t="11378" x="1058863" y="1825625"/>
          <p14:tracePt t="11385" x="1058863" y="1817688"/>
          <p14:tracePt t="11388" x="1058863" y="1808163"/>
          <p14:tracePt t="11394" x="1068388" y="1798638"/>
          <p14:tracePt t="11404" x="1077913" y="1789113"/>
          <p14:tracePt t="11409" x="1087438" y="1789113"/>
          <p14:tracePt t="11413" x="1095375" y="1781175"/>
          <p14:tracePt t="11419" x="1104900" y="1781175"/>
          <p14:tracePt t="11424" x="1123950" y="1771650"/>
          <p14:tracePt t="11435" x="1141413" y="1762125"/>
          <p14:tracePt t="11440" x="1160463" y="1762125"/>
          <p14:tracePt t="11444" x="1177925" y="1762125"/>
          <p14:tracePt t="11451" x="1187450" y="1762125"/>
          <p14:tracePt t="11454" x="1214438" y="1762125"/>
          <p14:tracePt t="11460" x="1233488" y="1752600"/>
          <p14:tracePt t="11464" x="1250950" y="1752600"/>
          <p14:tracePt t="11470" x="1270000" y="1752600"/>
          <p14:tracePt t="11474" x="1287463" y="1752600"/>
          <p14:tracePt t="11480" x="1306513" y="1744663"/>
          <p14:tracePt t="11484" x="1323975" y="1744663"/>
          <p14:tracePt t="11490" x="1333500" y="1744663"/>
          <p14:tracePt t="11494" x="1343025" y="1744663"/>
          <p14:tracePt t="11501" x="1350963" y="1744663"/>
          <p14:tracePt t="11504" x="1370013" y="1744663"/>
          <p14:tracePt t="11509" x="1379538" y="1744663"/>
          <p14:tracePt t="11514" x="1387475" y="1744663"/>
          <p14:tracePt t="11520" x="1397000" y="1744663"/>
          <p14:tracePt t="11530" x="1406525" y="1752600"/>
          <p14:tracePt t="11534" x="1416050" y="1752600"/>
          <p14:tracePt t="11540" x="1433513" y="1771650"/>
          <p14:tracePt t="11544" x="1443038" y="1771650"/>
          <p14:tracePt t="11551" x="1452563" y="1781175"/>
          <p14:tracePt t="11556" x="1460500" y="1781175"/>
          <p14:tracePt t="11560" x="1470025" y="1789113"/>
          <p14:tracePt t="11566" x="1470025" y="1798638"/>
          <p14:tracePt t="11569" x="1479550" y="1808163"/>
          <p14:tracePt t="11576" x="1489075" y="1808163"/>
          <p14:tracePt t="11580" x="1489075" y="1817688"/>
          <p14:tracePt t="11586" x="1497013" y="1835150"/>
          <p14:tracePt t="11596" x="1497013" y="1854200"/>
          <p14:tracePt t="11601" x="1497013" y="1862138"/>
          <p14:tracePt t="11606" x="1497013" y="1871663"/>
          <p14:tracePt t="11610" x="1497013" y="1881188"/>
          <p14:tracePt t="11617" x="1497013" y="1898650"/>
          <p14:tracePt t="11620" x="1497013" y="1908175"/>
          <p14:tracePt t="11626" x="1497013" y="1917700"/>
          <p14:tracePt t="11630" x="1497013" y="1935163"/>
          <p14:tracePt t="11642" x="1489075" y="1954213"/>
          <p14:tracePt t="11646" x="1479550" y="1963738"/>
          <p14:tracePt t="11651" x="1470025" y="1981200"/>
          <p14:tracePt t="11656" x="1452563" y="2000250"/>
          <p14:tracePt t="11662" x="1443038" y="2017713"/>
          <p14:tracePt t="11667" x="1433513" y="2036763"/>
          <p14:tracePt t="11672" x="1416050" y="2046288"/>
          <p14:tracePt t="11676" x="1406525" y="2063750"/>
          <p14:tracePt t="11683" x="1397000" y="2073275"/>
          <p14:tracePt t="11686" x="1379538" y="2082800"/>
          <p14:tracePt t="11692" x="1370013" y="2090738"/>
          <p14:tracePt t="11696" x="1370013" y="2100263"/>
          <p14:tracePt t="11702" x="1360488" y="2109788"/>
          <p14:tracePt t="11706" x="1350963" y="2109788"/>
          <p14:tracePt t="11712" x="1343025" y="2109788"/>
          <p14:tracePt t="11716" x="1333500" y="2119313"/>
          <p14:tracePt t="11721" x="1323975" y="2119313"/>
          <p14:tracePt t="11733" x="1314450" y="2119313"/>
          <p14:tracePt t="11736" x="1306513" y="2119313"/>
          <p14:tracePt t="11742" x="1296988" y="2119313"/>
          <p14:tracePt t="11746" x="1287463" y="2119313"/>
          <p14:tracePt t="11752" x="1270000" y="2127250"/>
          <p14:tracePt t="11762" x="1250950" y="2127250"/>
          <p14:tracePt t="11768" x="1241425" y="2127250"/>
          <p14:tracePt t="11776" x="1233488" y="2127250"/>
          <p14:tracePt t="11783" x="1223963" y="2119313"/>
          <p14:tracePt t="11788" x="1204913" y="2109788"/>
          <p14:tracePt t="11792" x="1196975" y="2109788"/>
          <p14:tracePt t="11799" x="1187450" y="2100263"/>
          <p14:tracePt t="11802" x="1168400" y="2082800"/>
          <p14:tracePt t="11808" x="1160463" y="2063750"/>
          <p14:tracePt t="11812" x="1150938" y="2046288"/>
          <p14:tracePt t="11818" x="1131888" y="2027238"/>
          <p14:tracePt t="11822" x="1123950" y="2009775"/>
          <p14:tracePt t="11827" x="1114425" y="1963738"/>
          <p14:tracePt t="11833" x="1104900" y="1935163"/>
          <p14:tracePt t="11838" x="1095375" y="1890713"/>
          <p14:tracePt t="11842" x="1077913" y="1862138"/>
          <p14:tracePt t="11849" x="1077913" y="1835150"/>
          <p14:tracePt t="11852" x="1077913" y="1798638"/>
          <p14:tracePt t="11858" x="1068388" y="1781175"/>
          <p14:tracePt t="11862" x="1068388" y="1762125"/>
          <p14:tracePt t="11868" x="1068388" y="1744663"/>
          <p14:tracePt t="11878" x="1068388" y="1725613"/>
          <p14:tracePt t="11885" x="1068388" y="1716088"/>
          <p14:tracePt t="11888" x="1068388" y="1708150"/>
          <p14:tracePt t="11900" x="1077913" y="1698625"/>
          <p14:tracePt t="11904" x="1087438" y="1698625"/>
          <p14:tracePt t="11915" x="1087438" y="1689100"/>
          <p14:tracePt t="11918" x="1095375" y="1689100"/>
          <p14:tracePt t="11924" x="1104900" y="1689100"/>
          <p14:tracePt t="11927" x="1123950" y="1689100"/>
          <p14:tracePt t="11935" x="1131888" y="1689100"/>
          <p14:tracePt t="11938" x="1141413" y="1679575"/>
          <p14:tracePt t="11944" x="1160463" y="1679575"/>
          <p14:tracePt t="11950" x="1177925" y="1679575"/>
          <p14:tracePt t="11954" x="1196975" y="1679575"/>
          <p14:tracePt t="11958" x="1223963" y="1679575"/>
          <p14:tracePt t="11964" x="1260475" y="1679575"/>
          <p14:tracePt t="11968" x="1287463" y="1679575"/>
          <p14:tracePt t="11974" x="1306513" y="1679575"/>
          <p14:tracePt t="11980" x="1323975" y="1679575"/>
          <p14:tracePt t="11984" x="1350963" y="1679575"/>
          <p14:tracePt t="11988" x="1360488" y="1689100"/>
          <p14:tracePt t="11994" x="1379538" y="1698625"/>
          <p14:tracePt t="12001" x="1387475" y="1708150"/>
          <p14:tracePt t="12004" x="1406525" y="1708150"/>
          <p14:tracePt t="12010" x="1406525" y="1725613"/>
          <p14:tracePt t="12014" x="1406525" y="1735138"/>
          <p14:tracePt t="12018" x="1406525" y="1744663"/>
          <p14:tracePt t="12024" x="1416050" y="1762125"/>
          <p14:tracePt t="12029" x="1416050" y="1781175"/>
          <p14:tracePt t="12035" x="1423988" y="1798638"/>
          <p14:tracePt t="12040" x="1423988" y="1825625"/>
          <p14:tracePt t="12044" x="1423988" y="1844675"/>
          <p14:tracePt t="12051" x="1423988" y="1862138"/>
          <p14:tracePt t="12054" x="1423988" y="1881188"/>
          <p14:tracePt t="12060" x="1423988" y="1898650"/>
          <p14:tracePt t="12064" x="1416050" y="1917700"/>
          <p14:tracePt t="12069" x="1406525" y="1935163"/>
          <p14:tracePt t="12074" x="1397000" y="1944688"/>
          <p14:tracePt t="12086" x="1379538" y="1981200"/>
          <p14:tracePt t="12089" x="1370013" y="2000250"/>
          <p14:tracePt t="12093" x="1350963" y="2009775"/>
          <p14:tracePt t="12101" x="1333500" y="2027238"/>
          <p14:tracePt t="12103" x="1323975" y="2027238"/>
          <p14:tracePt t="12109" x="1306513" y="2036763"/>
          <p14:tracePt t="12118" x="1287463" y="2046288"/>
          <p14:tracePt t="12120" x="1270000" y="2046288"/>
          <p14:tracePt t="12126" x="1250950" y="2054225"/>
          <p14:tracePt t="12130" x="1241425" y="2054225"/>
          <p14:tracePt t="12135" x="1204913" y="2054225"/>
          <p14:tracePt t="12140" x="1177925" y="2054225"/>
          <p14:tracePt t="12146" x="1150938" y="2054225"/>
          <p14:tracePt t="12151" x="1123950" y="2054225"/>
          <p14:tracePt t="12156" x="1104900" y="2054225"/>
          <p14:tracePt t="12160" x="1087438" y="2046288"/>
          <p14:tracePt t="12167" x="1068388" y="2036763"/>
          <p14:tracePt t="12170" x="1050925" y="2027238"/>
          <p14:tracePt t="12176" x="1041400" y="2017713"/>
          <p14:tracePt t="12180" x="1031875" y="2009775"/>
          <p14:tracePt t="12186" x="1022350" y="2000250"/>
          <p14:tracePt t="12190" x="1014413" y="1990725"/>
          <p14:tracePt t="12196" x="1014413" y="1973263"/>
          <p14:tracePt t="12201" x="1004888" y="1954213"/>
          <p14:tracePt t="12206" x="1004888" y="1944688"/>
          <p14:tracePt t="12212" x="995363" y="1935163"/>
          <p14:tracePt t="12218" x="995363" y="1917700"/>
          <p14:tracePt t="12219" x="995363" y="1898650"/>
          <p14:tracePt t="12226" x="995363" y="1881188"/>
          <p14:tracePt t="12234" x="995363" y="1854200"/>
          <p14:tracePt t="12235" x="995363" y="1835150"/>
          <p14:tracePt t="12242" x="995363" y="1825625"/>
          <p14:tracePt t="12246" x="1004888" y="1808163"/>
          <p14:tracePt t="12251" x="1014413" y="1798638"/>
          <p14:tracePt t="12256" x="1022350" y="1781175"/>
          <p14:tracePt t="12262" x="1041400" y="1771650"/>
          <p14:tracePt t="12268" x="1050925" y="1752600"/>
          <p14:tracePt t="12272" x="1058863" y="1752600"/>
          <p14:tracePt t="12276" x="1077913" y="1752600"/>
          <p14:tracePt t="12283" x="1095375" y="1744663"/>
          <p14:tracePt t="12285" x="1104900" y="1735138"/>
          <p14:tracePt t="12291" x="1114425" y="1735138"/>
          <p14:tracePt t="12296" x="1131888" y="1735138"/>
          <p14:tracePt t="12302" x="1150938" y="1735138"/>
          <p14:tracePt t="12306" x="1168400" y="1735138"/>
          <p14:tracePt t="12312" x="1196975" y="1735138"/>
          <p14:tracePt t="12318" x="1204913" y="1735138"/>
          <p14:tracePt t="12322" x="1233488" y="1735138"/>
          <p14:tracePt t="12326" x="1250950" y="1735138"/>
          <p14:tracePt t="12334" x="1270000" y="1735138"/>
          <p14:tracePt t="12336" x="1287463" y="1735138"/>
          <p14:tracePt t="12342" x="1306513" y="1744663"/>
          <p14:tracePt t="12350" x="1323975" y="1752600"/>
          <p14:tracePt t="12352" x="1343025" y="1762125"/>
          <p14:tracePt t="12358" x="1370013" y="1781175"/>
          <p14:tracePt t="12362" x="1379538" y="1798638"/>
          <p14:tracePt t="12367" x="1397000" y="1817688"/>
          <p14:tracePt t="12372" x="1423988" y="1835150"/>
          <p14:tracePt t="12377" x="1433513" y="1854200"/>
          <p14:tracePt t="12381" x="1443038" y="1871663"/>
          <p14:tracePt t="12388" x="1452563" y="1890713"/>
          <p14:tracePt t="12392" x="1460500" y="1908175"/>
          <p14:tracePt t="12400" x="1470025" y="1927225"/>
          <p14:tracePt t="12402" x="1470025" y="1944688"/>
          <p14:tracePt t="12408" x="1470025" y="1963738"/>
          <p14:tracePt t="12412" x="1470025" y="1973263"/>
          <p14:tracePt t="12418" x="1470025" y="1990725"/>
          <p14:tracePt t="12422" x="1470025" y="2009775"/>
          <p14:tracePt t="12428" x="1470025" y="2017713"/>
          <p14:tracePt t="12434" x="1460500" y="2046288"/>
          <p14:tracePt t="12438" x="1443038" y="2054225"/>
          <p14:tracePt t="12444" x="1433513" y="2073275"/>
          <p14:tracePt t="12450" x="1406525" y="2082800"/>
          <p14:tracePt t="12452" x="1406525" y="2090738"/>
          <p14:tracePt t="12458" x="1397000" y="2090738"/>
          <p14:tracePt t="12464" x="1379538" y="2090738"/>
          <p14:tracePt t="12469" x="1370013" y="2100263"/>
          <p14:tracePt t="12474" x="1350963" y="2100263"/>
          <p14:tracePt t="12478" x="1343025" y="2100263"/>
          <p14:tracePt t="12488" x="1333500" y="2100263"/>
          <p14:tracePt t="12504" x="1314450" y="2100263"/>
          <p14:tracePt t="12513" x="1296988" y="2100263"/>
          <p14:tracePt t="12518" x="1296988" y="2082800"/>
          <p14:tracePt t="12524" x="1287463" y="2063750"/>
          <p14:tracePt t="12528" x="1277938" y="2036763"/>
          <p14:tracePt t="12535" x="1260475" y="2017713"/>
          <p14:tracePt t="12538" x="1260475" y="1981200"/>
          <p14:tracePt t="12544" x="1260475" y="1954213"/>
          <p14:tracePt t="12550" x="1250950" y="1927225"/>
          <p14:tracePt t="12554" x="1250950" y="1881188"/>
          <p14:tracePt t="12558" x="1250950" y="1871663"/>
          <p14:tracePt t="12565" x="1250950" y="1825625"/>
          <p14:tracePt t="12570" x="1250950" y="1808163"/>
          <p14:tracePt t="12574" x="1250950" y="1781175"/>
          <p14:tracePt t="12580" x="1260475" y="1762125"/>
          <p14:tracePt t="12584" x="1270000" y="1744663"/>
          <p14:tracePt t="12588" x="1277938" y="1735138"/>
          <p14:tracePt t="12594" x="1287463" y="1725613"/>
          <p14:tracePt t="12601" x="1296988" y="1716088"/>
          <p14:tracePt t="12604" x="1314450" y="1708150"/>
          <p14:tracePt t="12610" x="1333500" y="1698625"/>
          <p14:tracePt t="12614" x="1360488" y="1698625"/>
          <p14:tracePt t="12620" x="1397000" y="1689100"/>
          <p14:tracePt t="12624" x="1416050" y="1689100"/>
          <p14:tracePt t="12630" x="1443038" y="1679575"/>
          <p14:tracePt t="12634" x="1470025" y="1679575"/>
          <p14:tracePt t="12640" x="1497013" y="1679575"/>
          <p14:tracePt t="12646" x="1543050" y="1679575"/>
          <p14:tracePt t="12651" x="1579563" y="1679575"/>
          <p14:tracePt t="12656" x="1625600" y="1679575"/>
          <p14:tracePt t="12662" x="1652588" y="1679575"/>
          <p14:tracePt t="12667" x="1698625" y="1679575"/>
          <p14:tracePt t="12670" x="1725613" y="1679575"/>
          <p14:tracePt t="12676" x="1762125" y="1679575"/>
          <p14:tracePt t="12679" x="1798638" y="1689100"/>
          <p14:tracePt t="12685" x="1827213" y="1698625"/>
          <p14:tracePt t="12691" x="1854200" y="1698625"/>
          <p14:tracePt t="12696" x="1881188" y="1716088"/>
          <p14:tracePt t="12701" x="1900238" y="1735138"/>
          <p14:tracePt t="12706" x="1936750" y="1752600"/>
          <p14:tracePt t="12712" x="1954213" y="1771650"/>
          <p14:tracePt t="12717" x="1981200" y="1781175"/>
          <p14:tracePt t="12722" x="2000250" y="1798638"/>
          <p14:tracePt t="12726" x="2027238" y="1817688"/>
          <p14:tracePt t="12733" x="2054225" y="1825625"/>
          <p14:tracePt t="12735" x="2073275" y="1854200"/>
          <p14:tracePt t="12742" x="2082800" y="1871663"/>
          <p14:tracePt t="12746" x="2100263" y="1890713"/>
          <p14:tracePt t="12751" x="2119313" y="1898650"/>
          <p14:tracePt t="12756" x="2127250" y="1917700"/>
          <p14:tracePt t="12762" x="2136775" y="1927225"/>
          <p14:tracePt t="12772" x="2146300" y="1927225"/>
          <p14:tracePt t="12776" x="2146300" y="1935163"/>
          <p14:tracePt t="12786" x="2146300" y="1944688"/>
          <p14:tracePt t="12806" x="2146300" y="1954213"/>
          <p14:tracePt t="12858" x="2136775" y="1963738"/>
          <p14:tracePt t="12861" x="2119313" y="1973263"/>
          <p14:tracePt t="12868" x="2100263" y="1973263"/>
          <p14:tracePt t="12872" x="2090738" y="1981200"/>
          <p14:tracePt t="12885" x="2073275" y="1990725"/>
          <p14:tracePt t="12888" x="2046288" y="2000250"/>
          <p14:tracePt t="12892" x="2027238" y="2009775"/>
          <p14:tracePt t="12900" x="2017713" y="2009775"/>
          <p14:tracePt t="12902" x="2000250" y="2009775"/>
          <p14:tracePt t="12907" x="1990725" y="2009775"/>
          <p14:tracePt t="12914" x="1981200" y="2009775"/>
          <p14:tracePt t="12918" x="1973263" y="2009775"/>
          <p14:tracePt t="12935" x="1963738" y="2009775"/>
          <p14:tracePt t="12938" x="1954213" y="1990725"/>
          <p14:tracePt t="12943" x="1954213" y="1981200"/>
          <p14:tracePt t="12950" x="1954213" y="1963738"/>
          <p14:tracePt t="12953" x="1944688" y="1935163"/>
          <p14:tracePt t="12961" x="1944688" y="1881188"/>
          <p14:tracePt t="12968" x="1944688" y="1835150"/>
          <p14:tracePt t="12971" x="1944688" y="1808163"/>
          <p14:tracePt t="12977" x="1944688" y="1781175"/>
          <p14:tracePt t="12983" x="1944688" y="1762125"/>
          <p14:tracePt t="12988" x="1944688" y="1735138"/>
          <p14:tracePt t="12991" x="1944688" y="1716088"/>
          <p14:tracePt t="12999" x="1944688" y="1698625"/>
          <p14:tracePt t="13001" x="1954213" y="1679575"/>
          <p14:tracePt t="13008" x="1954213" y="1671638"/>
          <p14:tracePt t="13012" x="1963738" y="1652588"/>
          <p14:tracePt t="13018" x="1973263" y="1652588"/>
          <p14:tracePt t="13022" x="1973263" y="1643063"/>
          <p14:tracePt t="13028" x="1981200" y="1635125"/>
          <p14:tracePt t="13038" x="2000250" y="1625600"/>
          <p14:tracePt t="13044" x="2009775" y="1625600"/>
          <p14:tracePt t="13054" x="2017713" y="1625600"/>
          <p14:tracePt t="13058" x="2027238" y="1625600"/>
          <p14:tracePt t="13065" x="2036763" y="1625600"/>
          <p14:tracePt t="13074" x="2046288" y="1625600"/>
          <p14:tracePt t="13078" x="2054225" y="1625600"/>
          <p14:tracePt t="13084" x="2063750" y="1635125"/>
          <p14:tracePt t="13088" x="2082800" y="1643063"/>
          <p14:tracePt t="13094" x="2100263" y="1671638"/>
          <p14:tracePt t="13100" x="2119313" y="1679575"/>
          <p14:tracePt t="13103" x="2136775" y="1698625"/>
          <p14:tracePt t="13108" x="2146300" y="1708150"/>
          <p14:tracePt t="13114" x="2163763" y="1716088"/>
          <p14:tracePt t="13119" x="2182813" y="1725613"/>
          <p14:tracePt t="13124" x="2192338" y="1752600"/>
          <p14:tracePt t="13128" x="2219325" y="1781175"/>
          <p14:tracePt t="13135" x="2219325" y="1789113"/>
          <p14:tracePt t="13140" x="2228850" y="1808163"/>
          <p14:tracePt t="13144" x="2236788" y="1835150"/>
          <p14:tracePt t="13150" x="2236788" y="1854200"/>
          <p14:tracePt t="13154" x="2246313" y="1871663"/>
          <p14:tracePt t="13159" x="2246313" y="1890713"/>
          <p14:tracePt t="13164" x="2246313" y="1917700"/>
          <p14:tracePt t="13170" x="2246313" y="1935163"/>
          <p14:tracePt t="13173" x="2246313" y="1954213"/>
          <p14:tracePt t="13180" x="2228850" y="1973263"/>
          <p14:tracePt t="13184" x="2219325" y="1990725"/>
          <p14:tracePt t="13190" x="2200275" y="2009775"/>
          <p14:tracePt t="13194" x="2182813" y="2027238"/>
          <p14:tracePt t="13201" x="2163763" y="2036763"/>
          <p14:tracePt t="13203" x="2146300" y="2046288"/>
          <p14:tracePt t="13210" x="2127250" y="2054225"/>
          <p14:tracePt t="13215" x="2109788" y="2063750"/>
          <p14:tracePt t="13220" x="2073275" y="2063750"/>
          <p14:tracePt t="13224" x="2063750" y="2063750"/>
          <p14:tracePt t="13229" x="2046288" y="2063750"/>
          <p14:tracePt t="13234" x="2027238" y="2063750"/>
          <p14:tracePt t="13239" x="2009775" y="2063750"/>
          <p14:tracePt t="13244" x="2000250" y="2054225"/>
          <p14:tracePt t="13251" x="1981200" y="2046288"/>
          <p14:tracePt t="13254" x="1973263" y="2046288"/>
          <p14:tracePt t="13260" x="1963738" y="2036763"/>
          <p14:tracePt t="13264" x="1944688" y="2017713"/>
          <p14:tracePt t="13269" x="1944688" y="1990725"/>
          <p14:tracePt t="13276" x="1927225" y="1981200"/>
          <p14:tracePt t="13280" x="1927225" y="1963738"/>
          <p14:tracePt t="13286" x="1927225" y="1927225"/>
          <p14:tracePt t="13290" x="1917700" y="1908175"/>
          <p14:tracePt t="13296" x="1917700" y="1881188"/>
          <p14:tracePt t="13301" x="1917700" y="1862138"/>
          <p14:tracePt t="13306" x="1917700" y="1844675"/>
          <p14:tracePt t="13310" x="1917700" y="1817688"/>
          <p14:tracePt t="13317" x="1917700" y="1798638"/>
          <p14:tracePt t="13320" x="1927225" y="1781175"/>
          <p14:tracePt t="13326" x="1936750" y="1762125"/>
          <p14:tracePt t="13329" x="1954213" y="1752600"/>
          <p14:tracePt t="13336" x="1963738" y="1744663"/>
          <p14:tracePt t="13340" x="1973263" y="1725613"/>
          <p14:tracePt t="13346" x="1990725" y="1725613"/>
          <p14:tracePt t="13351" x="2009775" y="1716088"/>
          <p14:tracePt t="13356" x="2017713" y="1716088"/>
          <p14:tracePt t="13360" x="2036763" y="1716088"/>
          <p14:tracePt t="13368" x="2054225" y="1716088"/>
          <p14:tracePt t="13371" x="2063750" y="1716088"/>
          <p14:tracePt t="13376" x="2082800" y="1716088"/>
          <p14:tracePt t="13379" x="2119313" y="1716088"/>
          <p14:tracePt t="13386" x="2146300" y="1716088"/>
          <p14:tracePt t="13392" x="2173288" y="1716088"/>
          <p14:tracePt t="13395" x="2200275" y="1716088"/>
          <p14:tracePt t="13402" x="2228850" y="1716088"/>
          <p14:tracePt t="13406" x="2246313" y="1716088"/>
          <p14:tracePt t="13410" x="2282825" y="1735138"/>
          <p14:tracePt t="13417" x="2309813" y="1744663"/>
          <p14:tracePt t="13422" x="2355850" y="1752600"/>
          <p14:tracePt t="13426" x="2392363" y="1762125"/>
          <p14:tracePt t="13433" x="2438400" y="1771650"/>
          <p14:tracePt t="13436" x="2484438" y="1798638"/>
          <p14:tracePt t="13441" x="2520950" y="1808163"/>
          <p14:tracePt t="13446" x="2584450" y="1825625"/>
          <p14:tracePt t="13452" x="2630488" y="1844675"/>
          <p14:tracePt t="13456" x="2693988" y="1862138"/>
          <p14:tracePt t="13463" x="2730500" y="1871663"/>
          <p14:tracePt t="13467" x="2794000" y="1898650"/>
          <p14:tracePt t="13472" x="2840038" y="1908175"/>
          <p14:tracePt t="13476" x="2867025" y="1917700"/>
          <p14:tracePt t="13482" x="2895600" y="1944688"/>
          <p14:tracePt t="13488" x="2932113" y="1944688"/>
          <p14:tracePt t="13492" x="2949575" y="1954213"/>
          <p14:tracePt t="13496" x="2968625" y="1963738"/>
          <p14:tracePt t="13501" x="2986088" y="1963738"/>
          <p14:tracePt t="13512" x="2995613" y="1973263"/>
          <p14:tracePt t="13518" x="3005138" y="1973263"/>
          <p14:tracePt t="13522" x="3013075" y="1973263"/>
          <p14:tracePt t="13534" x="3022600" y="1973263"/>
          <p14:tracePt t="13542" x="3032125" y="1973263"/>
          <p14:tracePt t="13578" x="3041650" y="1973263"/>
          <p14:tracePt t="13594" x="3041650" y="1981200"/>
          <p14:tracePt t="13604" x="3041650" y="1990725"/>
          <p14:tracePt t="13618" x="3041650" y="2000250"/>
          <p14:tracePt t="13622" x="3032125" y="2009775"/>
          <p14:tracePt t="13628" x="3022600" y="2017713"/>
          <p14:tracePt t="13634" x="3022600" y="2027238"/>
          <p14:tracePt t="13637" x="3013075" y="2027238"/>
          <p14:tracePt t="13650" x="3005138" y="2027238"/>
          <p14:tracePt t="13674" x="2995613" y="2027238"/>
          <p14:tracePt t="13678" x="2986088" y="2027238"/>
          <p14:tracePt t="13684" x="2986088" y="2017713"/>
          <p14:tracePt t="13688" x="2968625" y="2017713"/>
          <p14:tracePt t="13694" x="2968625" y="2000250"/>
          <p14:tracePt t="13699" x="2968625" y="1990725"/>
          <p14:tracePt t="13704" x="2959100" y="1963738"/>
          <p14:tracePt t="13708" x="2949575" y="1944688"/>
          <p14:tracePt t="13715" x="2940050" y="1927225"/>
          <p14:tracePt t="13718" x="2932113" y="1908175"/>
          <p14:tracePt t="13724" x="2913063" y="1881188"/>
          <p14:tracePt t="13730" x="2895600" y="1862138"/>
          <p14:tracePt t="13734" x="2886075" y="1825625"/>
          <p14:tracePt t="13738" x="2886075" y="1798638"/>
          <p14:tracePt t="13744" x="2876550" y="1771650"/>
          <p14:tracePt t="13751" x="2876550" y="1744663"/>
          <p14:tracePt t="13753" x="2876550" y="1708150"/>
          <p14:tracePt t="13760" x="2876550" y="1679575"/>
          <p14:tracePt t="13765" x="2876550" y="1662113"/>
          <p14:tracePt t="13770" x="2876550" y="1635125"/>
          <p14:tracePt t="13774" x="2876550" y="1606550"/>
          <p14:tracePt t="13780" x="2886075" y="1598613"/>
          <p14:tracePt t="13784" x="2895600" y="1589088"/>
          <p14:tracePt t="13790" x="2903538" y="1579563"/>
          <p14:tracePt t="13796" x="2913063" y="1579563"/>
          <p14:tracePt t="13801" x="2913063" y="1570038"/>
          <p14:tracePt t="13806" x="2922588" y="1570038"/>
          <p14:tracePt t="13817" x="2932113" y="1570038"/>
          <p14:tracePt t="13822" x="2940050" y="1570038"/>
          <p14:tracePt t="13826" x="2949575" y="1570038"/>
          <p14:tracePt t="13829" x="2959100" y="1570038"/>
          <p14:tracePt t="13836" x="2976563" y="1579563"/>
          <p14:tracePt t="13842" x="2995613" y="1589088"/>
          <p14:tracePt t="13846" x="3005138" y="1598613"/>
          <p14:tracePt t="13852" x="3022600" y="1606550"/>
          <p14:tracePt t="13856" x="3041650" y="1616075"/>
          <p14:tracePt t="13862" x="3041650" y="1625600"/>
          <p14:tracePt t="13868" x="3049588" y="1643063"/>
          <p14:tracePt t="13872" x="3059113" y="1652588"/>
          <p14:tracePt t="13885" x="3068638" y="1679575"/>
          <p14:tracePt t="13892" x="3068638" y="1689100"/>
          <p14:tracePt t="13896" x="3068638" y="1698625"/>
          <p14:tracePt t="13902" x="3068638" y="1716088"/>
          <p14:tracePt t="13912" x="3059113" y="1735138"/>
          <p14:tracePt t="13917" x="3041650" y="1762125"/>
          <p14:tracePt t="13922" x="3041650" y="1771650"/>
          <p14:tracePt t="13926" x="3022600" y="1781175"/>
          <p14:tracePt t="13932" x="3005138" y="1808163"/>
          <p14:tracePt t="13935" x="2995613" y="1808163"/>
          <p14:tracePt t="13942" x="2986088" y="1825625"/>
          <p14:tracePt t="13947" x="2968625" y="1835150"/>
          <p14:tracePt t="13952" x="2959100" y="1844675"/>
          <p14:tracePt t="13958" x="2940050" y="1862138"/>
          <p14:tracePt t="13962" x="2932113" y="1862138"/>
          <p14:tracePt t="13968" x="2932113" y="1871663"/>
          <p14:tracePt t="13972" x="2922588" y="1881188"/>
          <p14:tracePt t="13982" x="2913063" y="1881188"/>
          <p14:tracePt t="13988" x="2903538" y="1890713"/>
          <p14:tracePt t="13999" x="2895600" y="1890713"/>
          <p14:tracePt t="14033" x="2886075" y="1890713"/>
          <p14:tracePt t="14038" x="2876550" y="1890713"/>
          <p14:tracePt t="14042" x="2867025" y="1890713"/>
          <p14:tracePt t="14050" x="2840038" y="1881188"/>
          <p14:tracePt t="14051" x="2840038" y="1871663"/>
          <p14:tracePt t="14058" x="2822575" y="1862138"/>
          <p14:tracePt t="14062" x="2803525" y="1862138"/>
          <p14:tracePt t="14069" x="2786063" y="1854200"/>
          <p14:tracePt t="14072" x="2776538" y="1835150"/>
          <p14:tracePt t="14078" x="2767013" y="1825625"/>
          <p14:tracePt t="14084" x="2757488" y="1817688"/>
          <p14:tracePt t="14088" x="2749550" y="1808163"/>
          <p14:tracePt t="14094" x="2740025" y="1798638"/>
          <p14:tracePt t="14099" x="2740025" y="1781175"/>
          <p14:tracePt t="14108" x="2740025" y="1762125"/>
          <p14:tracePt t="14115" x="2740025" y="1752600"/>
          <p14:tracePt t="14118" x="2740025" y="1735138"/>
          <p14:tracePt t="14124" x="2740025" y="1725613"/>
          <p14:tracePt t="14135" x="2749550" y="1716088"/>
          <p14:tracePt t="14137" x="2757488" y="1716088"/>
          <p14:tracePt t="14143" x="2767013" y="1708150"/>
          <p14:tracePt t="14149" x="2786063" y="1708150"/>
          <p14:tracePt t="14158" x="2803525" y="1708150"/>
          <p14:tracePt t="14168" x="2830513" y="1708150"/>
          <p14:tracePt t="14174" x="2849563" y="1708150"/>
          <p14:tracePt t="14177" x="2867025" y="1725613"/>
          <p14:tracePt t="14184" x="2903538" y="1744663"/>
          <p14:tracePt t="14190" x="2932113" y="1752600"/>
          <p14:tracePt t="14194" x="2959100" y="1771650"/>
          <p14:tracePt t="14203" x="3032125" y="1798638"/>
          <p14:tracePt t="14208" x="3068638" y="1808163"/>
          <p14:tracePt t="14216" x="3095625" y="1817688"/>
          <p14:tracePt t="14218" x="3141663" y="1835150"/>
          <p14:tracePt t="14224" x="3178175" y="1854200"/>
          <p14:tracePt t="14228" x="3224213" y="1862138"/>
          <p14:tracePt t="14235" x="3251200" y="1862138"/>
          <p14:tracePt t="14237" x="3297238" y="1871663"/>
          <p14:tracePt t="14244" x="3324225" y="1871663"/>
          <p14:tracePt t="14250" x="3351213" y="1871663"/>
          <p14:tracePt t="14254" x="3397250" y="1881188"/>
          <p14:tracePt t="14258" x="3424238" y="1881188"/>
          <p14:tracePt t="14265" x="3452813" y="1881188"/>
          <p14:tracePt t="14268" x="3479800" y="1881188"/>
          <p14:tracePt t="14274" x="3516313" y="1881188"/>
          <p14:tracePt t="14278" x="3543300" y="1881188"/>
          <p14:tracePt t="14284" x="3562350" y="1881188"/>
          <p14:tracePt t="14288" x="3589338" y="1881188"/>
          <p14:tracePt t="14294" x="3616325" y="1881188"/>
          <p14:tracePt t="14300" x="3625850" y="1881188"/>
          <p14:tracePt t="14304" x="3652838" y="1881188"/>
          <p14:tracePt t="14309" x="3671888" y="1881188"/>
          <p14:tracePt t="14314" x="3679825" y="1881188"/>
          <p14:tracePt t="14324" x="3689350" y="1881188"/>
          <p14:tracePt t="14328" x="3689350" y="1890713"/>
          <p14:tracePt t="14506" x="3689350" y="1881188"/>
          <p14:tracePt t="14510" x="3662363" y="1881188"/>
          <p14:tracePt t="14517" x="3652838" y="1871663"/>
          <p14:tracePt t="14519" x="3652838" y="1854200"/>
          <p14:tracePt t="14525" x="3643313" y="1844675"/>
          <p14:tracePt t="14535" x="3635375" y="1835150"/>
          <p14:tracePt t="14542" x="3625850" y="1825625"/>
          <p14:tracePt t="14546" x="3625850" y="1808163"/>
          <p14:tracePt t="14552" x="3625850" y="1798638"/>
          <p14:tracePt t="14556" x="3625850" y="1789113"/>
          <p14:tracePt t="14560" x="3625850" y="1781175"/>
          <p14:tracePt t="14567" x="3625850" y="1744663"/>
          <p14:tracePt t="14576" x="3625850" y="1716088"/>
          <p14:tracePt t="14582" x="3643313" y="1679575"/>
          <p14:tracePt t="14586" x="3652838" y="1662113"/>
          <p14:tracePt t="14592" x="3679825" y="1635125"/>
          <p14:tracePt t="14596" x="3708400" y="1625600"/>
          <p14:tracePt t="14602" x="3725863" y="1616075"/>
          <p14:tracePt t="14606" x="3752850" y="1606550"/>
          <p14:tracePt t="14612" x="3771900" y="1598613"/>
          <p14:tracePt t="14617" x="3808413" y="1598613"/>
          <p14:tracePt t="14621" x="3835400" y="1598613"/>
          <p14:tracePt t="14626" x="3862388" y="1598613"/>
          <p14:tracePt t="14632" x="3890963" y="1598613"/>
          <p14:tracePt t="14637" x="3935413" y="1598613"/>
          <p14:tracePt t="14642" x="3981450" y="1616075"/>
          <p14:tracePt t="14646" x="4027488" y="1643063"/>
          <p14:tracePt t="14652" x="4064000" y="1662113"/>
          <p14:tracePt t="14658" x="4110038" y="1689100"/>
          <p14:tracePt t="14662" x="4192588" y="1725613"/>
          <p14:tracePt t="14668" x="4246563" y="1762125"/>
          <p14:tracePt t="14672" x="4302125" y="1789113"/>
          <p14:tracePt t="14676" x="4356100" y="1835150"/>
          <p14:tracePt t="14682" x="4402138" y="1862138"/>
          <p14:tracePt t="14688" x="4456113" y="1881188"/>
          <p14:tracePt t="14692" x="4492625" y="1908175"/>
          <p14:tracePt t="14700" x="4538663" y="1935163"/>
          <p14:tracePt t="14701" x="4557713" y="1954213"/>
          <p14:tracePt t="14707" x="4602163" y="1981200"/>
          <p14:tracePt t="14711" x="4648200" y="2000250"/>
          <p14:tracePt t="14718" x="4675188" y="2027238"/>
          <p14:tracePt t="14722" x="4703763" y="2036763"/>
          <p14:tracePt t="14728" x="4748213" y="2046288"/>
          <p14:tracePt t="14731" x="4776788" y="2063750"/>
          <p14:tracePt t="14738" x="4821238" y="2073275"/>
          <p14:tracePt t="14741" x="4867275" y="2100263"/>
          <p14:tracePt t="14750" x="4913313" y="2119313"/>
          <p14:tracePt t="14752" x="4968875" y="2127250"/>
          <p14:tracePt t="14758" x="5032375" y="2146300"/>
          <p14:tracePt t="14762" x="5105400" y="2146300"/>
          <p14:tracePt t="14768" x="5178425" y="2155825"/>
          <p14:tracePt t="14774" x="5268913" y="2155825"/>
          <p14:tracePt t="14778" x="5360988" y="2155825"/>
          <p14:tracePt t="14784" x="5480050" y="2155825"/>
          <p14:tracePt t="14787" x="5589588" y="2173288"/>
          <p14:tracePt t="14794" x="5680075" y="2173288"/>
          <p14:tracePt t="14800" x="5808663" y="2173288"/>
          <p14:tracePt t="14804" x="5935663" y="2173288"/>
          <p14:tracePt t="14808" x="6064250" y="2173288"/>
          <p14:tracePt t="14815" x="6191250" y="2173288"/>
          <p14:tracePt t="14818" x="6319838" y="2173288"/>
          <p14:tracePt t="14824" x="6465888" y="2173288"/>
          <p14:tracePt t="14828" x="6594475" y="2173288"/>
          <p14:tracePt t="14834" x="6757988" y="2173288"/>
          <p14:tracePt t="14838" x="6886575" y="2173288"/>
          <p14:tracePt t="14844" x="7040563" y="2173288"/>
          <p14:tracePt t="14850" x="7223125" y="2173288"/>
          <p14:tracePt t="14854" x="7351713" y="2173288"/>
          <p14:tracePt t="14858" x="7516813" y="2173288"/>
          <p14:tracePt t="14865" x="7662863" y="2173288"/>
          <p14:tracePt t="14867" x="7845425" y="2173288"/>
          <p14:tracePt t="14874" x="8027988" y="2182813"/>
          <p14:tracePt t="14878" x="8210550" y="2182813"/>
          <p14:tracePt t="14884" x="8410575" y="2182813"/>
          <p14:tracePt t="14901" x="9013825" y="2200275"/>
          <p14:tracePt t="14904" x="9215438" y="2228850"/>
          <p14:tracePt t="14909" x="9398000" y="2228850"/>
          <p14:tracePt t="14916" x="9598025" y="2228850"/>
          <p14:tracePt t="14920" x="9780588" y="2228850"/>
          <p14:tracePt t="14924" x="9909175" y="2265363"/>
          <p14:tracePt t="14929" x="10055225" y="2292350"/>
          <p14:tracePt t="14935" x="10201275" y="2319338"/>
          <p14:tracePt t="14940" x="10337800" y="2346325"/>
          <p14:tracePt t="14944" x="10466388" y="2365375"/>
          <p14:tracePt t="14951" x="10575925" y="2374900"/>
          <p14:tracePt t="14954" x="10685463" y="2392363"/>
          <p14:tracePt t="14960" x="10841038" y="2411413"/>
          <p14:tracePt t="14965" x="10968038" y="2419350"/>
          <p14:tracePt t="14970" x="11150600" y="2455863"/>
          <p14:tracePt t="14974" x="11296650" y="2465388"/>
          <p14:tracePt t="14980" x="11442700" y="2484438"/>
          <p14:tracePt t="14985" x="11625263" y="2511425"/>
          <p14:tracePt t="14990" x="11790363" y="2538413"/>
          <p14:tracePt t="14994" x="11926888" y="2574925"/>
          <p14:tracePt t="15001" x="12072938" y="2620963"/>
          <p14:tracePt t="16690" x="12082463" y="2693988"/>
          <p14:tracePt t="16694" x="11990388" y="2667000"/>
          <p14:tracePt t="16700" x="11836400" y="2620963"/>
          <p14:tracePt t="16704" x="11690350" y="2574925"/>
          <p14:tracePt t="16710" x="11561763" y="2538413"/>
          <p14:tracePt t="16716" x="11406188" y="2501900"/>
          <p14:tracePt t="16719" x="11242675" y="2455863"/>
          <p14:tracePt t="16725" x="11060113" y="2411413"/>
          <p14:tracePt t="16730" x="10895013" y="2382838"/>
          <p14:tracePt t="16734" x="10721975" y="2338388"/>
          <p14:tracePt t="16739" x="10556875" y="2309813"/>
          <p14:tracePt t="16746" x="10374313" y="2265363"/>
          <p14:tracePt t="16751" x="10228263" y="2228850"/>
          <p14:tracePt t="16755" x="10064750" y="2219325"/>
          <p14:tracePt t="16760" x="9909175" y="2182813"/>
          <p14:tracePt t="16768" x="9763125" y="2173288"/>
          <p14:tracePt t="16769" x="9580563" y="2136775"/>
          <p14:tracePt t="16776" x="9471025" y="2127250"/>
          <p14:tracePt t="16781" x="9342438" y="2109788"/>
          <p14:tracePt t="16786" x="9215438" y="2100263"/>
          <p14:tracePt t="16790" x="9059863" y="2082800"/>
          <p14:tracePt t="16796" x="8950325" y="2073275"/>
          <p14:tracePt t="16801" x="8821738" y="2054225"/>
          <p14:tracePt t="16806" x="8731250" y="2046288"/>
          <p14:tracePt t="16810" x="8593138" y="2027238"/>
          <p14:tracePt t="16817" x="8447088" y="2009775"/>
          <p14:tracePt t="16822" x="8337550" y="2009775"/>
          <p14:tracePt t="16826" x="8210550" y="2009775"/>
          <p14:tracePt t="16834" x="8081963" y="2000250"/>
          <p14:tracePt t="16836" x="7991475" y="1981200"/>
          <p14:tracePt t="16842" x="7862888" y="1981200"/>
          <p14:tracePt t="16846" x="7753350" y="1981200"/>
          <p14:tracePt t="16850" x="7643813" y="1981200"/>
          <p14:tracePt t="16855" x="7534275" y="1981200"/>
          <p14:tracePt t="16862" x="7424738" y="1981200"/>
          <p14:tracePt t="16867" x="7315200" y="1981200"/>
          <p14:tracePt t="16872" x="7223125" y="1981200"/>
          <p14:tracePt t="16876" x="7123113" y="1981200"/>
          <p14:tracePt t="16883" x="7032625" y="1981200"/>
          <p14:tracePt t="16886" x="6904038" y="1981200"/>
          <p14:tracePt t="16901" x="6594475" y="1973263"/>
          <p14:tracePt t="16906" x="6483350" y="1973263"/>
          <p14:tracePt t="16912" x="6373813" y="1954213"/>
          <p14:tracePt t="16917" x="6246813" y="1944688"/>
          <p14:tracePt t="16922" x="6110288" y="1927225"/>
          <p14:tracePt t="16926" x="6000750" y="1927225"/>
          <p14:tracePt t="16934" x="5872163" y="1917700"/>
          <p14:tracePt t="16935" x="5745163" y="1917700"/>
          <p14:tracePt t="16942" x="5616575" y="1898650"/>
          <p14:tracePt t="16946" x="5524500" y="1898650"/>
          <p14:tracePt t="16952" x="5414963" y="1898650"/>
          <p14:tracePt t="16956" x="5305425" y="1890713"/>
          <p14:tracePt t="16962" x="5214938" y="1890713"/>
          <p14:tracePt t="16967" x="5114925" y="1871663"/>
          <p14:tracePt t="16972" x="5022850" y="1871663"/>
          <p14:tracePt t="16978" x="4913313" y="1871663"/>
          <p14:tracePt t="16984" x="4840288" y="1862138"/>
          <p14:tracePt t="16987" x="4721225" y="1844675"/>
          <p14:tracePt t="16992" x="4630738" y="1844675"/>
          <p14:tracePt t="16999" x="4557713" y="1835150"/>
          <p14:tracePt t="17002" x="4448175" y="1817688"/>
          <p14:tracePt t="17008" x="4365625" y="1808163"/>
          <p14:tracePt t="17012" x="4292600" y="1781175"/>
          <p14:tracePt t="17018" x="4210050" y="1762125"/>
          <p14:tracePt t="17022" x="4137025" y="1762125"/>
          <p14:tracePt t="17028" x="4064000" y="1752600"/>
          <p14:tracePt t="17033" x="4017963" y="1752600"/>
          <p14:tracePt t="17038" x="3963988" y="1752600"/>
          <p14:tracePt t="17042" x="3927475" y="1752600"/>
          <p14:tracePt t="17050" x="3881438" y="1752600"/>
          <p14:tracePt t="17052" x="3844925" y="1744663"/>
          <p14:tracePt t="17058" x="3798888" y="1744663"/>
          <p14:tracePt t="17066" x="3771900" y="1744663"/>
          <p14:tracePt t="17068" x="3725863" y="1744663"/>
          <p14:tracePt t="17074" x="3698875" y="1744663"/>
          <p14:tracePt t="17078" x="3671888" y="1735138"/>
          <p14:tracePt t="17083" x="3625850" y="1735138"/>
          <p14:tracePt t="17088" x="3598863" y="1735138"/>
          <p14:tracePt t="17094" x="3562350" y="1735138"/>
          <p14:tracePt t="17098" x="3533775" y="1735138"/>
          <p14:tracePt t="17104" x="3497263" y="1735138"/>
          <p14:tracePt t="17108" x="3479800" y="1725613"/>
          <p14:tracePt t="17116" x="3452813" y="1725613"/>
          <p14:tracePt t="17117" x="3433763" y="1725613"/>
          <p14:tracePt t="17124" x="3416300" y="1725613"/>
          <p14:tracePt t="17128" x="3397250" y="1725613"/>
          <p14:tracePt t="17138" x="3387725" y="1725613"/>
          <p14:tracePt t="17144" x="3370263" y="1725613"/>
          <p14:tracePt t="17148" x="3360738" y="1725613"/>
          <p14:tracePt t="17154" x="3351213" y="1725613"/>
          <p14:tracePt t="17166" x="3343275" y="1725613"/>
          <p14:tracePt t="17168" x="3333750" y="1725613"/>
          <p14:tracePt t="17184" x="3324225" y="1725613"/>
          <p14:tracePt t="17194" x="3306763" y="1725613"/>
          <p14:tracePt t="17200" x="3297238" y="1725613"/>
          <p14:tracePt t="17203" x="3278188" y="1725613"/>
          <p14:tracePt t="17210" x="3260725" y="1725613"/>
          <p14:tracePt t="17216" x="3241675" y="1716088"/>
          <p14:tracePt t="17219" x="3224213" y="1708150"/>
          <p14:tracePt t="17224" x="3195638" y="1698625"/>
          <p14:tracePt t="17231" x="3178175" y="1679575"/>
          <p14:tracePt t="17234" x="3141663" y="1652588"/>
          <p14:tracePt t="17239" x="3114675" y="1635125"/>
          <p14:tracePt t="17244" x="3068638" y="1616075"/>
          <p14:tracePt t="17251" x="3013075" y="1589088"/>
          <p14:tracePt t="17253" x="2976563" y="1570038"/>
          <p14:tracePt t="17260" x="2940050" y="1570038"/>
          <p14:tracePt t="17265" x="2895600" y="1570038"/>
          <p14:tracePt t="17270" x="2840038" y="1570038"/>
          <p14:tracePt t="17274" x="2822575" y="1589088"/>
          <p14:tracePt t="17281" x="2794000" y="1606550"/>
          <p14:tracePt t="17286" x="2767013" y="1625600"/>
          <p14:tracePt t="17612" x="2740025" y="1625600"/>
          <p14:tracePt t="17618" x="2684463" y="1625600"/>
          <p14:tracePt t="17622" x="2693988" y="1625600"/>
          <p14:tracePt t="17628" x="2640013" y="1625600"/>
          <p14:tracePt t="17633" x="2603500" y="1625600"/>
          <p14:tracePt t="17638" x="2574925" y="1625600"/>
          <p14:tracePt t="17644" x="2547938" y="1625600"/>
          <p14:tracePt t="17648" x="2520950" y="1616075"/>
          <p14:tracePt t="17651" x="2501900" y="1616075"/>
          <p14:tracePt t="17658" x="2457450" y="1606550"/>
          <p14:tracePt t="17662" x="2438400" y="1606550"/>
          <p14:tracePt t="17668" x="2411413" y="1598613"/>
          <p14:tracePt t="17674" x="2365375" y="1598613"/>
          <p14:tracePt t="17678" x="2338388" y="1598613"/>
          <p14:tracePt t="17684" x="2309813" y="1606550"/>
          <p14:tracePt t="17688" x="2282825" y="1616075"/>
          <p14:tracePt t="17694" x="2236788" y="1616075"/>
          <p14:tracePt t="17698" x="2209800" y="1625600"/>
          <p14:tracePt t="17704" x="2173288" y="1635125"/>
          <p14:tracePt t="17708" x="2146300" y="1652588"/>
          <p14:tracePt t="17715" x="2109788" y="1662113"/>
          <p14:tracePt t="17718" x="2063750" y="1679575"/>
          <p14:tracePt t="17724" x="2027238" y="1698625"/>
          <p14:tracePt t="17728" x="1990725" y="1716088"/>
          <p14:tracePt t="17734" x="1954213" y="1735138"/>
          <p14:tracePt t="17738" x="1900238" y="1781175"/>
          <p14:tracePt t="17744" x="1835150" y="1808163"/>
          <p14:tracePt t="17748" x="1790700" y="1825625"/>
          <p14:tracePt t="17754" x="1762125" y="1854200"/>
          <p14:tracePt t="17760" x="1717675" y="1881188"/>
          <p14:tracePt t="17765" x="1671638" y="1890713"/>
          <p14:tracePt t="17770" x="1652588" y="1898650"/>
          <p14:tracePt t="17774" x="1625600" y="1917700"/>
          <p14:tracePt t="17778" x="1606550" y="1935163"/>
          <p14:tracePt t="17784" x="1589088" y="1935163"/>
          <p14:tracePt t="17790" x="1552575" y="1954213"/>
          <p14:tracePt t="17794" x="1533525" y="1963738"/>
          <p14:tracePt t="17800" x="1516063" y="1963738"/>
          <p14:tracePt t="17804" x="1497013" y="1973263"/>
          <p14:tracePt t="17810" x="1489075" y="1981200"/>
          <p14:tracePt t="17816" x="1479550" y="1981200"/>
          <p14:tracePt t="17820" x="1470025" y="1981200"/>
          <p14:tracePt t="17824" x="1460500" y="1990725"/>
          <p14:tracePt t="17834" x="1452563" y="2000250"/>
          <p14:tracePt t="17840" x="1443038" y="2000250"/>
          <p14:tracePt t="17850" x="1433513" y="2000250"/>
          <p14:tracePt t="17854" x="1423988" y="2000250"/>
          <p14:tracePt t="17860" x="1423988" y="2009775"/>
          <p14:tracePt t="17870" x="1416050" y="2017713"/>
          <p14:tracePt t="17874" x="1406525" y="2027238"/>
          <p14:tracePt t="17881" x="1397000" y="2036763"/>
          <p14:tracePt t="17901" x="1333500" y="2063750"/>
          <p14:tracePt t="17910" x="1323975" y="2063750"/>
          <p14:tracePt t="17916" x="1314450" y="2063750"/>
          <p14:tracePt t="17920" x="1306513" y="2073275"/>
          <p14:tracePt t="17926" x="1296988" y="2073275"/>
          <p14:tracePt t="17936" x="1287463" y="2073275"/>
          <p14:tracePt t="18116" x="1277938" y="2073275"/>
          <p14:tracePt t="18138" x="1270000" y="2073275"/>
          <p14:tracePt t="18149" x="1260475" y="2073275"/>
          <p14:tracePt t="18158" x="1250950" y="2073275"/>
          <p14:tracePt t="18420" x="1241425" y="2073275"/>
          <p14:tracePt t="18424" x="1241425" y="2063750"/>
          <p14:tracePt t="18440" x="1233488" y="2063750"/>
          <p14:tracePt t="18450" x="1233488" y="2054225"/>
          <p14:tracePt t="18456" x="1223963" y="2054225"/>
          <p14:tracePt t="18496" x="1214438" y="2054225"/>
          <p14:tracePt t="18970" x="1223963" y="2054225"/>
          <p14:tracePt t="18973" x="1223963" y="2073275"/>
          <p14:tracePt t="18984" x="1223963" y="2082800"/>
          <p14:tracePt t="18990" x="1233488" y="2082800"/>
          <p14:tracePt t="18994" x="1233488" y="2100263"/>
          <p14:tracePt t="19000" x="1241425" y="2100263"/>
          <p14:tracePt t="19004" x="1241425" y="2109788"/>
          <p14:tracePt t="19016" x="1250950" y="2119313"/>
          <p14:tracePt t="19020" x="1250950" y="2127250"/>
          <p14:tracePt t="19024" x="1260475" y="2127250"/>
          <p14:tracePt t="19032" x="1270000" y="2146300"/>
          <p14:tracePt t="19039" x="1277938" y="2146300"/>
          <p14:tracePt t="19044" x="1277938" y="2155825"/>
          <p14:tracePt t="19085" x="1287463" y="2155825"/>
          <p14:tracePt t="19211" x="1287463" y="2146300"/>
          <p14:tracePt t="19215" x="1287463" y="2136775"/>
          <p14:tracePt t="19222" x="1287463" y="2119313"/>
          <p14:tracePt t="19225" x="1270000" y="2109788"/>
          <p14:tracePt t="19233" x="1270000" y="2100263"/>
          <p14:tracePt t="19235" x="1270000" y="2090738"/>
          <p14:tracePt t="19245" x="1270000" y="2082800"/>
          <p14:tracePt t="19251" x="1270000" y="2063750"/>
          <p14:tracePt t="19257" x="1270000" y="2054225"/>
          <p14:tracePt t="19261" x="1270000" y="2046288"/>
          <p14:tracePt t="19267" x="1270000" y="2027238"/>
          <p14:tracePt t="19275" x="1270000" y="2017713"/>
          <p14:tracePt t="19292" x="1270000" y="2000250"/>
          <p14:tracePt t="19312" x="1270000" y="1990725"/>
          <p14:tracePt t="19333" x="1270000" y="1981200"/>
          <p14:tracePt t="19349" x="1260475" y="1981200"/>
          <p14:tracePt t="19354" x="1260475" y="1973263"/>
          <p14:tracePt t="19358" x="1250950" y="1963738"/>
          <p14:tracePt t="19367" x="1250950" y="1954213"/>
          <p14:tracePt t="19372" x="1241425" y="1944688"/>
          <p14:tracePt t="19378" x="1233488" y="1944688"/>
          <p14:tracePt t="19383" x="1223963" y="1944688"/>
          <p14:tracePt t="19394" x="1214438" y="1935163"/>
          <p14:tracePt t="19399" x="1214438" y="1927225"/>
          <p14:tracePt t="19404" x="1204913" y="1917700"/>
          <p14:tracePt t="19408" x="1196975" y="1908175"/>
          <p14:tracePt t="19415" x="1187450" y="1898650"/>
          <p14:tracePt t="19418" x="1177925" y="1898650"/>
          <p14:tracePt t="19424" x="1168400" y="1881188"/>
          <p14:tracePt t="19434" x="1160463" y="1862138"/>
          <p14:tracePt t="19437" x="1150938" y="1862138"/>
          <p14:tracePt t="19444" x="1150938" y="1854200"/>
          <p14:tracePt t="19449" x="1150938" y="1844675"/>
          <p14:tracePt t="19454" x="1150938" y="1835150"/>
          <p14:tracePt t="19458" x="1150938" y="1825625"/>
          <p14:tracePt t="19465" x="1150938" y="1817688"/>
          <p14:tracePt t="19474" x="1150938" y="1808163"/>
          <p14:tracePt t="19484" x="1150938" y="1798638"/>
          <p14:tracePt t="19490" x="1150938" y="1789113"/>
          <p14:tracePt t="19494" x="1150938" y="1781175"/>
          <p14:tracePt t="19499" x="1160463" y="1771650"/>
          <p14:tracePt t="19508" x="1168400" y="1752600"/>
          <p14:tracePt t="19516" x="1177925" y="1752600"/>
          <p14:tracePt t="19520" x="1187450" y="1744663"/>
          <p14:tracePt t="19524" x="1196975" y="1744663"/>
          <p14:tracePt t="19532" x="1204913" y="1735138"/>
          <p14:tracePt t="19539" x="1223963" y="1725613"/>
          <p14:tracePt t="19544" x="1233488" y="1725613"/>
          <p14:tracePt t="19550" x="1250950" y="1725613"/>
          <p14:tracePt t="19554" x="1270000" y="1716088"/>
          <p14:tracePt t="19560" x="1277938" y="1716088"/>
          <p14:tracePt t="19565" x="1296988" y="1708150"/>
          <p14:tracePt t="19570" x="1314450" y="1708150"/>
          <p14:tracePt t="19574" x="1323975" y="1708150"/>
          <p14:tracePt t="19581" x="1323975" y="1698625"/>
          <p14:tracePt t="19584" x="1333500" y="1698625"/>
          <p14:tracePt t="19590" x="1343025" y="1698625"/>
          <p14:tracePt t="19594" x="1350963" y="1698625"/>
          <p14:tracePt t="19604" x="1360488" y="1698625"/>
          <p14:tracePt t="19616" x="1370013" y="1708150"/>
          <p14:tracePt t="19620" x="1379538" y="1716088"/>
          <p14:tracePt t="19626" x="1387475" y="1716088"/>
          <p14:tracePt t="19631" x="1387475" y="1725613"/>
          <p14:tracePt t="19636" x="1397000" y="1744663"/>
          <p14:tracePt t="19640" x="1397000" y="1762125"/>
          <p14:tracePt t="19646" x="1416050" y="1771650"/>
          <p14:tracePt t="19652" x="1416050" y="1798638"/>
          <p14:tracePt t="19656" x="1423988" y="1817688"/>
          <p14:tracePt t="19662" x="1433513" y="1825625"/>
          <p14:tracePt t="19666" x="1443038" y="1854200"/>
          <p14:tracePt t="19672" x="1443038" y="1871663"/>
          <p14:tracePt t="19676" x="1443038" y="1890713"/>
          <p14:tracePt t="19683" x="1452563" y="1898650"/>
          <p14:tracePt t="19686" x="1452563" y="1917700"/>
          <p14:tracePt t="19697" x="1452563" y="1927225"/>
          <p14:tracePt t="19702" x="1452563" y="1944688"/>
          <p14:tracePt t="19712" x="1452563" y="1963738"/>
          <p14:tracePt t="19716" x="1452563" y="1973263"/>
          <p14:tracePt t="19726" x="1443038" y="1981200"/>
          <p14:tracePt t="19733" x="1433513" y="1990725"/>
          <p14:tracePt t="19738" x="1423988" y="1990725"/>
          <p14:tracePt t="19742" x="1423988" y="2000250"/>
          <p14:tracePt t="19752" x="1406525" y="2000250"/>
          <p14:tracePt t="19758" x="1387475" y="2000250"/>
          <p14:tracePt t="19762" x="1379538" y="2000250"/>
          <p14:tracePt t="19768" x="1360488" y="2009775"/>
          <p14:tracePt t="19772" x="1333500" y="2009775"/>
          <p14:tracePt t="19778" x="1314450" y="2009775"/>
          <p14:tracePt t="19783" x="1296988" y="2009775"/>
          <p14:tracePt t="19788" x="1277938" y="2009775"/>
          <p14:tracePt t="19792" x="1250950" y="2009775"/>
          <p14:tracePt t="19799" x="1233488" y="2009775"/>
          <p14:tracePt t="19802" x="1214438" y="2009775"/>
          <p14:tracePt t="19808" x="1187450" y="2009775"/>
          <p14:tracePt t="19812" x="1168400" y="2009775"/>
          <p14:tracePt t="19818" x="1150938" y="2009775"/>
          <p14:tracePt t="19822" x="1131888" y="2000250"/>
          <p14:tracePt t="19828" x="1104900" y="2000250"/>
          <p14:tracePt t="19833" x="1095375" y="1990725"/>
          <p14:tracePt t="19837" x="1087438" y="1990725"/>
          <p14:tracePt t="19844" x="1077913" y="1990725"/>
          <p14:tracePt t="19850" x="1068388" y="1981200"/>
          <p14:tracePt t="19852" x="1058863" y="1973263"/>
          <p14:tracePt t="19858" x="1050925" y="1963738"/>
          <p14:tracePt t="19868" x="1050925" y="1954213"/>
          <p14:tracePt t="19874" x="1041400" y="1944688"/>
          <p14:tracePt t="19878" x="1041400" y="1935163"/>
          <p14:tracePt t="19887" x="1041400" y="1927225"/>
          <p14:tracePt t="19894" x="1041400" y="1908175"/>
          <p14:tracePt t="19904" x="1041400" y="1890713"/>
          <p14:tracePt t="19908" x="1041400" y="1881188"/>
          <p14:tracePt t="19915" x="1050925" y="1862138"/>
          <p14:tracePt t="19918" x="1058863" y="1844675"/>
          <p14:tracePt t="19924" x="1068388" y="1835150"/>
          <p14:tracePt t="19928" x="1077913" y="1817688"/>
          <p14:tracePt t="19934" x="1087438" y="1798638"/>
          <p14:tracePt t="19944" x="1095375" y="1781175"/>
          <p14:tracePt t="19949" x="1095375" y="1771650"/>
          <p14:tracePt t="19954" x="1104900" y="1752600"/>
          <p14:tracePt t="19960" x="1123950" y="1744663"/>
          <p14:tracePt t="19966" x="1123950" y="1735138"/>
          <p14:tracePt t="19970" x="1131888" y="1725613"/>
          <p14:tracePt t="19974" x="1141413" y="1716088"/>
          <p14:tracePt t="19981" x="1150938" y="1716088"/>
          <p14:tracePt t="19990" x="1160463" y="1708150"/>
          <p14:tracePt t="20054" x="1168400" y="1708150"/>
          <p14:tracePt t="20074" x="1177925" y="1716088"/>
          <p14:tracePt t="20080" x="1187450" y="1725613"/>
          <p14:tracePt t="20086" x="1187450" y="1735138"/>
          <p14:tracePt t="20090" x="1187450" y="1744663"/>
          <p14:tracePt t="20097" x="1187450" y="1752600"/>
          <p14:tracePt t="20100" x="1196975" y="1762125"/>
          <p14:tracePt t="20110" x="1196975" y="1781175"/>
          <p14:tracePt t="20120" x="1196975" y="1789113"/>
          <p14:tracePt t="20126" x="1196975" y="1808163"/>
          <p14:tracePt t="20136" x="1196975" y="1825625"/>
          <p14:tracePt t="20140" x="1196975" y="1835150"/>
          <p14:tracePt t="20146" x="1196975" y="1844675"/>
          <p14:tracePt t="20156" x="1196975" y="1854200"/>
          <p14:tracePt t="20160" x="1187450" y="1862138"/>
          <p14:tracePt t="20166" x="1187450" y="1871663"/>
          <p14:tracePt t="20170" x="1177925" y="1881188"/>
          <p14:tracePt t="20175" x="1168400" y="1890713"/>
          <p14:tracePt t="20181" x="1168400" y="1898650"/>
          <p14:tracePt t="20185" x="1160463" y="1898650"/>
          <p14:tracePt t="20201" x="1150938" y="1908175"/>
          <p14:tracePt t="20202" x="1141413" y="1908175"/>
          <p14:tracePt t="20211" x="1141413" y="1917700"/>
          <p14:tracePt t="20265" x="1160463" y="1908175"/>
          <p14:tracePt t="20271" x="1177925" y="1898650"/>
          <p14:tracePt t="20275" x="1204913" y="1890713"/>
          <p14:tracePt t="20283" x="1223963" y="1881188"/>
          <p14:tracePt t="20287" x="1270000" y="1862138"/>
          <p14:tracePt t="20291" x="1314450" y="1835150"/>
          <p14:tracePt t="20295" x="1343025" y="1817688"/>
          <p14:tracePt t="20301" x="1387475" y="1808163"/>
          <p14:tracePt t="20305" x="1416050" y="1798638"/>
          <p14:tracePt t="20312" x="1460500" y="1789113"/>
          <p14:tracePt t="20318" x="1506538" y="1771650"/>
          <p14:tracePt t="20321" x="1543050" y="1771650"/>
          <p14:tracePt t="20328" x="1589088" y="1771650"/>
          <p14:tracePt t="20333" x="1625600" y="1762125"/>
          <p14:tracePt t="20338" x="1671638" y="1762125"/>
          <p14:tracePt t="20342" x="1708150" y="1762125"/>
          <p14:tracePt t="20349" x="1754188" y="1762125"/>
          <p14:tracePt t="20352" x="1781175" y="1762125"/>
          <p14:tracePt t="20357" x="1808163" y="1762125"/>
          <p14:tracePt t="20361" x="1835150" y="1762125"/>
          <p14:tracePt t="20367" x="1854200" y="1762125"/>
          <p14:tracePt t="20371" x="1871663" y="1762125"/>
          <p14:tracePt t="20378" x="1881188" y="1771650"/>
          <p14:tracePt t="20383" x="1900238" y="1771650"/>
          <p14:tracePt t="20388" x="1908175" y="1781175"/>
          <p14:tracePt t="20392" x="1917700" y="1789113"/>
          <p14:tracePt t="20399" x="1927225" y="1798638"/>
          <p14:tracePt t="20408" x="1936750" y="1808163"/>
          <p14:tracePt t="20411" x="1936750" y="1817688"/>
          <p14:tracePt t="20418" x="1944688" y="1817688"/>
          <p14:tracePt t="20422" x="1954213" y="1825625"/>
          <p14:tracePt t="20428" x="1954213" y="1835150"/>
          <p14:tracePt t="20434" x="1954213" y="1844675"/>
          <p14:tracePt t="20438" x="1963738" y="1844675"/>
          <p14:tracePt t="20442" x="1963738" y="1854200"/>
          <p14:tracePt t="20454" x="1963738" y="1862138"/>
          <p14:tracePt t="20458" x="1973263" y="1871663"/>
          <p14:tracePt t="20508" x="1973263" y="1881188"/>
          <p14:tracePt t="20520" x="1973263" y="1890713"/>
          <p14:tracePt t="20524" x="1973263" y="1898650"/>
          <p14:tracePt t="20538" x="1963738" y="1908175"/>
          <p14:tracePt t="20544" x="1963738" y="1917700"/>
          <p14:tracePt t="20554" x="1954213" y="1917700"/>
          <p14:tracePt t="20614" x="1954213" y="1898650"/>
          <p14:tracePt t="20620" x="1954213" y="1881188"/>
          <p14:tracePt t="20626" x="1954213" y="1871663"/>
          <p14:tracePt t="20631" x="1954213" y="1854200"/>
          <p14:tracePt t="20634" x="1954213" y="1844675"/>
          <p14:tracePt t="20640" x="1954213" y="1835150"/>
          <p14:tracePt t="20644" x="1954213" y="1817688"/>
          <p14:tracePt t="20650" x="1954213" y="1808163"/>
          <p14:tracePt t="20656" x="1963738" y="1789113"/>
          <p14:tracePt t="20660" x="1963738" y="1762125"/>
          <p14:tracePt t="20664" x="1981200" y="1752600"/>
          <p14:tracePt t="20670" x="2000250" y="1735138"/>
          <p14:tracePt t="20676" x="2009775" y="1708150"/>
          <p14:tracePt t="20681" x="2027238" y="1698625"/>
          <p14:tracePt t="20686" x="2054225" y="1679575"/>
          <p14:tracePt t="20690" x="2090738" y="1679575"/>
          <p14:tracePt t="20697" x="2109788" y="1671638"/>
          <p14:tracePt t="20700" x="2136775" y="1662113"/>
          <p14:tracePt t="20706" x="2155825" y="1662113"/>
          <p14:tracePt t="20709" x="2182813" y="1652588"/>
          <p14:tracePt t="20716" x="2200275" y="1652588"/>
          <p14:tracePt t="20720" x="2219325" y="1652588"/>
          <p14:tracePt t="20726" x="2236788" y="1652588"/>
          <p14:tracePt t="20736" x="2246313" y="1652588"/>
          <p14:tracePt t="20739" x="2255838" y="1652588"/>
          <p14:tracePt t="20756" x="2255838" y="1662113"/>
          <p14:tracePt t="20760" x="2255838" y="1671638"/>
          <p14:tracePt t="20767" x="2255838" y="1679575"/>
          <p14:tracePt t="20770" x="2255838" y="1698625"/>
          <p14:tracePt t="20776" x="2255838" y="1735138"/>
          <p14:tracePt t="20783" x="2255838" y="1762125"/>
          <p14:tracePt t="20786" x="2255838" y="1789113"/>
          <p14:tracePt t="20792" x="2255838" y="1835150"/>
          <p14:tracePt t="20797" x="2255838" y="1862138"/>
          <p14:tracePt t="20802" x="2236788" y="1898650"/>
          <p14:tracePt t="20806" x="2228850" y="1935163"/>
          <p14:tracePt t="20811" x="2228850" y="1954213"/>
          <p14:tracePt t="20816" x="2219325" y="1973263"/>
          <p14:tracePt t="20822" x="2209800" y="1990725"/>
          <p14:tracePt t="20826" x="2209800" y="2000250"/>
          <p14:tracePt t="20833" x="2200275" y="2017713"/>
          <p14:tracePt t="20842" x="2192338" y="2017713"/>
          <p14:tracePt t="20856" x="2192338" y="2027238"/>
          <p14:tracePt t="20872" x="2182813" y="2027238"/>
          <p14:tracePt t="20876" x="2173288" y="2027238"/>
          <p14:tracePt t="20883" x="2163763" y="2027238"/>
          <p14:tracePt t="20887" x="2155825" y="2027238"/>
          <p14:tracePt t="20901" x="2127250" y="2009775"/>
          <p14:tracePt t="20902" x="2109788" y="2009775"/>
          <p14:tracePt t="20908" x="2090738" y="1990725"/>
          <p14:tracePt t="20912" x="2073275" y="1981200"/>
          <p14:tracePt t="20918" x="2054225" y="1963738"/>
          <p14:tracePt t="20922" x="2027238" y="1954213"/>
          <p14:tracePt t="20928" x="2009775" y="1944688"/>
          <p14:tracePt t="20933" x="1990725" y="1935163"/>
          <p14:tracePt t="20937" x="1973263" y="1917700"/>
          <p14:tracePt t="20941" x="1944688" y="1908175"/>
          <p14:tracePt t="20949" x="1927225" y="1898650"/>
          <p14:tracePt t="20952" x="1927225" y="1890713"/>
          <p14:tracePt t="20958" x="1908175" y="1881188"/>
          <p14:tracePt t="20962" x="1900238" y="1881188"/>
          <p14:tracePt t="20968" x="1900238" y="1871663"/>
          <p14:tracePt t="20978" x="1890713" y="1862138"/>
          <p14:tracePt t="20983" x="1890713" y="1854200"/>
          <p14:tracePt t="20991" x="1890713" y="1844675"/>
          <p14:tracePt t="21008" x="1900238" y="1844675"/>
          <p14:tracePt t="21014" x="1900238" y="1835150"/>
          <p14:tracePt t="21018" x="1908175" y="1835150"/>
          <p14:tracePt t="21024" x="1917700" y="1835150"/>
          <p14:tracePt t="21028" x="1917700" y="1825625"/>
          <p14:tracePt t="21034" x="1927225" y="1825625"/>
          <p14:tracePt t="21038" x="1944688" y="1825625"/>
          <p14:tracePt t="21044" x="1963738" y="1825625"/>
          <p14:tracePt t="21049" x="1981200" y="1825625"/>
          <p14:tracePt t="21054" x="2000250" y="1825625"/>
          <p14:tracePt t="21058" x="2027238" y="1825625"/>
          <p14:tracePt t="21064" x="2046288" y="1825625"/>
          <p14:tracePt t="21068" x="2073275" y="1825625"/>
          <p14:tracePt t="21074" x="2090738" y="1825625"/>
          <p14:tracePt t="21078" x="2119313" y="1825625"/>
          <p14:tracePt t="21084" x="2146300" y="1825625"/>
          <p14:tracePt t="21088" x="2163763" y="1825625"/>
          <p14:tracePt t="21094" x="2182813" y="1825625"/>
          <p14:tracePt t="21099" x="2209800" y="1825625"/>
          <p14:tracePt t="21104" x="2228850" y="1825625"/>
          <p14:tracePt t="21108" x="2236788" y="1835150"/>
          <p14:tracePt t="21114" x="2246313" y="1835150"/>
          <p14:tracePt t="21118" x="2255838" y="1844675"/>
          <p14:tracePt t="21124" x="2265363" y="1844675"/>
          <p14:tracePt t="21130" x="2273300" y="1854200"/>
          <p14:tracePt t="21144" x="2282825" y="1862138"/>
          <p14:tracePt t="21150" x="2282825" y="1871663"/>
          <p14:tracePt t="21154" x="2282825" y="1890713"/>
          <p14:tracePt t="21160" x="2292350" y="1898650"/>
          <p14:tracePt t="21164" x="2292350" y="1917700"/>
          <p14:tracePt t="21170" x="2292350" y="1927225"/>
          <p14:tracePt t="21174" x="2292350" y="1935163"/>
          <p14:tracePt t="21182" x="2292350" y="1944688"/>
          <p14:tracePt t="21184" x="2292350" y="1963738"/>
          <p14:tracePt t="21190" x="2292350" y="1973263"/>
          <p14:tracePt t="21194" x="2292350" y="1981200"/>
          <p14:tracePt t="21200" x="2292350" y="2000250"/>
          <p14:tracePt t="21204" x="2282825" y="2009775"/>
          <p14:tracePt t="21213" x="2273300" y="2017713"/>
          <p14:tracePt t="21220" x="2265363" y="2027238"/>
          <p14:tracePt t="21236" x="2255838" y="2036763"/>
          <p14:tracePt t="21239" x="2246313" y="2046288"/>
          <p14:tracePt t="21250" x="2236788" y="2046288"/>
          <p14:tracePt t="21254" x="2219325" y="2054225"/>
          <p14:tracePt t="21267" x="2200275" y="2063750"/>
          <p14:tracePt t="21270" x="2192338" y="2073275"/>
          <p14:tracePt t="21276" x="2182813" y="2073275"/>
          <p14:tracePt t="21281" x="2173288" y="2073275"/>
          <p14:tracePt t="21286" x="2163763" y="2073275"/>
          <p14:tracePt t="21290" x="2155825" y="2073275"/>
          <p14:tracePt t="21320" x="2146300" y="2073275"/>
          <p14:tracePt t="21326" x="2136775" y="2073275"/>
          <p14:tracePt t="21331" x="2127250" y="2073275"/>
          <p14:tracePt t="21336" x="2127250" y="2063750"/>
          <p14:tracePt t="21341" x="2127250" y="2046288"/>
          <p14:tracePt t="21347" x="2119313" y="2017713"/>
          <p14:tracePt t="21352" x="2119313" y="2000250"/>
          <p14:tracePt t="21356" x="2119313" y="1963738"/>
          <p14:tracePt t="21360" x="2119313" y="1954213"/>
          <p14:tracePt t="21366" x="2119313" y="1917700"/>
          <p14:tracePt t="21372" x="2109788" y="1898650"/>
          <p14:tracePt t="21377" x="2109788" y="1871663"/>
          <p14:tracePt t="21383" x="2109788" y="1854200"/>
          <p14:tracePt t="21386" x="2109788" y="1835150"/>
          <p14:tracePt t="21392" x="2109788" y="1817688"/>
          <p14:tracePt t="21397" x="2109788" y="1798638"/>
          <p14:tracePt t="21402" x="2119313" y="1789113"/>
          <p14:tracePt t="21412" x="2136775" y="1771650"/>
          <p14:tracePt t="21416" x="2146300" y="1771650"/>
          <p14:tracePt t="21422" x="2155825" y="1762125"/>
          <p14:tracePt t="21426" x="2163763" y="1762125"/>
          <p14:tracePt t="21432" x="2173288" y="1762125"/>
          <p14:tracePt t="21438" x="2192338" y="1752600"/>
          <p14:tracePt t="21442" x="2219325" y="1752600"/>
          <p14:tracePt t="21447" x="2236788" y="1752600"/>
          <p14:tracePt t="21452" x="2265363" y="1752600"/>
          <p14:tracePt t="21458" x="2301875" y="1752600"/>
          <p14:tracePt t="21462" x="2338388" y="1752600"/>
          <p14:tracePt t="21468" x="2365375" y="1752600"/>
          <p14:tracePt t="21472" x="2411413" y="1752600"/>
          <p14:tracePt t="21476" x="2457450" y="1762125"/>
          <p14:tracePt t="21483" x="2493963" y="1771650"/>
          <p14:tracePt t="21488" x="2557463" y="1798638"/>
          <p14:tracePt t="21491" x="2603500" y="1808163"/>
          <p14:tracePt t="21499" x="2657475" y="1817688"/>
          <p14:tracePt t="21502" x="2720975" y="1844675"/>
          <p14:tracePt t="21507" x="2757488" y="1854200"/>
          <p14:tracePt t="21512" x="2822575" y="1871663"/>
          <p14:tracePt t="21517" x="2867025" y="1890713"/>
          <p14:tracePt t="21522" x="2922588" y="1898650"/>
          <p14:tracePt t="21528" x="2968625" y="1917700"/>
          <p14:tracePt t="21533" x="3032125" y="1935163"/>
          <p14:tracePt t="21538" x="3068638" y="1935163"/>
          <p14:tracePt t="21542" x="3105150" y="1935163"/>
          <p14:tracePt t="21549" x="3141663" y="1944688"/>
          <p14:tracePt t="21552" x="3187700" y="1944688"/>
          <p14:tracePt t="21558" x="3224213" y="1944688"/>
          <p14:tracePt t="21562" x="3251200" y="1944688"/>
          <p14:tracePt t="21568" x="3287713" y="1944688"/>
          <p14:tracePt t="21574" x="3297238" y="1944688"/>
          <p14:tracePt t="21578" x="3314700" y="1944688"/>
          <p14:tracePt t="21583" x="3324225" y="1944688"/>
          <p14:tracePt t="21594" x="3333750" y="1954213"/>
          <p14:tracePt t="21615" x="3333750" y="1963738"/>
          <p14:tracePt t="21634" x="3333750" y="1973263"/>
          <p14:tracePt t="21638" x="3333750" y="1981200"/>
          <p14:tracePt t="21649" x="3333750" y="1990725"/>
          <p14:tracePt t="21654" x="3333750" y="2000250"/>
          <p14:tracePt t="21668" x="3333750" y="2009775"/>
          <p14:tracePt t="21674" x="3333750" y="2017713"/>
          <p14:tracePt t="21684" x="3333750" y="2027238"/>
          <p14:tracePt t="21694" x="3333750" y="2036763"/>
          <p14:tracePt t="21794" x="3324225" y="2036763"/>
          <p14:tracePt t="21800" x="3314700" y="2036763"/>
          <p14:tracePt t="21810" x="3306763" y="2036763"/>
          <p14:tracePt t="21816" x="3287713" y="2036763"/>
          <p14:tracePt t="21819" x="3270250" y="2036763"/>
          <p14:tracePt t="21826" x="3251200" y="2036763"/>
          <p14:tracePt t="21831" x="3232150" y="2036763"/>
          <p14:tracePt t="21836" x="3205163" y="2027238"/>
          <p14:tracePt t="21839" x="3168650" y="2027238"/>
          <p14:tracePt t="21848" x="3151188" y="2017713"/>
          <p14:tracePt t="21849" x="3122613" y="2000250"/>
          <p14:tracePt t="21856" x="3095625" y="1990725"/>
          <p14:tracePt t="21860" x="3068638" y="1990725"/>
          <p14:tracePt t="21866" x="3032125" y="1973263"/>
          <p14:tracePt t="21870" x="3005138" y="1963738"/>
          <p14:tracePt t="21876" x="2986088" y="1954213"/>
          <p14:tracePt t="21881" x="2968625" y="1935163"/>
          <p14:tracePt t="21886" x="2949575" y="1927225"/>
          <p14:tracePt t="21900" x="2903538" y="1898650"/>
          <p14:tracePt t="21902" x="2886075" y="1890713"/>
          <p14:tracePt t="21906" x="2886075" y="1881188"/>
          <p14:tracePt t="21910" x="2867025" y="1862138"/>
          <p14:tracePt t="21916" x="2849563" y="1854200"/>
          <p14:tracePt t="21922" x="2849563" y="1835150"/>
          <p14:tracePt t="21926" x="2830513" y="1825625"/>
          <p14:tracePt t="21933" x="2830513" y="1817688"/>
          <p14:tracePt t="21936" x="2822575" y="1798638"/>
          <p14:tracePt t="21947" x="2822575" y="1789113"/>
          <p14:tracePt t="21956" x="2822575" y="1771650"/>
          <p14:tracePt t="21966" x="2822575" y="1762125"/>
          <p14:tracePt t="21972" x="2822575" y="1752600"/>
          <p14:tracePt t="21976" x="2822575" y="1735138"/>
          <p14:tracePt t="21983" x="2822575" y="1725613"/>
          <p14:tracePt t="21986" x="2822575" y="1708150"/>
          <p14:tracePt t="21992" x="2830513" y="1698625"/>
          <p14:tracePt t="21998" x="2830513" y="1689100"/>
          <p14:tracePt t="22002" x="2849563" y="1679575"/>
          <p14:tracePt t="22006" x="2859088" y="1662113"/>
          <p14:tracePt t="22012" x="2876550" y="1652588"/>
          <p14:tracePt t="22016" x="2886075" y="1643063"/>
          <p14:tracePt t="22022" x="2903538" y="1625600"/>
          <p14:tracePt t="22026" x="2922588" y="1606550"/>
          <p14:tracePt t="22033" x="2932113" y="1598613"/>
          <p14:tracePt t="22035" x="2959100" y="1589088"/>
          <p14:tracePt t="22042" x="2976563" y="1570038"/>
          <p14:tracePt t="22050" x="3013075" y="1562100"/>
          <p14:tracePt t="22051" x="3032125" y="1552575"/>
          <p14:tracePt t="22058" x="3049588" y="1543050"/>
          <p14:tracePt t="22062" x="3068638" y="1533525"/>
          <p14:tracePt t="22068" x="3086100" y="1533525"/>
          <p14:tracePt t="22072" x="3105150" y="1516063"/>
          <p14:tracePt t="22078" x="3122613" y="1516063"/>
          <p14:tracePt t="22088" x="3141663" y="1516063"/>
          <p14:tracePt t="22092" x="3151188" y="1516063"/>
          <p14:tracePt t="22099" x="3168650" y="1516063"/>
          <p14:tracePt t="22102" x="3178175" y="1533525"/>
          <p14:tracePt t="22108" x="3187700" y="1533525"/>
          <p14:tracePt t="22113" x="3195638" y="1543050"/>
          <p14:tracePt t="22118" x="3205163" y="1552575"/>
          <p14:tracePt t="22122" x="3205163" y="1570038"/>
          <p14:tracePt t="22128" x="3214688" y="1579563"/>
          <p14:tracePt t="22132" x="3214688" y="1598613"/>
          <p14:tracePt t="22138" x="3224213" y="1616075"/>
          <p14:tracePt t="22142" x="3232150" y="1643063"/>
          <p14:tracePt t="22150" x="3251200" y="1671638"/>
          <p14:tracePt t="22151" x="3251200" y="1698625"/>
          <p14:tracePt t="22158" x="3251200" y="1735138"/>
          <p14:tracePt t="22166" x="3251200" y="1762125"/>
          <p14:tracePt t="22168" x="3251200" y="1789113"/>
          <p14:tracePt t="22173" x="3251200" y="1817688"/>
          <p14:tracePt t="22178" x="3251200" y="1854200"/>
          <p14:tracePt t="22184" x="3251200" y="1881188"/>
          <p14:tracePt t="22188" x="3251200" y="1898650"/>
          <p14:tracePt t="22194" x="3232150" y="1917700"/>
          <p14:tracePt t="22199" x="3224213" y="1935163"/>
          <p14:tracePt t="22204" x="3214688" y="1963738"/>
          <p14:tracePt t="22208" x="3187700" y="1973263"/>
          <p14:tracePt t="22216" x="3178175" y="1981200"/>
          <p14:tracePt t="22218" x="3159125" y="1990725"/>
          <p14:tracePt t="22224" x="3141663" y="1990725"/>
          <p14:tracePt t="22228" x="3122613" y="2000250"/>
          <p14:tracePt t="22234" x="3114675" y="2009775"/>
          <p14:tracePt t="22238" x="3095625" y="2009775"/>
          <p14:tracePt t="22244" x="3078163" y="2009775"/>
          <p14:tracePt t="22249" x="3059113" y="2009775"/>
          <p14:tracePt t="22253" x="3041650" y="2009775"/>
          <p14:tracePt t="22257" x="3022600" y="2009775"/>
          <p14:tracePt t="22264" x="3005138" y="2009775"/>
          <p14:tracePt t="22267" x="2995613" y="2009775"/>
          <p14:tracePt t="22273" x="2976563" y="2000250"/>
          <p14:tracePt t="22281" x="2968625" y="1990725"/>
          <p14:tracePt t="22283" x="2959100" y="1981200"/>
          <p14:tracePt t="22290" x="2959100" y="1973263"/>
          <p14:tracePt t="22294" x="2940050" y="1963738"/>
          <p14:tracePt t="22304" x="2932113" y="1944688"/>
          <p14:tracePt t="22310" x="2922588" y="1935163"/>
          <p14:tracePt t="22315" x="2922588" y="1927225"/>
          <p14:tracePt t="22320" x="2913063" y="1908175"/>
          <p14:tracePt t="22324" x="2903538" y="1890713"/>
          <p14:tracePt t="22330" x="2903538" y="1881188"/>
          <p14:tracePt t="22334" x="2903538" y="1862138"/>
          <p14:tracePt t="22340" x="2895600" y="1862138"/>
          <p14:tracePt t="22344" x="2895600" y="1844675"/>
          <p14:tracePt t="22349" x="2895600" y="1835150"/>
          <p14:tracePt t="22354" x="2895600" y="1825625"/>
          <p14:tracePt t="22360" x="2895600" y="1817688"/>
          <p14:tracePt t="22366" x="2895600" y="1808163"/>
          <p14:tracePt t="22370" x="2903538" y="1798638"/>
          <p14:tracePt t="22373" x="2913063" y="1798638"/>
          <p14:tracePt t="22381" x="2922588" y="1798638"/>
          <p14:tracePt t="22383" x="2932113" y="1789113"/>
          <p14:tracePt t="22389" x="2940050" y="1789113"/>
          <p14:tracePt t="22398" x="2959100" y="1781175"/>
          <p14:tracePt t="22400" x="2976563" y="1781175"/>
          <p14:tracePt t="22406" x="2995613" y="1781175"/>
          <p14:tracePt t="22410" x="3013075" y="1781175"/>
          <p14:tracePt t="22416" x="3049588" y="1771650"/>
          <p14:tracePt t="22420" x="3086100" y="1771650"/>
          <p14:tracePt t="22426" x="3122613" y="1771650"/>
          <p14:tracePt t="22431" x="3159125" y="1771650"/>
          <p14:tracePt t="22436" x="3195638" y="1771650"/>
          <p14:tracePt t="22440" x="3251200" y="1771650"/>
          <p14:tracePt t="22448" x="3297238" y="1771650"/>
          <p14:tracePt t="22450" x="3333750" y="1771650"/>
          <p14:tracePt t="22456" x="3379788" y="1771650"/>
          <p14:tracePt t="22459" x="3416300" y="1771650"/>
          <p14:tracePt t="22466" x="3470275" y="1771650"/>
          <p14:tracePt t="22470" x="3516313" y="1771650"/>
          <p14:tracePt t="22475" x="3552825" y="1771650"/>
          <p14:tracePt t="22483" x="3598863" y="1781175"/>
          <p14:tracePt t="22486" x="3643313" y="1798638"/>
          <p14:tracePt t="22490" x="3671888" y="1817688"/>
          <p14:tracePt t="22497" x="3698875" y="1835150"/>
          <p14:tracePt t="22500" x="3735388" y="1844675"/>
          <p14:tracePt t="22506" x="3744913" y="1854200"/>
          <p14:tracePt t="22512" x="3752850" y="1862138"/>
          <p14:tracePt t="22516" x="3762375" y="1862138"/>
          <p14:tracePt t="22522" x="3762375" y="1871663"/>
          <p14:tracePt t="22526" x="3771900" y="1871663"/>
          <p14:tracePt t="22552" x="3771900" y="1881188"/>
          <p14:tracePt t="22606" x="3771900" y="1890713"/>
          <p14:tracePt t="22611" x="3781425" y="1898650"/>
          <p14:tracePt t="22618" x="3789363" y="1898650"/>
          <p14:tracePt t="22622" x="3798888" y="1898650"/>
          <p14:tracePt t="22628" x="3808413" y="1898650"/>
          <p14:tracePt t="22632" x="3817938" y="1898650"/>
          <p14:tracePt t="22636" x="3825875" y="1898650"/>
          <p14:tracePt t="22642" x="3844925" y="1898650"/>
          <p14:tracePt t="22649" x="3862388" y="1898650"/>
          <p14:tracePt t="22652" x="3881438" y="1898650"/>
          <p14:tracePt t="22657" x="3908425" y="1898650"/>
          <p14:tracePt t="22662" x="3935413" y="1898650"/>
          <p14:tracePt t="22668" x="3971925" y="1898650"/>
          <p14:tracePt t="22672" x="4000500" y="1898650"/>
          <p14:tracePt t="22678" x="4037013" y="1898650"/>
          <p14:tracePt t="22682" x="4083050" y="1898650"/>
          <p14:tracePt t="22688" x="4119563" y="1898650"/>
          <p14:tracePt t="22698" x="4200525" y="1898650"/>
          <p14:tracePt t="22702" x="4237038" y="1898650"/>
          <p14:tracePt t="22706" x="4256088" y="1898650"/>
          <p14:tracePt t="22712" x="4265613" y="1898650"/>
          <p14:tracePt t="22716" x="4273550" y="1898650"/>
          <p14:tracePt t="22757" x="4273550" y="1908175"/>
          <p14:tracePt t="22761" x="4256088" y="1917700"/>
          <p14:tracePt t="22767" x="4237038" y="1927225"/>
          <p14:tracePt t="22771" x="4219575" y="1935163"/>
          <p14:tracePt t="22778" x="4192588" y="1944688"/>
          <p14:tracePt t="22782" x="4173538" y="1963738"/>
          <p14:tracePt t="22788" x="4146550" y="1973263"/>
          <p14:tracePt t="22792" x="4127500" y="1981200"/>
          <p14:tracePt t="22800" x="4100513" y="1990725"/>
          <p14:tracePt t="22804" x="4083050" y="2000250"/>
          <p14:tracePt t="22807" x="4064000" y="2009775"/>
          <p14:tracePt t="22815" x="4044950" y="2009775"/>
          <p14:tracePt t="22817" x="4044950" y="2017713"/>
          <p14:tracePt t="22824" x="4027488" y="2017713"/>
          <p14:tracePt t="22828" x="4017963" y="2017713"/>
          <p14:tracePt t="22834" x="4008438" y="2017713"/>
          <p14:tracePt t="22840" x="3990975" y="2017713"/>
          <p14:tracePt t="22844" x="3971925" y="2017713"/>
          <p14:tracePt t="22849" x="3954463" y="2017713"/>
          <p14:tracePt t="22854" x="3935413" y="2017713"/>
          <p14:tracePt t="22857" x="3927475" y="2017713"/>
          <p14:tracePt t="22865" x="3908425" y="2017713"/>
          <p14:tracePt t="22870" x="3890963" y="2017713"/>
          <p14:tracePt t="22884" x="3817938" y="1990725"/>
          <p14:tracePt t="22889" x="3798888" y="1990725"/>
          <p14:tracePt t="22894" x="3781425" y="1981200"/>
          <p14:tracePt t="22899" x="3762375" y="1973263"/>
          <p14:tracePt t="22904" x="3744913" y="1963738"/>
          <p14:tracePt t="22910" x="3716338" y="1954213"/>
          <p14:tracePt t="22916" x="3698875" y="1944688"/>
          <p14:tracePt t="22920" x="3689350" y="1935163"/>
          <p14:tracePt t="22923" x="3671888" y="1927225"/>
          <p14:tracePt t="22929" x="3662363" y="1917700"/>
          <p14:tracePt t="22934" x="3643313" y="1908175"/>
          <p14:tracePt t="22940" x="3643313" y="1898650"/>
          <p14:tracePt t="22949" x="3635375" y="1881188"/>
          <p14:tracePt t="22960" x="3625850" y="1881188"/>
          <p14:tracePt t="22970" x="3616325" y="1871663"/>
          <p14:tracePt t="22982" x="3616325" y="1862138"/>
          <p14:tracePt t="22986" x="3616325" y="1854200"/>
          <p14:tracePt t="22990" x="3616325" y="1835150"/>
          <p14:tracePt t="23000" x="3616325" y="1817688"/>
          <p14:tracePt t="23006" x="3606800" y="1808163"/>
          <p14:tracePt t="23009" x="3606800" y="1798638"/>
          <p14:tracePt t="23016" x="3606800" y="1781175"/>
          <p14:tracePt t="23020" x="3606800" y="1771650"/>
          <p14:tracePt t="23026" x="3606800" y="1762125"/>
          <p14:tracePt t="23032" x="3606800" y="1744663"/>
          <p14:tracePt t="23036" x="3606800" y="1735138"/>
          <p14:tracePt t="23040" x="3606800" y="1725613"/>
          <p14:tracePt t="23048" x="3606800" y="1716088"/>
          <p14:tracePt t="23049" x="3606800" y="1708150"/>
          <p14:tracePt t="23056" x="3606800" y="1698625"/>
          <p14:tracePt t="23070" x="3616325" y="1689100"/>
          <p14:tracePt t="23076" x="3625850" y="1679575"/>
          <p14:tracePt t="23085" x="3635375" y="1671638"/>
          <p14:tracePt t="23092" x="3635375" y="1662113"/>
          <p14:tracePt t="23098" x="3643313" y="1662113"/>
          <p14:tracePt t="23101" x="3652838" y="1662113"/>
          <p14:tracePt t="23105" x="3662363" y="1662113"/>
          <p14:tracePt t="23113" x="3671888" y="1652588"/>
          <p14:tracePt t="23116" x="3689350" y="1643063"/>
          <p14:tracePt t="23121" x="3708400" y="1635125"/>
          <p14:tracePt t="23126" x="3725863" y="1635125"/>
          <p14:tracePt t="23132" x="3735388" y="1625600"/>
          <p14:tracePt t="23136" x="3744913" y="1625600"/>
          <p14:tracePt t="23142" x="3752850" y="1616075"/>
          <p14:tracePt t="23148" x="3771900" y="1616075"/>
          <p14:tracePt t="23152" x="3789363" y="1616075"/>
          <p14:tracePt t="23156" x="3798888" y="1616075"/>
          <p14:tracePt t="23163" x="3808413" y="1616075"/>
          <p14:tracePt t="23166" x="3825875" y="1616075"/>
          <p14:tracePt t="23182" x="3835400" y="1616075"/>
          <p14:tracePt t="23186" x="3844925" y="1635125"/>
          <p14:tracePt t="23191" x="3854450" y="1635125"/>
          <p14:tracePt t="23199" x="3862388" y="1635125"/>
          <p14:tracePt t="23202" x="3862388" y="1643063"/>
          <p14:tracePt t="23206" x="3871913" y="1652588"/>
          <p14:tracePt t="23212" x="3881438" y="1662113"/>
          <p14:tracePt t="23218" x="3890963" y="1662113"/>
          <p14:tracePt t="23227" x="3898900" y="1662113"/>
          <p14:tracePt t="23232" x="3908425" y="1671638"/>
          <p14:tracePt t="23242" x="3917950" y="1671638"/>
          <p14:tracePt t="23249" x="3917950" y="1679575"/>
          <p14:tracePt t="23251" x="3927475" y="1679575"/>
          <p14:tracePt t="23304" x="3935413" y="1679575"/>
          <p14:tracePt t="23308" x="3935413" y="1689100"/>
          <p14:tracePt t="23315" x="3935413" y="1698625"/>
          <p14:tracePt t="23318" x="3944938" y="1698625"/>
          <p14:tracePt t="23328" x="3944938" y="1708150"/>
          <p14:tracePt t="23334" x="3944938" y="1716088"/>
          <p14:tracePt t="23338" x="3954463" y="1716088"/>
          <p14:tracePt t="23349" x="3954463" y="1725613"/>
          <p14:tracePt t="23353" x="3963988" y="1725613"/>
          <p14:tracePt t="23474" x="3963988" y="1735138"/>
          <p14:tracePt t="23479" x="3963988" y="1744663"/>
          <p14:tracePt t="23484" x="3963988" y="1752600"/>
          <p14:tracePt t="23490" x="3963988" y="1762125"/>
          <p14:tracePt t="23494" x="3963988" y="1771650"/>
          <p14:tracePt t="23504" x="3963988" y="1781175"/>
          <p14:tracePt t="23509" x="3963988" y="1789113"/>
          <p14:tracePt t="23520" x="3963988" y="1798638"/>
          <p14:tracePt t="23524" x="3963988" y="1808163"/>
          <p14:tracePt t="23536" x="3963988" y="1817688"/>
          <p14:tracePt t="23556" x="3963988" y="1825625"/>
          <p14:tracePt t="23566" x="3963988" y="1835150"/>
          <p14:tracePt t="23575" x="3963988" y="1844675"/>
          <p14:tracePt t="23581" x="3963988" y="1854200"/>
          <p14:tracePt t="23590" x="3954463" y="1862138"/>
          <p14:tracePt t="23598" x="3944938" y="1871663"/>
          <p14:tracePt t="23599" x="3935413" y="1881188"/>
          <p14:tracePt t="23610" x="3927475" y="1890713"/>
          <p14:tracePt t="23616" x="3908425" y="1898650"/>
          <p14:tracePt t="23620" x="3898900" y="1908175"/>
          <p14:tracePt t="23626" x="3881438" y="1908175"/>
          <p14:tracePt t="23631" x="3871913" y="1917700"/>
          <p14:tracePt t="23636" x="3871913" y="1927225"/>
          <p14:tracePt t="23640" x="3862388" y="1927225"/>
          <p14:tracePt t="23650" x="3854450" y="1927225"/>
          <p14:tracePt t="23663" x="3844925" y="1927225"/>
          <p14:tracePt t="23672" x="3835400" y="1927225"/>
          <p14:tracePt t="23676" x="3825875" y="1927225"/>
          <p14:tracePt t="23682" x="3817938" y="1927225"/>
          <p14:tracePt t="23692" x="3798888" y="1927225"/>
          <p14:tracePt t="23702" x="3789363" y="1927225"/>
          <p14:tracePt t="23706" x="3781425" y="1927225"/>
          <p14:tracePt t="23713" x="3771900" y="1927225"/>
          <p14:tracePt t="23716" x="3752850" y="1927225"/>
          <p14:tracePt t="23722" x="3735388" y="1927225"/>
          <p14:tracePt t="23726" x="3716338" y="1927225"/>
          <p14:tracePt t="23732" x="3708400" y="1917700"/>
          <p14:tracePt t="23736" x="3689350" y="1908175"/>
          <p14:tracePt t="23742" x="3671888" y="1898650"/>
          <p14:tracePt t="23747" x="3652838" y="1881188"/>
          <p14:tracePt t="23752" x="3635375" y="1862138"/>
          <p14:tracePt t="23756" x="3616325" y="1844675"/>
          <p14:tracePt t="23763" x="3589338" y="1835150"/>
          <p14:tracePt t="23768" x="3570288" y="1817688"/>
          <p14:tracePt t="23772" x="3543300" y="1798638"/>
          <p14:tracePt t="23776" x="3525838" y="1781175"/>
          <p14:tracePt t="23783" x="3506788" y="1762125"/>
          <p14:tracePt t="23788" x="3489325" y="1725613"/>
          <p14:tracePt t="23792" x="3470275" y="1708150"/>
          <p14:tracePt t="23800" x="3470275" y="1689100"/>
          <p14:tracePt t="23801" x="3452813" y="1662113"/>
          <p14:tracePt t="23808" x="3443288" y="1643063"/>
          <p14:tracePt t="23812" x="3443288" y="1625600"/>
          <p14:tracePt t="23818" x="3433763" y="1616075"/>
          <p14:tracePt t="23822" x="3433763" y="1598613"/>
          <p14:tracePt t="23828" x="3433763" y="1589088"/>
          <p14:tracePt t="23842" x="3433763" y="1579563"/>
          <p14:tracePt t="23862" x="3433763" y="1570038"/>
          <p14:tracePt t="23884" x="3443288" y="1570038"/>
          <p14:tracePt t="23888" x="3460750" y="1562100"/>
          <p14:tracePt t="23894" x="3470275" y="1562100"/>
          <p14:tracePt t="23899" x="3497263" y="1562100"/>
          <p14:tracePt t="23904" x="3525838" y="1562100"/>
          <p14:tracePt t="23908" x="3552825" y="1562100"/>
          <p14:tracePt t="23915" x="3589338" y="1562100"/>
          <p14:tracePt t="23918" x="3625850" y="1552575"/>
          <p14:tracePt t="23924" x="3652838" y="1552575"/>
          <p14:tracePt t="23928" x="3698875" y="1552575"/>
          <p14:tracePt t="23934" x="3735388" y="1552575"/>
          <p14:tracePt t="23938" x="3781425" y="1552575"/>
          <p14:tracePt t="23944" x="3817938" y="1552575"/>
          <p14:tracePt t="23949" x="3871913" y="1552575"/>
          <p14:tracePt t="23954" x="3917950" y="1552575"/>
          <p14:tracePt t="23958" x="3954463" y="1552575"/>
          <p14:tracePt t="23965" x="3981450" y="1552575"/>
          <p14:tracePt t="23968" x="4027488" y="1552575"/>
          <p14:tracePt t="23974" x="4054475" y="1552575"/>
          <p14:tracePt t="23978" x="4083050" y="1552575"/>
          <p14:tracePt t="23984" x="4090988" y="1562100"/>
          <p14:tracePt t="23988" x="4110038" y="1570038"/>
          <p14:tracePt t="23994" x="4110038" y="1579563"/>
          <p14:tracePt t="24004" x="4119563" y="1589088"/>
          <p14:tracePt t="24015" x="4119563" y="1598613"/>
          <p14:tracePt t="24018" x="4119563" y="1616075"/>
          <p14:tracePt t="24024" x="4119563" y="1625600"/>
          <p14:tracePt t="24029" x="4119563" y="1643063"/>
          <p14:tracePt t="24034" x="4119563" y="1662113"/>
          <p14:tracePt t="24040" x="4119563" y="1679575"/>
          <p14:tracePt t="24044" x="4110038" y="1698625"/>
          <p14:tracePt t="24050" x="4100513" y="1716088"/>
          <p14:tracePt t="24054" x="4090988" y="1744663"/>
          <p14:tracePt t="24060" x="4083050" y="1762125"/>
          <p14:tracePt t="24066" x="4073525" y="1781175"/>
          <p14:tracePt t="24070" x="4064000" y="1808163"/>
          <p14:tracePt t="24074" x="4064000" y="1825625"/>
          <p14:tracePt t="24079" x="4054475" y="1844675"/>
          <p14:tracePt t="24083" x="4044950" y="1854200"/>
          <p14:tracePt t="24090" x="4044950" y="1862138"/>
          <p14:tracePt t="24097" x="4037013" y="1881188"/>
          <p14:tracePt t="24100" x="4037013" y="1890713"/>
          <p14:tracePt t="24104" x="4027488" y="1898650"/>
          <p14:tracePt t="24110" x="4027488" y="1908175"/>
          <p14:tracePt t="24116" x="4017963" y="1908175"/>
          <p14:tracePt t="24126" x="4017963" y="1917700"/>
          <p14:tracePt t="24129" x="4008438" y="1927225"/>
          <p14:tracePt t="24140" x="4008438" y="1935163"/>
          <p14:tracePt t="24148" x="4000500" y="1935163"/>
          <p14:tracePt t="24150" x="3990975" y="1935163"/>
          <p14:tracePt t="24156" x="3981450" y="1935163"/>
          <p14:tracePt t="24160" x="3981450" y="1944688"/>
          <p14:tracePt t="24166" x="3963988" y="1944688"/>
          <p14:tracePt t="24170" x="3954463" y="1954213"/>
          <p14:tracePt t="24180" x="3944938" y="1963738"/>
          <p14:tracePt t="24186" x="3935413" y="1963738"/>
          <p14:tracePt t="24190" x="3927475" y="1963738"/>
          <p14:tracePt t="24198" x="3917950" y="1973263"/>
          <p14:tracePt t="24200" x="3908425" y="1973263"/>
          <p14:tracePt t="24206" x="3898900" y="1973263"/>
          <p14:tracePt t="24209" x="3890963" y="1973263"/>
          <p14:tracePt t="24220" x="3871913" y="1973263"/>
          <p14:tracePt t="24232" x="3862388" y="1981200"/>
          <p14:tracePt t="24240" x="3844925" y="1981200"/>
          <p14:tracePt t="24248" x="3835400" y="1981200"/>
          <p14:tracePt t="24252" x="3825875" y="1981200"/>
          <p14:tracePt t="24263" x="3817938" y="1981200"/>
          <p14:tracePt t="24265" x="3808413" y="1981200"/>
          <p14:tracePt t="24276" x="3789363" y="1981200"/>
          <p14:tracePt t="24297" x="3781425" y="1981200"/>
          <p14:tracePt t="24305" x="3771900" y="1973263"/>
          <p14:tracePt t="24312" x="3771900" y="1963738"/>
          <p14:tracePt t="24321" x="3771900" y="1944688"/>
          <p14:tracePt t="24325" x="3762375" y="1935163"/>
          <p14:tracePt t="24332" x="3762375" y="1917700"/>
          <p14:tracePt t="24338" x="3762375" y="1908175"/>
          <p14:tracePt t="24342" x="3752850" y="1890713"/>
          <p14:tracePt t="24356" x="3752850" y="1881188"/>
          <p14:tracePt t="24362" x="3752850" y="1871663"/>
          <p14:tracePt t="24372" x="3752850" y="1862138"/>
          <p14:tracePt t="24508" x="3752850" y="1854200"/>
          <p14:tracePt t="24515" x="3752850" y="1844675"/>
          <p14:tracePt t="24533" x="3752850" y="1835150"/>
          <p14:tracePt t="24560" x="3752850" y="1825625"/>
          <p14:tracePt t="24565" x="3744913" y="1817688"/>
          <p14:tracePt t="24581" x="3744913" y="1808163"/>
          <p14:tracePt t="24588" x="3744913" y="1798638"/>
          <p14:tracePt t="24594" x="3744913" y="1789113"/>
          <p14:tracePt t="24600" x="3744913" y="1781175"/>
          <p14:tracePt t="24615" x="3744913" y="1771650"/>
          <p14:tracePt t="24620" x="3744913" y="1762125"/>
          <p14:tracePt t="24624" x="3744913" y="1752600"/>
          <p14:tracePt t="24629" x="3744913" y="1744663"/>
          <p14:tracePt t="24633" x="3744913" y="1725613"/>
          <p14:tracePt t="24640" x="3752850" y="1716088"/>
          <p14:tracePt t="24644" x="3762375" y="1698625"/>
          <p14:tracePt t="24650" x="3762375" y="1679575"/>
          <p14:tracePt t="24654" x="3781425" y="1662113"/>
          <p14:tracePt t="24660" x="3781425" y="1643063"/>
          <p14:tracePt t="24665" x="3789363" y="1635125"/>
          <p14:tracePt t="24670" x="3808413" y="1635125"/>
          <p14:tracePt t="24674" x="3808413" y="1625600"/>
          <p14:tracePt t="24680" x="3817938" y="1606550"/>
          <p14:tracePt t="24690" x="3825875" y="1606550"/>
          <p14:tracePt t="24694" x="3835400" y="1598613"/>
          <p14:tracePt t="24700" x="3844925" y="1598613"/>
          <p14:tracePt t="24706" x="3854450" y="1589088"/>
          <p14:tracePt t="24710" x="3862388" y="1589088"/>
          <p14:tracePt t="24716" x="3871913" y="1589088"/>
          <p14:tracePt t="24726" x="3890963" y="1589088"/>
          <p14:tracePt t="24736" x="3908425" y="1589088"/>
          <p14:tracePt t="24740" x="3927475" y="1589088"/>
          <p14:tracePt t="24748" x="3944938" y="1589088"/>
          <p14:tracePt t="24750" x="3963988" y="1589088"/>
          <p14:tracePt t="24756" x="3990975" y="1616075"/>
          <p14:tracePt t="24760" x="4027488" y="1616075"/>
          <p14:tracePt t="24766" x="4054475" y="1635125"/>
          <p14:tracePt t="24769" x="4073525" y="1643063"/>
          <p14:tracePt t="24776" x="4119563" y="1652588"/>
          <p14:tracePt t="24780" x="4146550" y="1662113"/>
          <p14:tracePt t="24785" x="4192588" y="1679575"/>
          <p14:tracePt t="24789" x="4219575" y="1698625"/>
          <p14:tracePt t="24797" x="4237038" y="1698625"/>
          <p14:tracePt t="24800" x="4256088" y="1708150"/>
          <p14:tracePt t="24806" x="4273550" y="1716088"/>
          <p14:tracePt t="24810" x="4292600" y="1716088"/>
          <p14:tracePt t="24819" x="4302125" y="1716088"/>
          <p14:tracePt t="24826" x="4310063" y="1716088"/>
          <p14:tracePt t="24882" x="4310063" y="1725613"/>
          <p14:tracePt t="24886" x="4319588" y="1725613"/>
          <p14:tracePt t="24899" x="4329113" y="1725613"/>
          <p14:tracePt t="24902" x="4329113" y="1735138"/>
          <p14:tracePt t="24906" x="4338638" y="1735138"/>
          <p14:tracePt t="24916" x="4346575" y="1744663"/>
          <p14:tracePt t="24922" x="4356100" y="1744663"/>
          <p14:tracePt t="24928" x="4365625" y="1752600"/>
          <p14:tracePt t="24936" x="4375150" y="1762125"/>
          <p14:tracePt t="24948" x="4392613" y="1762125"/>
          <p14:tracePt t="24952" x="4402138" y="1771650"/>
          <p14:tracePt t="24958" x="4411663" y="1771650"/>
          <p14:tracePt t="24964" x="4419600" y="1771650"/>
          <p14:tracePt t="24972" x="4429125" y="1781175"/>
          <p14:tracePt t="24978" x="4448175" y="1781175"/>
          <p14:tracePt t="24982" x="4465638" y="1781175"/>
          <p14:tracePt t="24988" x="4475163" y="1789113"/>
          <p14:tracePt t="24992" x="4484688" y="1789113"/>
          <p14:tracePt t="24999" x="4502150" y="1789113"/>
          <p14:tracePt t="25002" x="4521200" y="1798638"/>
          <p14:tracePt t="25008" x="4538663" y="1798638"/>
          <p14:tracePt t="25018" x="4557713" y="1798638"/>
          <p14:tracePt t="25022" x="4594225" y="1808163"/>
          <p14:tracePt t="25032" x="4621213" y="1808163"/>
          <p14:tracePt t="25038" x="4630738" y="1808163"/>
          <p14:tracePt t="25044" x="4657725" y="1808163"/>
          <p14:tracePt t="25048" x="4675188" y="1808163"/>
          <p14:tracePt t="25054" x="4694238" y="1808163"/>
          <p14:tracePt t="25058" x="4711700" y="1808163"/>
          <p14:tracePt t="25065" x="4740275" y="1808163"/>
          <p14:tracePt t="25068" x="4767263" y="1808163"/>
          <p14:tracePt t="25074" x="4784725" y="1808163"/>
          <p14:tracePt t="25078" x="4803775" y="1808163"/>
          <p14:tracePt t="25084" x="4821238" y="1808163"/>
          <p14:tracePt t="25088" x="4849813" y="1808163"/>
          <p14:tracePt t="25094" x="4867275" y="1817688"/>
          <p14:tracePt t="25098" x="4876800" y="1825625"/>
          <p14:tracePt t="25104" x="4895850" y="1825625"/>
          <p14:tracePt t="25108" x="4903788" y="1835150"/>
          <p14:tracePt t="25115" x="4922838" y="1844675"/>
          <p14:tracePt t="25124" x="4932363" y="1854200"/>
          <p14:tracePt t="25128" x="4949825" y="1862138"/>
          <p14:tracePt t="25133" x="4959350" y="1862138"/>
          <p14:tracePt t="25138" x="4968875" y="1871663"/>
          <p14:tracePt t="25144" x="4976813" y="1871663"/>
          <p14:tracePt t="25154" x="4986338" y="1871663"/>
          <p14:tracePt t="25160" x="4986338" y="1881188"/>
          <p14:tracePt t="25170" x="4995863" y="1881188"/>
          <p14:tracePt t="25180" x="4995863" y="1890713"/>
          <p14:tracePt t="25986" x="5005388" y="1890713"/>
          <p14:tracePt t="25992" x="5041900" y="1881188"/>
          <p14:tracePt t="25997" x="5105400" y="1871663"/>
          <p14:tracePt t="26002" x="5151438" y="1844675"/>
          <p14:tracePt t="26006" x="5214938" y="1825625"/>
          <p14:tracePt t="26015" x="5268913" y="1808163"/>
          <p14:tracePt t="26016" x="5314950" y="1798638"/>
          <p14:tracePt t="26022" x="5351463" y="1789113"/>
          <p14:tracePt t="26026" x="5414963" y="1781175"/>
          <p14:tracePt t="26032" x="5451475" y="1781175"/>
          <p14:tracePt t="26036" x="5507038" y="1781175"/>
          <p14:tracePt t="26042" x="5553075" y="1781175"/>
          <p14:tracePt t="26047" x="5607050" y="1781175"/>
          <p14:tracePt t="26052" x="5662613" y="1781175"/>
          <p14:tracePt t="26056" x="5716588" y="1781175"/>
          <p14:tracePt t="26064" x="5772150" y="1781175"/>
          <p14:tracePt t="26066" x="5845175" y="1781175"/>
          <p14:tracePt t="26072" x="5891213" y="1781175"/>
          <p14:tracePt t="26076" x="5945188" y="1781175"/>
          <p14:tracePt t="26082" x="6008688" y="1789113"/>
          <p14:tracePt t="26088" x="6064250" y="1789113"/>
          <p14:tracePt t="26092" x="6100763" y="1789113"/>
          <p14:tracePt t="26098" x="6146800" y="1789113"/>
          <p14:tracePt t="26102" x="6183313" y="1789113"/>
          <p14:tracePt t="26108" x="6219825" y="1789113"/>
          <p14:tracePt t="26114" x="6256338" y="1789113"/>
          <p14:tracePt t="26118" x="6273800" y="1789113"/>
          <p14:tracePt t="26122" x="6292850" y="1789113"/>
          <p14:tracePt t="26128" x="6300788" y="1789113"/>
          <p14:tracePt t="26132" x="6310313" y="1781175"/>
          <p14:tracePt t="26152" x="6283325" y="1771650"/>
          <p14:tracePt t="26158" x="6256338" y="1771650"/>
          <p14:tracePt t="26164" x="6227763" y="1789113"/>
          <p14:tracePt t="26596" x="6246813" y="1789113"/>
          <p14:tracePt t="26602" x="6283325" y="1808163"/>
          <p14:tracePt t="26605" x="6337300" y="1808163"/>
          <p14:tracePt t="26614" x="6402388" y="1808163"/>
          <p14:tracePt t="26615" x="6456363" y="1808163"/>
          <p14:tracePt t="26622" x="6511925" y="1817688"/>
          <p14:tracePt t="26626" x="6557963" y="1825625"/>
          <p14:tracePt t="26632" x="6630988" y="1825625"/>
          <p14:tracePt t="26638" x="6684963" y="1825625"/>
          <p14:tracePt t="26642" x="6757988" y="1825625"/>
          <p14:tracePt t="26647" x="6794500" y="1825625"/>
          <p14:tracePt t="26652" x="6831013" y="1835150"/>
          <p14:tracePt t="26658" x="6867525" y="1844675"/>
          <p14:tracePt t="26663" x="6904038" y="1844675"/>
          <p14:tracePt t="26668" x="6931025" y="1844675"/>
          <p14:tracePt t="26671" x="6977063" y="1844675"/>
          <p14:tracePt t="26676" x="7032625" y="1844675"/>
          <p14:tracePt t="26682" x="7086600" y="1862138"/>
          <p14:tracePt t="26688" x="7159625" y="1862138"/>
          <p14:tracePt t="26692" x="7223125" y="1862138"/>
          <p14:tracePt t="26698" x="7278688" y="1862138"/>
          <p14:tracePt t="26702" x="7315200" y="1862138"/>
          <p14:tracePt t="26708" x="7370763" y="1862138"/>
          <p14:tracePt t="26714" x="7415213" y="1862138"/>
          <p14:tracePt t="26718" x="7470775" y="1862138"/>
          <p14:tracePt t="26722" x="7497763" y="1862138"/>
          <p14:tracePt t="26728" x="7524750" y="1862138"/>
          <p14:tracePt t="26732" x="7570788" y="1862138"/>
          <p14:tracePt t="26738" x="7607300" y="1862138"/>
          <p14:tracePt t="26742" x="7626350" y="1862138"/>
          <p14:tracePt t="26748" x="7653338" y="1862138"/>
          <p14:tracePt t="26752" x="7670800" y="1862138"/>
          <p14:tracePt t="26758" x="7689850" y="1862138"/>
          <p14:tracePt t="26763" x="7707313" y="1862138"/>
          <p14:tracePt t="26768" x="7716838" y="1862138"/>
          <p14:tracePt t="26774" x="7735888" y="1862138"/>
          <p14:tracePt t="26778" x="7753350" y="1854200"/>
          <p14:tracePt t="26784" x="7772400" y="1835150"/>
          <p14:tracePt t="26788" x="7780338" y="1835150"/>
          <p14:tracePt t="26792" x="7799388" y="1835150"/>
          <p14:tracePt t="26798" x="7816850" y="1825625"/>
          <p14:tracePt t="26804" x="7835900" y="1808163"/>
          <p14:tracePt t="26815" x="7853363" y="1798638"/>
          <p14:tracePt t="26818" x="7872413" y="1789113"/>
          <p14:tracePt t="26823" x="7881938" y="1781175"/>
          <p14:tracePt t="26828" x="7889875" y="1781175"/>
          <p14:tracePt t="26834" x="7899400" y="1771650"/>
          <p14:tracePt t="26838" x="7908925" y="1762125"/>
          <p14:tracePt t="26844" x="7918450" y="1762125"/>
          <p14:tracePt t="26848" x="7926388" y="1752600"/>
          <p14:tracePt t="26858" x="7926388" y="1744663"/>
          <p14:tracePt t="26870" x="7935913" y="1744663"/>
          <p14:tracePt t="26874" x="7945438" y="1744663"/>
          <p14:tracePt t="26878" x="7945438" y="1735138"/>
          <p14:tracePt t="26899" x="7954963" y="1735138"/>
          <p14:tracePt t="26915" x="7962900" y="1735138"/>
          <p14:tracePt t="27030" x="7962900" y="1725613"/>
          <p14:tracePt t="27045" x="7972425" y="1725613"/>
          <p14:tracePt t="27056" x="7981950" y="1716088"/>
          <p14:tracePt t="27065" x="7991475" y="1716088"/>
          <p14:tracePt t="27070" x="7991475" y="1708150"/>
          <p14:tracePt t="27076" x="7999413" y="1708150"/>
          <p14:tracePt t="27082" x="8008938" y="1698625"/>
          <p14:tracePt t="27086" x="8018463" y="1698625"/>
          <p14:tracePt t="27089" x="8027988" y="1689100"/>
          <p14:tracePt t="27098" x="8035925" y="1689100"/>
          <p14:tracePt t="27106" x="8054975" y="1679575"/>
          <p14:tracePt t="27110" x="8064500" y="1679575"/>
          <p14:tracePt t="27116" x="8072438" y="1679575"/>
          <p14:tracePt t="27122" x="8091488" y="1671638"/>
          <p14:tracePt t="27126" x="8101013" y="1671638"/>
          <p14:tracePt t="27132" x="8108950" y="1671638"/>
          <p14:tracePt t="27136" x="8118475" y="1671638"/>
          <p14:tracePt t="27142" x="8128000" y="1671638"/>
          <p14:tracePt t="27147" x="8137525" y="1671638"/>
          <p14:tracePt t="27152" x="8147050" y="1671638"/>
          <p14:tracePt t="27156" x="8164513" y="1671638"/>
          <p14:tracePt t="27164" x="8174038" y="1671638"/>
          <p14:tracePt t="27165" x="8191500" y="1671638"/>
          <p14:tracePt t="27172" x="8201025" y="1671638"/>
          <p14:tracePt t="27182" x="8210550" y="1671638"/>
          <p14:tracePt t="27186" x="8220075" y="1662113"/>
          <p14:tracePt t="27192" x="8228013" y="1662113"/>
          <p14:tracePt t="27196" x="8237538" y="1662113"/>
          <p14:tracePt t="27206" x="8247063" y="1662113"/>
          <p14:tracePt t="27213" x="8256588" y="1662113"/>
          <p14:tracePt t="27218" x="8256588" y="1652588"/>
          <p14:tracePt t="27222" x="8264525" y="1652588"/>
          <p14:tracePt t="27226" x="8264525" y="1643063"/>
          <p14:tracePt t="27232" x="8274050" y="1643063"/>
          <p14:tracePt t="27318" x="8283575" y="1643063"/>
          <p14:tracePt t="27332" x="8283575" y="1635125"/>
          <p14:tracePt t="27353" x="8293100" y="1625600"/>
          <p14:tracePt t="27358" x="8301038" y="1625600"/>
          <p14:tracePt t="27365" x="8310563" y="1625600"/>
          <p14:tracePt t="27368" x="8320088" y="1625600"/>
          <p14:tracePt t="27371" x="8356600" y="1616075"/>
          <p14:tracePt t="27378" x="8374063" y="1616075"/>
          <p14:tracePt t="27384" x="8402638" y="1616075"/>
          <p14:tracePt t="27388" x="8439150" y="1616075"/>
          <p14:tracePt t="27394" x="8475663" y="1616075"/>
          <p14:tracePt t="27398" x="8512175" y="1616075"/>
          <p14:tracePt t="27404" x="8556625" y="1635125"/>
          <p14:tracePt t="27407" x="8593138" y="1635125"/>
          <p14:tracePt t="27415" x="8639175" y="1643063"/>
          <p14:tracePt t="27418" x="8694738" y="1652588"/>
          <p14:tracePt t="27423" x="8739188" y="1652588"/>
          <p14:tracePt t="27428" x="8794750" y="1652588"/>
          <p14:tracePt t="27434" x="8848725" y="1652588"/>
          <p14:tracePt t="27438" x="8894763" y="1662113"/>
          <p14:tracePt t="27444" x="8931275" y="1662113"/>
          <p14:tracePt t="27449" x="8977313" y="1662113"/>
          <p14:tracePt t="27454" x="8996363" y="1662113"/>
          <p14:tracePt t="27465" x="9004300" y="1671638"/>
          <p14:tracePt t="27470" x="9004300" y="1689100"/>
          <p14:tracePt t="27474" x="9004300" y="1716088"/>
          <p14:tracePt t="27482" x="8977313" y="1735138"/>
          <p14:tracePt t="27484" x="8940800" y="1762125"/>
          <p14:tracePt t="27488" x="8913813" y="1781175"/>
          <p14:tracePt t="27494" x="8877300" y="1798638"/>
          <p14:tracePt t="29114" x="8913813" y="1798638"/>
          <p14:tracePt t="29118" x="8940800" y="1798638"/>
          <p14:tracePt t="29124" x="8967788" y="1798638"/>
          <p14:tracePt t="29130" x="8996363" y="1808163"/>
          <p14:tracePt t="29134" x="9032875" y="1817688"/>
          <p14:tracePt t="29138" x="9069388" y="1835150"/>
          <p14:tracePt t="29144" x="9077325" y="1854200"/>
          <p14:tracePt t="29148" x="9086850" y="1854200"/>
          <p14:tracePt t="29154" x="9096375" y="1862138"/>
          <p14:tracePt t="29158" x="9113838" y="1881188"/>
          <p14:tracePt t="29165" x="9132888" y="1898650"/>
          <p14:tracePt t="29170" x="9186863" y="1927225"/>
          <p14:tracePt t="29174" x="9232900" y="1963738"/>
          <p14:tracePt t="29179" x="9324975" y="2017713"/>
          <p14:tracePt t="29184" x="9388475" y="2073275"/>
          <p14:tracePt t="29190" x="9478963" y="2109788"/>
          <p14:tracePt t="29194" x="9598025" y="2173288"/>
          <p14:tracePt t="29200" x="9698038" y="2228850"/>
          <p14:tracePt t="29204" x="9799638" y="2282825"/>
          <p14:tracePt t="29208" x="9899650" y="2338388"/>
          <p14:tracePt t="29215" x="9982200" y="2392363"/>
          <p14:tracePt t="29220" x="10101263" y="2455863"/>
          <p14:tracePt t="29224" x="10174288" y="2474913"/>
          <p14:tracePt t="29231" x="10274300" y="2538413"/>
          <p14:tracePt t="29233" x="10337800" y="2584450"/>
          <p14:tracePt t="29240" x="10420350" y="2630488"/>
          <p14:tracePt t="29244" x="10483850" y="2684463"/>
          <p14:tracePt t="29250" x="10556875" y="2730500"/>
          <p14:tracePt t="29254" x="10629900" y="2757488"/>
          <p14:tracePt t="29260" x="10675938" y="2784475"/>
          <p14:tracePt t="29265" x="10739438" y="2830513"/>
          <p14:tracePt t="29270" x="10804525" y="2857500"/>
          <p14:tracePt t="29273" x="10868025" y="2913063"/>
          <p14:tracePt t="29281" x="10922000" y="2949575"/>
          <p14:tracePt t="29284" x="10995025" y="2986088"/>
          <p14:tracePt t="29290" x="11060113" y="3032125"/>
          <p14:tracePt t="29293" x="11141075" y="3086100"/>
          <p14:tracePt t="29299" x="11242675" y="3141663"/>
          <p14:tracePt t="29306" x="11342688" y="3195638"/>
          <p14:tracePt t="29310" x="11461750" y="3268663"/>
          <p14:tracePt t="29316" x="11544300" y="3324225"/>
          <p14:tracePt t="29319" x="11661775" y="3351213"/>
          <p14:tracePt t="29324" x="11753850" y="3406775"/>
          <p14:tracePt t="29331" x="11853863" y="3433763"/>
          <p14:tracePt t="29336" x="11963400" y="3460750"/>
          <p14:tracePt t="29339" x="12045950" y="3487738"/>
          <p14:tracePt t="29347" x="12128500" y="351631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도로, 조류, 거리이(가) 표시된 사진&#10;&#10;자동 생성된 설명">
            <a:extLst>
              <a:ext uri="{FF2B5EF4-FFF2-40B4-BE49-F238E27FC236}">
                <a16:creationId xmlns:a16="http://schemas.microsoft.com/office/drawing/2014/main" id="{15660FDD-9CD9-482E-ADC6-D72FC857CA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 r="1" b="16865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AF7B392-041F-4323-9877-69636DEF9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4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4"/>
    </mc:Choice>
    <mc:Fallback>
      <p:transition spd="slow" advTm="5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9" x="12091988" y="3268663"/>
          <p14:tracePt t="554" x="11999913" y="3260725"/>
          <p14:tracePt t="559" x="11890375" y="3260725"/>
          <p14:tracePt t="566" x="11817350" y="3260725"/>
          <p14:tracePt t="569" x="11707813" y="3260725"/>
          <p14:tracePt t="575" x="11607800" y="3241675"/>
          <p14:tracePt t="581" x="11498263" y="3241675"/>
          <p14:tracePt t="585" x="11369675" y="3241675"/>
          <p14:tracePt t="591" x="11260138" y="3232150"/>
          <p14:tracePt t="594" x="11133138" y="3232150"/>
          <p14:tracePt t="600" x="11004550" y="3232150"/>
          <p14:tracePt t="605" x="10841038" y="3232150"/>
          <p14:tracePt t="610" x="10694988" y="3232150"/>
          <p14:tracePt t="616" x="10547350" y="3214688"/>
          <p14:tracePt t="621" x="10383838" y="3214688"/>
          <p14:tracePt t="625" x="10237788" y="3214688"/>
          <p14:tracePt t="631" x="10064750" y="3205163"/>
          <p14:tracePt t="635" x="9899650" y="3205163"/>
          <p14:tracePt t="641" x="9734550" y="3187700"/>
          <p14:tracePt t="645" x="9571038" y="3187700"/>
          <p14:tracePt t="651" x="9405938" y="3168650"/>
          <p14:tracePt t="655" x="9242425" y="3168650"/>
          <p14:tracePt t="661" x="9096375" y="3168650"/>
          <p14:tracePt t="667" x="8950325" y="3159125"/>
          <p14:tracePt t="670" x="8840788" y="3159125"/>
          <p14:tracePt t="674" x="8694738" y="3159125"/>
          <p14:tracePt t="681" x="8566150" y="3159125"/>
          <p14:tracePt t="687" x="8456613" y="3159125"/>
          <p14:tracePt t="691" x="8337550" y="3141663"/>
          <p14:tracePt t="699" x="8210550" y="3141663"/>
          <p14:tracePt t="700" x="8118475" y="3141663"/>
          <p14:tracePt t="706" x="8008938" y="3141663"/>
          <p14:tracePt t="710" x="7918450" y="3141663"/>
          <p14:tracePt t="717" x="7826375" y="3132138"/>
          <p14:tracePt t="720" x="7716838" y="3132138"/>
          <p14:tracePt t="726" x="7607300" y="3132138"/>
          <p14:tracePt t="731" x="7497763" y="3132138"/>
          <p14:tracePt t="736" x="7370763" y="3132138"/>
          <p14:tracePt t="740" x="7242175" y="3114675"/>
          <p14:tracePt t="747" x="7113588" y="3114675"/>
          <p14:tracePt t="750" x="6967538" y="3105150"/>
          <p14:tracePt t="756" x="6840538" y="3105150"/>
          <p14:tracePt t="760" x="6694488" y="3105150"/>
          <p14:tracePt t="767" x="6529388" y="3105150"/>
          <p14:tracePt t="770" x="6383338" y="3105150"/>
          <p14:tracePt t="776" x="6237288" y="3105150"/>
          <p14:tracePt t="781" x="6073775" y="3086100"/>
          <p14:tracePt t="786" x="5945188" y="3068638"/>
          <p14:tracePt t="790" x="5781675" y="3059113"/>
          <p14:tracePt t="798" x="5643563" y="3041650"/>
          <p14:tracePt t="800" x="5497513" y="3032125"/>
          <p14:tracePt t="806" x="5351463" y="3013075"/>
          <p14:tracePt t="812" x="5187950" y="2995613"/>
          <p14:tracePt t="817" x="5022850" y="2986088"/>
          <p14:tracePt t="822" x="4895850" y="2968625"/>
          <p14:tracePt t="826" x="4784725" y="2940050"/>
          <p14:tracePt t="833" x="4675188" y="2940050"/>
          <p14:tracePt t="836" x="4521200" y="2913063"/>
          <p14:tracePt t="842" x="4429125" y="2913063"/>
          <p14:tracePt t="849" x="4338638" y="2913063"/>
          <p14:tracePt t="852" x="4265613" y="2894013"/>
          <p14:tracePt t="856" x="4192588" y="2894013"/>
          <p14:tracePt t="863" x="4127500" y="2894013"/>
          <p14:tracePt t="867" x="4090988" y="2886075"/>
          <p14:tracePt t="873" x="4037013" y="2886075"/>
          <p14:tracePt t="876" x="3990975" y="2876550"/>
          <p14:tracePt t="884" x="3963988" y="2876550"/>
          <p14:tracePt t="886" x="3927475" y="2867025"/>
          <p14:tracePt t="892" x="3890963" y="2857500"/>
          <p14:tracePt t="897" x="3871913" y="2857500"/>
          <p14:tracePt t="902" x="3844925" y="2849563"/>
          <p14:tracePt t="907" x="3808413" y="2840038"/>
          <p14:tracePt t="914" x="3781425" y="2840038"/>
          <p14:tracePt t="917" x="3744913" y="2820988"/>
          <p14:tracePt t="922" x="3725863" y="2820988"/>
          <p14:tracePt t="928" x="3689350" y="2813050"/>
          <p14:tracePt t="933" x="3652838" y="2813050"/>
          <p14:tracePt t="938" x="3625850" y="2813050"/>
          <p14:tracePt t="942" x="3579813" y="2803525"/>
          <p14:tracePt t="949" x="3552825" y="2803525"/>
          <p14:tracePt t="952" x="3506788" y="2803525"/>
          <p14:tracePt t="958" x="3470275" y="2803525"/>
          <p14:tracePt t="962" x="3424238" y="2803525"/>
          <p14:tracePt t="968" x="3397250" y="2803525"/>
          <p14:tracePt t="972" x="3343275" y="2803525"/>
          <p14:tracePt t="979" x="3306763" y="2803525"/>
          <p14:tracePt t="983" x="3260725" y="2803525"/>
          <p14:tracePt t="989" x="3224213" y="2803525"/>
          <p14:tracePt t="992" x="3178175" y="2794000"/>
          <p14:tracePt t="1000" x="3151188" y="2794000"/>
          <p14:tracePt t="1002" x="3105150" y="2794000"/>
          <p14:tracePt t="1008" x="3086100" y="2794000"/>
          <p14:tracePt t="1014" x="3078163" y="2794000"/>
          <p14:tracePt t="1018" x="3068638" y="2794000"/>
          <p14:tracePt t="1022" x="3059113" y="2794000"/>
          <p14:tracePt t="1195" x="3059113" y="2784475"/>
          <p14:tracePt t="1201" x="3068638" y="2784475"/>
          <p14:tracePt t="1205" x="3086100" y="2776538"/>
          <p14:tracePt t="1211" x="3122613" y="2767013"/>
          <p14:tracePt t="1216" x="3159125" y="2767013"/>
          <p14:tracePt t="1221" x="3187700" y="2767013"/>
          <p14:tracePt t="1225" x="3241675" y="2757488"/>
          <p14:tracePt t="1231" x="3278188" y="2757488"/>
          <p14:tracePt t="1234" x="3324225" y="2757488"/>
          <p14:tracePt t="1240" x="3360738" y="2747963"/>
          <p14:tracePt t="1245" x="3443288" y="2747963"/>
          <p14:tracePt t="1251" x="3479800" y="2747963"/>
          <p14:tracePt t="1255" x="3533775" y="2747963"/>
          <p14:tracePt t="1261" x="3589338" y="2747963"/>
          <p14:tracePt t="1267" x="3662363" y="2747963"/>
          <p14:tracePt t="1271" x="3725863" y="2747963"/>
          <p14:tracePt t="1277" x="3781425" y="2747963"/>
          <p14:tracePt t="1281" x="3817938" y="2747963"/>
          <p14:tracePt t="1285" x="3862388" y="2747963"/>
          <p14:tracePt t="1290" x="3898900" y="2747963"/>
          <p14:tracePt t="1299" x="3944938" y="2747963"/>
          <p14:tracePt t="1301" x="3981450" y="2747963"/>
          <p14:tracePt t="1307" x="4008438" y="2747963"/>
          <p14:tracePt t="1311" x="4027488" y="2747963"/>
          <p14:tracePt t="1317" x="4064000" y="2747963"/>
          <p14:tracePt t="1321" x="4090988" y="2747963"/>
          <p14:tracePt t="1327" x="4119563" y="2747963"/>
          <p14:tracePt t="1332" x="4137025" y="2747963"/>
          <p14:tracePt t="1336" x="4156075" y="2747963"/>
          <p14:tracePt t="1341" x="4183063" y="2747963"/>
          <p14:tracePt t="1349" x="4200525" y="2747963"/>
          <p14:tracePt t="1351" x="4229100" y="2730500"/>
          <p14:tracePt t="1357" x="4246563" y="2730500"/>
          <p14:tracePt t="1361" x="4273550" y="2730500"/>
          <p14:tracePt t="1367" x="4319588" y="2720975"/>
          <p14:tracePt t="1371" x="4346575" y="2720975"/>
          <p14:tracePt t="1377" x="4402138" y="2711450"/>
          <p14:tracePt t="1383" x="4448175" y="2711450"/>
          <p14:tracePt t="1386" x="4484688" y="2711450"/>
          <p14:tracePt t="1392" x="4538663" y="2711450"/>
          <p14:tracePt t="1399" x="4594225" y="2711450"/>
          <p14:tracePt t="1403" x="4657725" y="2711450"/>
          <p14:tracePt t="1407" x="4711700" y="2711450"/>
          <p14:tracePt t="1414" x="4767263" y="2703513"/>
          <p14:tracePt t="1417" x="4840288" y="2703513"/>
          <p14:tracePt t="1423" x="4922838" y="2703513"/>
          <p14:tracePt t="1427" x="4976813" y="2703513"/>
          <p14:tracePt t="1433" x="5049838" y="2703513"/>
          <p14:tracePt t="1437" x="5122863" y="2703513"/>
          <p14:tracePt t="1443" x="5187950" y="2684463"/>
          <p14:tracePt t="1448" x="5260975" y="2684463"/>
          <p14:tracePt t="1453" x="5314950" y="2684463"/>
          <p14:tracePt t="1457" x="5370513" y="2684463"/>
          <p14:tracePt t="1465" x="5424488" y="2684463"/>
          <p14:tracePt t="1466" x="5451475" y="2684463"/>
          <p14:tracePt t="1473" x="5487988" y="2684463"/>
          <p14:tracePt t="1479" x="5524500" y="2684463"/>
          <p14:tracePt t="1483" x="5553075" y="2684463"/>
          <p14:tracePt t="1487" x="5589588" y="2684463"/>
          <p14:tracePt t="1493" x="5626100" y="2684463"/>
          <p14:tracePt t="1500" x="5653088" y="2684463"/>
          <p14:tracePt t="1503" x="5699125" y="2684463"/>
          <p14:tracePt t="1509" x="5726113" y="2684463"/>
          <p14:tracePt t="1514" x="5753100" y="2684463"/>
          <p14:tracePt t="1519" x="5799138" y="2684463"/>
          <p14:tracePt t="1523" x="5826125" y="2684463"/>
          <p14:tracePt t="1529" x="5862638" y="2684463"/>
          <p14:tracePt t="1533" x="5908675" y="2684463"/>
          <p14:tracePt t="1539" x="5945188" y="2674938"/>
          <p14:tracePt t="1543" x="5991225" y="2674938"/>
          <p14:tracePt t="1550" x="6027738" y="2667000"/>
          <p14:tracePt t="1553" x="6073775" y="2667000"/>
          <p14:tracePt t="1559" x="6110288" y="2667000"/>
          <p14:tracePt t="1565" x="6146800" y="2667000"/>
          <p14:tracePt t="1569" x="6173788" y="2667000"/>
          <p14:tracePt t="1573" x="6210300" y="2667000"/>
          <p14:tracePt t="1579" x="6246813" y="2667000"/>
          <p14:tracePt t="1583" x="6273800" y="2667000"/>
          <p14:tracePt t="1589" x="6310313" y="2667000"/>
          <p14:tracePt t="1593" x="6337300" y="2667000"/>
          <p14:tracePt t="1600" x="6373813" y="2667000"/>
          <p14:tracePt t="1603" x="6402388" y="2667000"/>
          <p14:tracePt t="1609" x="6429375" y="2667000"/>
          <p14:tracePt t="1616" x="6456363" y="2667000"/>
          <p14:tracePt t="1619" x="6502400" y="2684463"/>
          <p14:tracePt t="1625" x="6529388" y="2693988"/>
          <p14:tracePt t="1629" x="6565900" y="2693988"/>
          <p14:tracePt t="1635" x="6602413" y="2693988"/>
          <p14:tracePt t="1639" x="6648450" y="2693988"/>
          <p14:tracePt t="1645" x="6684963" y="2693988"/>
          <p14:tracePt t="1650" x="6731000" y="2693988"/>
          <p14:tracePt t="1655" x="6767513" y="2693988"/>
          <p14:tracePt t="1659" x="6804025" y="2693988"/>
          <p14:tracePt t="1666" x="6858000" y="2693988"/>
          <p14:tracePt t="1669" x="6923088" y="2693988"/>
          <p14:tracePt t="1675" x="6977063" y="2693988"/>
          <p14:tracePt t="1679" x="7013575" y="2693988"/>
          <p14:tracePt t="1684" x="7069138" y="2693988"/>
          <p14:tracePt t="1689" x="7132638" y="2703513"/>
          <p14:tracePt t="1694" x="7186613" y="2703513"/>
          <p14:tracePt t="1699" x="7242175" y="2703513"/>
          <p14:tracePt t="1704" x="7296150" y="2703513"/>
          <p14:tracePt t="1708" x="7342188" y="2703513"/>
          <p14:tracePt t="1716" x="7397750" y="2703513"/>
          <p14:tracePt t="1718" x="7434263" y="2703513"/>
          <p14:tracePt t="1725" x="7488238" y="2703513"/>
          <p14:tracePt t="1732" x="7534275" y="2703513"/>
          <p14:tracePt t="1735" x="7589838" y="2703513"/>
          <p14:tracePt t="1740" x="7616825" y="2703513"/>
          <p14:tracePt t="1745" x="7653338" y="2703513"/>
          <p14:tracePt t="1750" x="7699375" y="2703513"/>
          <p14:tracePt t="1755" x="7735888" y="2703513"/>
          <p14:tracePt t="1761" x="7772400" y="2703513"/>
          <p14:tracePt t="1766" x="7808913" y="2703513"/>
          <p14:tracePt t="1771" x="7835900" y="2703513"/>
          <p14:tracePt t="1775" x="7881938" y="2703513"/>
          <p14:tracePt t="1782" x="7918450" y="2703513"/>
          <p14:tracePt t="1785" x="7954963" y="2703513"/>
          <p14:tracePt t="1791" x="7991475" y="2703513"/>
          <p14:tracePt t="1794" x="8045450" y="2703513"/>
          <p14:tracePt t="1801" x="8081963" y="2703513"/>
          <p14:tracePt t="1805" x="8137525" y="2703513"/>
          <p14:tracePt t="1811" x="8183563" y="2703513"/>
          <p14:tracePt t="1816" x="8237538" y="2703513"/>
          <p14:tracePt t="1820" x="8293100" y="2703513"/>
          <p14:tracePt t="1824" x="8383588" y="2703513"/>
          <p14:tracePt t="1832" x="8447088" y="2684463"/>
          <p14:tracePt t="1834" x="8520113" y="2684463"/>
          <p14:tracePt t="1840" x="8593138" y="2684463"/>
          <p14:tracePt t="1849" x="8666163" y="2684463"/>
          <p14:tracePt t="1851" x="8758238" y="2684463"/>
          <p14:tracePt t="1857" x="8821738" y="2684463"/>
          <p14:tracePt t="1860" x="8894763" y="2684463"/>
          <p14:tracePt t="1866" x="8967788" y="2684463"/>
          <p14:tracePt t="1870" x="9023350" y="2684463"/>
          <p14:tracePt t="1876" x="9077325" y="2684463"/>
          <p14:tracePt t="1882" x="9142413" y="2684463"/>
          <p14:tracePt t="1886" x="9178925" y="2684463"/>
          <p14:tracePt t="1901" x="9305925" y="2684463"/>
          <p14:tracePt t="1906" x="9324975" y="2684463"/>
          <p14:tracePt t="1911" x="9351963" y="2684463"/>
          <p14:tracePt t="1916" x="9378950" y="2684463"/>
          <p14:tracePt t="1921" x="9398000" y="2684463"/>
          <p14:tracePt t="1927" x="9424988" y="2684463"/>
          <p14:tracePt t="1932" x="9442450" y="2684463"/>
          <p14:tracePt t="1937" x="9471025" y="2684463"/>
          <p14:tracePt t="1941" x="9498013" y="2684463"/>
          <p14:tracePt t="1948" x="9534525" y="2684463"/>
          <p14:tracePt t="1951" x="9551988" y="2684463"/>
          <p14:tracePt t="1957" x="9580563" y="2684463"/>
          <p14:tracePt t="1965" x="9607550" y="2703513"/>
          <p14:tracePt t="1966" x="9634538" y="2703513"/>
          <p14:tracePt t="1973" x="9653588" y="2703513"/>
          <p14:tracePt t="1977" x="9671050" y="2703513"/>
          <p14:tracePt t="1983" x="9690100" y="2703513"/>
          <p14:tracePt t="1987" x="9707563" y="2703513"/>
          <p14:tracePt t="1993" x="9726613" y="2703513"/>
          <p14:tracePt t="1999" x="9744075" y="2703513"/>
          <p14:tracePt t="2003" x="9753600" y="2703513"/>
          <p14:tracePt t="2007" x="9763125" y="2703513"/>
          <p14:tracePt t="2173" x="9744075" y="2703513"/>
          <p14:tracePt t="2177" x="9671050" y="2703513"/>
          <p14:tracePt t="2183" x="9634538" y="2703513"/>
          <p14:tracePt t="2187" x="9571038" y="2711450"/>
          <p14:tracePt t="2193" x="9515475" y="2711450"/>
          <p14:tracePt t="2199" x="9461500" y="2711450"/>
          <p14:tracePt t="2203" x="9405938" y="2711450"/>
          <p14:tracePt t="2208" x="9351963" y="2711450"/>
          <p14:tracePt t="2215" x="9278938" y="2711450"/>
          <p14:tracePt t="2218" x="9196388" y="2711450"/>
          <p14:tracePt t="2223" x="9142413" y="2711450"/>
          <p14:tracePt t="2230" x="9069388" y="2711450"/>
          <p14:tracePt t="2233" x="9032875" y="2711450"/>
          <p14:tracePt t="2239" x="8940800" y="2711450"/>
          <p14:tracePt t="2243" x="8885238" y="2711450"/>
          <p14:tracePt t="2249" x="8831263" y="2711450"/>
          <p14:tracePt t="2253" x="8775700" y="2711450"/>
          <p14:tracePt t="2258" x="8721725" y="2711450"/>
          <p14:tracePt t="2265" x="8658225" y="2711450"/>
          <p14:tracePt t="2269" x="8621713" y="2711450"/>
          <p14:tracePt t="2273" x="8566150" y="2711450"/>
          <p14:tracePt t="2280" x="8520113" y="2711450"/>
          <p14:tracePt t="2283" x="8493125" y="2711450"/>
          <p14:tracePt t="2289" x="8456613" y="2711450"/>
          <p14:tracePt t="2292" x="8429625" y="2711450"/>
          <p14:tracePt t="2299" x="8383588" y="2711450"/>
          <p14:tracePt t="2302" x="8356600" y="2711450"/>
          <p14:tracePt t="2309" x="8329613" y="2711450"/>
          <p14:tracePt t="2316" x="8293100" y="2711450"/>
          <p14:tracePt t="2319" x="8264525" y="2711450"/>
          <p14:tracePt t="2325" x="8237538" y="2711450"/>
          <p14:tracePt t="2329" x="8210550" y="2711450"/>
          <p14:tracePt t="2335" x="8191500" y="2711450"/>
          <p14:tracePt t="2339" x="8147050" y="2711450"/>
          <p14:tracePt t="2344" x="8118475" y="2711450"/>
          <p14:tracePt t="2350" x="8101013" y="2720975"/>
          <p14:tracePt t="2355" x="8072438" y="2720975"/>
          <p14:tracePt t="2359" x="8045450" y="2720975"/>
          <p14:tracePt t="2366" x="8018463" y="2720975"/>
          <p14:tracePt t="2369" x="7972425" y="2720975"/>
          <p14:tracePt t="2375" x="7935913" y="2720975"/>
          <p14:tracePt t="2379" x="7889875" y="2720975"/>
          <p14:tracePt t="2385" x="7835900" y="2720975"/>
          <p14:tracePt t="2389" x="7799388" y="2720975"/>
          <p14:tracePt t="2395" x="7743825" y="2720975"/>
          <p14:tracePt t="2399" x="7689850" y="2720975"/>
          <p14:tracePt t="2405" x="7626350" y="2720975"/>
          <p14:tracePt t="2409" x="7570788" y="2703513"/>
          <p14:tracePt t="2416" x="7488238" y="2693988"/>
          <p14:tracePt t="2419" x="7451725" y="2693988"/>
          <p14:tracePt t="2425" x="7397750" y="2693988"/>
          <p14:tracePt t="2432" x="7334250" y="2693988"/>
          <p14:tracePt t="2434" x="7259638" y="2674938"/>
          <p14:tracePt t="2441" x="7223125" y="2674938"/>
          <p14:tracePt t="2445" x="7178675" y="2674938"/>
          <p14:tracePt t="2451" x="7123113" y="2674938"/>
          <p14:tracePt t="2455" x="7077075" y="2667000"/>
          <p14:tracePt t="2461" x="7040563" y="2667000"/>
          <p14:tracePt t="2466" x="7013575" y="2667000"/>
          <p14:tracePt t="2471" x="6986588" y="2667000"/>
          <p14:tracePt t="2475" x="6940550" y="2667000"/>
          <p14:tracePt t="2482" x="6913563" y="2667000"/>
          <p14:tracePt t="2485" x="6886575" y="2667000"/>
          <p14:tracePt t="2491" x="6867525" y="2667000"/>
          <p14:tracePt t="2495" x="6840538" y="2667000"/>
          <p14:tracePt t="2501" x="6804025" y="2667000"/>
          <p14:tracePt t="2505" x="6784975" y="2667000"/>
          <p14:tracePt t="2511" x="6757988" y="2667000"/>
          <p14:tracePt t="2516" x="6731000" y="2667000"/>
          <p14:tracePt t="2520" x="6704013" y="2667000"/>
          <p14:tracePt t="2525" x="6657975" y="2667000"/>
          <p14:tracePt t="2532" x="6621463" y="2667000"/>
          <p14:tracePt t="2535" x="6584950" y="2674938"/>
          <p14:tracePt t="2541" x="6538913" y="2674938"/>
          <p14:tracePt t="2549" x="6492875" y="2684463"/>
          <p14:tracePt t="2551" x="6429375" y="2703513"/>
          <p14:tracePt t="2557" x="6373813" y="2711450"/>
          <p14:tracePt t="2561" x="6310313" y="2720975"/>
          <p14:tracePt t="2566" x="6237288" y="2747963"/>
          <p14:tracePt t="2571" x="6164263" y="2747963"/>
          <p14:tracePt t="2577" x="6100763" y="2767013"/>
          <p14:tracePt t="2582" x="6008688" y="2767013"/>
          <p14:tracePt t="2586" x="5935663" y="2767013"/>
          <p14:tracePt t="2591" x="5845175" y="2767013"/>
          <p14:tracePt t="2598" x="5753100" y="2767013"/>
          <p14:tracePt t="2600" x="5680075" y="2767013"/>
          <p14:tracePt t="2607" x="5580063" y="2767013"/>
          <p14:tracePt t="2611" x="5507038" y="2767013"/>
          <p14:tracePt t="2617" x="5414963" y="2767013"/>
          <p14:tracePt t="2621" x="5324475" y="2767013"/>
          <p14:tracePt t="2627" x="5241925" y="2747963"/>
          <p14:tracePt t="2633" x="5187950" y="2720975"/>
          <p14:tracePt t="2637" x="5105400" y="2711450"/>
          <p14:tracePt t="2641" x="5059363" y="2684463"/>
          <p14:tracePt t="2648" x="5022850" y="2674938"/>
          <p14:tracePt t="2651" x="4976813" y="2667000"/>
          <p14:tracePt t="2657" x="4949825" y="2657475"/>
          <p14:tracePt t="2664" x="4932363" y="2647950"/>
          <p14:tracePt t="2666" x="4886325" y="2620963"/>
          <p14:tracePt t="2673" x="4867275" y="2611438"/>
          <p14:tracePt t="2676" x="4849813" y="2601913"/>
          <p14:tracePt t="2683" x="4830763" y="2601913"/>
          <p14:tracePt t="2687" x="4803775" y="2593975"/>
          <p14:tracePt t="2693" x="4794250" y="2593975"/>
          <p14:tracePt t="2698" x="4776788" y="2593975"/>
          <p14:tracePt t="2703" x="4757738" y="2584450"/>
          <p14:tracePt t="2707" x="4740275" y="2584450"/>
          <p14:tracePt t="2714" x="4730750" y="2574925"/>
          <p14:tracePt t="2716" x="4711700" y="2574925"/>
          <p14:tracePt t="2723" x="4703763" y="2574925"/>
          <p14:tracePt t="2726" x="4694238" y="2574925"/>
          <p14:tracePt t="2733" x="4657725" y="2574925"/>
          <p14:tracePt t="2737" x="4630738" y="2574925"/>
          <p14:tracePt t="2743" x="4611688" y="2574925"/>
          <p14:tracePt t="2750" x="4584700" y="2574925"/>
          <p14:tracePt t="2753" x="4557713" y="2574925"/>
          <p14:tracePt t="2757" x="4529138" y="2574925"/>
          <p14:tracePt t="2765" x="4502150" y="2574925"/>
          <p14:tracePt t="2766" x="4456113" y="2574925"/>
          <p14:tracePt t="2773" x="4438650" y="2584450"/>
          <p14:tracePt t="2779" x="4411663" y="2584450"/>
          <p14:tracePt t="2783" x="4365625" y="2584450"/>
          <p14:tracePt t="2788" x="4338638" y="2584450"/>
          <p14:tracePt t="2793" x="4302125" y="2584450"/>
          <p14:tracePt t="2799" x="4265613" y="2584450"/>
          <p14:tracePt t="2803" x="4237038" y="2584450"/>
          <p14:tracePt t="2809" x="4200525" y="2584450"/>
          <p14:tracePt t="2815" x="4164013" y="2584450"/>
          <p14:tracePt t="2819" x="4137025" y="2584450"/>
          <p14:tracePt t="2823" x="4119563" y="2584450"/>
          <p14:tracePt t="2829" x="4090988" y="2584450"/>
          <p14:tracePt t="2833" x="4073525" y="2584450"/>
          <p14:tracePt t="2839" x="4054475" y="2584450"/>
          <p14:tracePt t="2843" x="4037013" y="2584450"/>
          <p14:tracePt t="2850" x="4017963" y="2584450"/>
          <p14:tracePt t="2853" x="4000500" y="2584450"/>
          <p14:tracePt t="2859" x="3990975" y="2584450"/>
          <p14:tracePt t="2866" x="3981450" y="2584450"/>
          <p14:tracePt t="2869" x="3954463" y="2584450"/>
          <p14:tracePt t="2873" x="3944938" y="2584450"/>
          <p14:tracePt t="2878" x="3927475" y="2593975"/>
          <p14:tracePt t="2883" x="3917950" y="2593975"/>
          <p14:tracePt t="2889" x="3898900" y="2593975"/>
          <p14:tracePt t="2895" x="3881438" y="2611438"/>
          <p14:tracePt t="2899" x="3862388" y="2611438"/>
          <p14:tracePt t="2917" x="3798888" y="2638425"/>
          <p14:tracePt t="2918" x="3771900" y="2647950"/>
          <p14:tracePt t="2925" x="3752850" y="2657475"/>
          <p14:tracePt t="2929" x="3735388" y="2657475"/>
          <p14:tracePt t="2935" x="3716338" y="2667000"/>
          <p14:tracePt t="2938" x="3679825" y="2674938"/>
          <p14:tracePt t="2945" x="3671888" y="2674938"/>
          <p14:tracePt t="2949" x="3652838" y="2684463"/>
          <p14:tracePt t="2955" x="3625850" y="2693988"/>
          <p14:tracePt t="2959" x="3598863" y="2703513"/>
          <p14:tracePt t="2967" x="3579813" y="2703513"/>
          <p14:tracePt t="2968" x="3562350" y="2711450"/>
          <p14:tracePt t="2975" x="3543300" y="2711450"/>
          <p14:tracePt t="2983" x="3525838" y="2711450"/>
          <p14:tracePt t="2984" x="3506788" y="2720975"/>
          <p14:tracePt t="2988" x="3489325" y="2720975"/>
          <p14:tracePt t="2995" x="3489325" y="2730500"/>
          <p14:tracePt t="2999" x="3470275" y="2730500"/>
          <p14:tracePt t="3005" x="3452813" y="2730500"/>
          <p14:tracePt t="3011" x="3424238" y="2740025"/>
          <p14:tracePt t="3016" x="3397250" y="2747963"/>
          <p14:tracePt t="3025" x="3379788" y="2747963"/>
          <p14:tracePt t="3032" x="3360738" y="2757488"/>
          <p14:tracePt t="3035" x="3343275" y="2757488"/>
          <p14:tracePt t="3041" x="3324225" y="2767013"/>
          <p14:tracePt t="3045" x="3314700" y="2776538"/>
          <p14:tracePt t="3050" x="3297238" y="2776538"/>
          <p14:tracePt t="3055" x="3287713" y="2776538"/>
          <p14:tracePt t="3066" x="3278188" y="2776538"/>
          <p14:tracePt t="3075" x="3278188" y="2784475"/>
          <p14:tracePt t="3207" x="3287713" y="2784475"/>
          <p14:tracePt t="3211" x="3314700" y="2784475"/>
          <p14:tracePt t="3217" x="3360738" y="2784475"/>
          <p14:tracePt t="3223" x="3387725" y="2776538"/>
          <p14:tracePt t="3227" x="3443288" y="2757488"/>
          <p14:tracePt t="3233" x="3506788" y="2757488"/>
          <p14:tracePt t="3236" x="3562350" y="2757488"/>
          <p14:tracePt t="3243" x="3652838" y="2757488"/>
          <p14:tracePt t="3248" x="3725863" y="2757488"/>
          <p14:tracePt t="3253" x="3798888" y="2757488"/>
          <p14:tracePt t="3256" x="3890963" y="2757488"/>
          <p14:tracePt t="3265" x="3963988" y="2757488"/>
          <p14:tracePt t="3266" x="4044950" y="2757488"/>
          <p14:tracePt t="3273" x="4156075" y="2757488"/>
          <p14:tracePt t="3277" x="4229100" y="2757488"/>
          <p14:tracePt t="3283" x="4302125" y="2757488"/>
          <p14:tracePt t="3287" x="4375150" y="2757488"/>
          <p14:tracePt t="3293" x="4448175" y="2757488"/>
          <p14:tracePt t="3296" x="4521200" y="2757488"/>
          <p14:tracePt t="3303" x="4575175" y="2757488"/>
          <p14:tracePt t="3307" x="4638675" y="2757488"/>
          <p14:tracePt t="3315" x="4675188" y="2757488"/>
          <p14:tracePt t="3316" x="4748213" y="2757488"/>
          <p14:tracePt t="3323" x="4776788" y="2757488"/>
          <p14:tracePt t="3327" x="4813300" y="2757488"/>
          <p14:tracePt t="3333" x="4857750" y="2757488"/>
          <p14:tracePt t="3338" x="4895850" y="2757488"/>
          <p14:tracePt t="3343" x="4940300" y="2757488"/>
          <p14:tracePt t="3348" x="4968875" y="2757488"/>
          <p14:tracePt t="3353" x="5013325" y="2757488"/>
          <p14:tracePt t="3359" x="5049838" y="2747963"/>
          <p14:tracePt t="3365" x="5105400" y="2747963"/>
          <p14:tracePt t="3368" x="5151438" y="2747963"/>
          <p14:tracePt t="3373" x="5205413" y="2740025"/>
          <p14:tracePt t="3378" x="5251450" y="2730500"/>
          <p14:tracePt t="3383" x="5305425" y="2730500"/>
          <p14:tracePt t="3389" x="5360988" y="2730500"/>
          <p14:tracePt t="3392" x="5414963" y="2730500"/>
          <p14:tracePt t="3399" x="5461000" y="2730500"/>
          <p14:tracePt t="3403" x="5516563" y="2730500"/>
          <p14:tracePt t="3409" x="5570538" y="2730500"/>
          <p14:tracePt t="3415" x="5626100" y="2730500"/>
          <p14:tracePt t="3419" x="5680075" y="2730500"/>
          <p14:tracePt t="3423" x="5735638" y="2730500"/>
          <p14:tracePt t="3428" x="5799138" y="2730500"/>
          <p14:tracePt t="3433" x="5872163" y="2730500"/>
          <p14:tracePt t="3438" x="5927725" y="2730500"/>
          <p14:tracePt t="3443" x="5981700" y="2730500"/>
          <p14:tracePt t="3449" x="6054725" y="2730500"/>
          <p14:tracePt t="3455" x="6127750" y="2730500"/>
          <p14:tracePt t="3459" x="6210300" y="2730500"/>
          <p14:tracePt t="3465" x="6264275" y="2730500"/>
          <p14:tracePt t="3469" x="6337300" y="2730500"/>
          <p14:tracePt t="3475" x="6410325" y="2730500"/>
          <p14:tracePt t="3479" x="6465888" y="2730500"/>
          <p14:tracePt t="3484" x="6521450" y="2730500"/>
          <p14:tracePt t="3488" x="6602413" y="2730500"/>
          <p14:tracePt t="3495" x="6638925" y="2730500"/>
          <p14:tracePt t="3499" x="6694488" y="2730500"/>
          <p14:tracePt t="3505" x="6721475" y="2730500"/>
          <p14:tracePt t="3509" x="6777038" y="2730500"/>
          <p14:tracePt t="3516" x="6821488" y="2720975"/>
          <p14:tracePt t="3519" x="6858000" y="2720975"/>
          <p14:tracePt t="3525" x="6913563" y="2720975"/>
          <p14:tracePt t="3530" x="6940550" y="2720975"/>
          <p14:tracePt t="3534" x="6986588" y="2720975"/>
          <p14:tracePt t="3539" x="7023100" y="2720975"/>
          <p14:tracePt t="3545" x="7069138" y="2720975"/>
          <p14:tracePt t="3549" x="7105650" y="2720975"/>
          <p14:tracePt t="3555" x="7150100" y="2720975"/>
          <p14:tracePt t="3559" x="7178675" y="2720975"/>
          <p14:tracePt t="3566" x="7223125" y="2703513"/>
          <p14:tracePt t="3568" x="7278688" y="2703513"/>
          <p14:tracePt t="3575" x="7305675" y="2703513"/>
          <p14:tracePt t="3580" x="7351713" y="2703513"/>
          <p14:tracePt t="3585" x="7378700" y="2703513"/>
          <p14:tracePt t="3591" x="7415213" y="2703513"/>
          <p14:tracePt t="3595" x="7443788" y="2703513"/>
          <p14:tracePt t="3601" x="7480300" y="2703513"/>
          <p14:tracePt t="3605" x="7507288" y="2703513"/>
          <p14:tracePt t="3610" x="7524750" y="2703513"/>
          <p14:tracePt t="3616" x="7543800" y="2703513"/>
          <p14:tracePt t="3621" x="7561263" y="2703513"/>
          <p14:tracePt t="3625" x="7580313" y="2703513"/>
          <p14:tracePt t="3632" x="7607300" y="2703513"/>
          <p14:tracePt t="3634" x="7626350" y="2703513"/>
          <p14:tracePt t="3641" x="7653338" y="2703513"/>
          <p14:tracePt t="3645" x="7680325" y="2703513"/>
          <p14:tracePt t="3650" x="7726363" y="2703513"/>
          <p14:tracePt t="3654" x="7753350" y="2703513"/>
          <p14:tracePt t="3661" x="7780338" y="2703513"/>
          <p14:tracePt t="3666" x="7816850" y="2703513"/>
          <p14:tracePt t="3671" x="7862888" y="2703513"/>
          <p14:tracePt t="3675" x="7899400" y="2703513"/>
          <p14:tracePt t="3682" x="7945438" y="2703513"/>
          <p14:tracePt t="3687" x="7981950" y="2703513"/>
          <p14:tracePt t="3691" x="8027988" y="2703513"/>
          <p14:tracePt t="3695" x="8064500" y="2703513"/>
          <p14:tracePt t="3701" x="8108950" y="2703513"/>
          <p14:tracePt t="3707" x="8147050" y="2703513"/>
          <p14:tracePt t="3711" x="8191500" y="2703513"/>
          <p14:tracePt t="3717" x="8247063" y="2703513"/>
          <p14:tracePt t="3721" x="8274050" y="2703513"/>
          <p14:tracePt t="3726" x="8320088" y="2703513"/>
          <p14:tracePt t="3732" x="8374063" y="2703513"/>
          <p14:tracePt t="3737" x="8410575" y="2703513"/>
          <p14:tracePt t="3741" x="8466138" y="2703513"/>
          <p14:tracePt t="3748" x="8502650" y="2703513"/>
          <p14:tracePt t="3751" x="8556625" y="2703513"/>
          <p14:tracePt t="3757" x="8621713" y="2703513"/>
          <p14:tracePt t="3761" x="8658225" y="2703513"/>
          <p14:tracePt t="3767" x="8702675" y="2703513"/>
          <p14:tracePt t="3770" x="8758238" y="2693988"/>
          <p14:tracePt t="3777" x="8812213" y="2693988"/>
          <p14:tracePt t="3782" x="8867775" y="2693988"/>
          <p14:tracePt t="3787" x="8913813" y="2693988"/>
          <p14:tracePt t="3791" x="8940800" y="2684463"/>
          <p14:tracePt t="3797" x="8977313" y="2684463"/>
          <p14:tracePt t="3801" x="9023350" y="2684463"/>
          <p14:tracePt t="3807" x="9050338" y="2674938"/>
          <p14:tracePt t="3811" x="9077325" y="2674938"/>
          <p14:tracePt t="3816" x="9096375" y="2674938"/>
          <p14:tracePt t="3823" x="9132888" y="2674938"/>
          <p14:tracePt t="3833" x="9150350" y="2674938"/>
          <p14:tracePt t="3837" x="9169400" y="2674938"/>
          <p14:tracePt t="3843" x="9186863" y="2674938"/>
          <p14:tracePt t="3847" x="9196388" y="2674938"/>
          <p14:tracePt t="3852" x="9215438" y="2674938"/>
          <p14:tracePt t="3856" x="9223375" y="2674938"/>
          <p14:tracePt t="3865" x="9232900" y="2674938"/>
          <p14:tracePt t="3866" x="9251950" y="2674938"/>
          <p14:tracePt t="3872" x="9269413" y="2674938"/>
          <p14:tracePt t="3876" x="9288463" y="2674938"/>
          <p14:tracePt t="3900" x="9351963" y="2674938"/>
          <p14:tracePt t="3902" x="9369425" y="2674938"/>
          <p14:tracePt t="3916" x="9388475" y="2674938"/>
          <p14:tracePt t="3919" x="9415463" y="2674938"/>
          <p14:tracePt t="3925" x="9424988" y="2674938"/>
          <p14:tracePt t="3930" x="9442450" y="2674938"/>
          <p14:tracePt t="3935" x="9461500" y="2674938"/>
          <p14:tracePt t="3939" x="9478963" y="2674938"/>
          <p14:tracePt t="3945" x="9488488" y="2674938"/>
          <p14:tracePt t="3949" x="9507538" y="2674938"/>
          <p14:tracePt t="3955" x="9525000" y="2684463"/>
          <p14:tracePt t="3959" x="9534525" y="2684463"/>
          <p14:tracePt t="3966" x="9544050" y="2684463"/>
          <p14:tracePt t="3969" x="9561513" y="2693988"/>
          <p14:tracePt t="3975" x="9571038" y="2693988"/>
          <p14:tracePt t="3980" x="9580563" y="2693988"/>
          <p14:tracePt t="3984" x="9598025" y="2703513"/>
          <p14:tracePt t="3988" x="9607550" y="2703513"/>
          <p14:tracePt t="3994" x="9617075" y="2711450"/>
          <p14:tracePt t="3999" x="9625013" y="2711450"/>
          <p14:tracePt t="4019" x="9634538" y="2711450"/>
          <p14:tracePt t="4025" x="9644063" y="2711450"/>
          <p14:tracePt t="4051" x="9653588" y="2711450"/>
          <p14:tracePt t="4065" x="9653588" y="2720975"/>
          <p14:tracePt t="4075" x="9661525" y="2720975"/>
          <p14:tracePt t="4085" x="9671050" y="2720975"/>
          <p14:tracePt t="4095" x="9680575" y="2720975"/>
          <p14:tracePt t="4111" x="9698038" y="2720975"/>
          <p14:tracePt t="4116" x="9707563" y="2720975"/>
          <p14:tracePt t="4121" x="9717088" y="2720975"/>
          <p14:tracePt t="4127" x="9734550" y="2720975"/>
          <p14:tracePt t="4132" x="9744075" y="2720975"/>
          <p14:tracePt t="4135" x="9753600" y="2720975"/>
          <p14:tracePt t="4141" x="9763125" y="2720975"/>
          <p14:tracePt t="4145" x="9780588" y="2720975"/>
          <p14:tracePt t="4150" x="9790113" y="2720975"/>
          <p14:tracePt t="4157" x="9809163" y="2720975"/>
          <p14:tracePt t="4161" x="9826625" y="2720975"/>
          <p14:tracePt t="4166" x="9836150" y="2720975"/>
          <p14:tracePt t="4170" x="9845675" y="2720975"/>
          <p14:tracePt t="4177" x="9863138" y="2720975"/>
          <p14:tracePt t="4180" x="9872663" y="2720975"/>
          <p14:tracePt t="4187" x="9882188" y="2720975"/>
          <p14:tracePt t="4191" x="9899650" y="2720975"/>
          <p14:tracePt t="4197" x="9909175" y="2720975"/>
          <p14:tracePt t="4201" x="9918700" y="2720975"/>
          <p14:tracePt t="4207" x="9936163" y="2720975"/>
          <p14:tracePt t="4211" x="9955213" y="2720975"/>
          <p14:tracePt t="4217" x="9963150" y="2720975"/>
          <p14:tracePt t="4221" x="9991725" y="2720975"/>
          <p14:tracePt t="4227" x="10009188" y="2720975"/>
          <p14:tracePt t="4232" x="10028238" y="2730500"/>
          <p14:tracePt t="4237" x="10055225" y="2730500"/>
          <p14:tracePt t="4241" x="10082213" y="2730500"/>
          <p14:tracePt t="4247" x="10118725" y="2730500"/>
          <p14:tracePt t="4251" x="10145713" y="2730500"/>
          <p14:tracePt t="4257" x="10182225" y="2730500"/>
          <p14:tracePt t="4265" x="10228263" y="2730500"/>
          <p14:tracePt t="4267" x="10283825" y="2730500"/>
          <p14:tracePt t="4273" x="10320338" y="2740025"/>
          <p14:tracePt t="4277" x="10383838" y="2747963"/>
          <p14:tracePt t="4282" x="10420350" y="2747963"/>
          <p14:tracePt t="4287" x="10474325" y="2747963"/>
          <p14:tracePt t="4293" x="10539413" y="2747963"/>
          <p14:tracePt t="4297" x="10593388" y="2767013"/>
          <p14:tracePt t="4303" x="10658475" y="2776538"/>
          <p14:tracePt t="4307" x="10694988" y="2776538"/>
          <p14:tracePt t="4314" x="10748963" y="2776538"/>
          <p14:tracePt t="4316" x="10795000" y="2784475"/>
          <p14:tracePt t="4322" x="10848975" y="2794000"/>
          <p14:tracePt t="4326" x="10895013" y="2794000"/>
          <p14:tracePt t="4333" x="10931525" y="2813050"/>
          <p14:tracePt t="4337" x="10995025" y="2820988"/>
          <p14:tracePt t="4343" x="11031538" y="2830513"/>
          <p14:tracePt t="4347" x="11096625" y="2857500"/>
          <p14:tracePt t="4353" x="11160125" y="2867025"/>
          <p14:tracePt t="4357" x="11196638" y="2876550"/>
          <p14:tracePt t="4364" x="11279188" y="2894013"/>
          <p14:tracePt t="4367" x="11333163" y="2903538"/>
          <p14:tracePt t="4373" x="11379200" y="2922588"/>
          <p14:tracePt t="4381" x="11442700" y="2940050"/>
          <p14:tracePt t="4383" x="11507788" y="2959100"/>
          <p14:tracePt t="4389" x="11561763" y="2986088"/>
          <p14:tracePt t="4393" x="11625263" y="3013075"/>
          <p14:tracePt t="4397" x="11690350" y="3022600"/>
          <p14:tracePt t="4403" x="11744325" y="3049588"/>
          <p14:tracePt t="4409" x="11807825" y="3059113"/>
          <p14:tracePt t="4414" x="11872913" y="3086100"/>
          <p14:tracePt t="4419" x="11909425" y="3095625"/>
          <p14:tracePt t="4423" x="11953875" y="3114675"/>
          <p14:tracePt t="4430" x="11999913" y="3132138"/>
          <p14:tracePt t="4433" x="12026900" y="3132138"/>
          <p14:tracePt t="4439" x="12055475" y="3141663"/>
          <p14:tracePt t="4443" x="12072938" y="3151188"/>
          <p14:tracePt t="4449" x="12091988" y="3151188"/>
          <p14:tracePt t="4453" x="12128500" y="3159125"/>
          <p14:tracePt t="4458" x="12145963" y="3168650"/>
          <p14:tracePt t="4464" x="12155488" y="3168650"/>
          <p14:tracePt t="4468" x="12155488" y="3178175"/>
          <p14:tracePt t="4473" x="12172950" y="31877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회로이(가) 표시된 사진&#10;&#10;자동 생성된 설명">
            <a:extLst>
              <a:ext uri="{FF2B5EF4-FFF2-40B4-BE49-F238E27FC236}">
                <a16:creationId xmlns:a16="http://schemas.microsoft.com/office/drawing/2014/main" id="{2C5B9276-D137-4BF6-AEAC-F1F2F18D1D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 r="1" b="15264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D434302-871F-45C5-B0B9-3C16B3A510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8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"/>
    </mc:Choice>
    <mc:Fallback>
      <p:transition spd="slow" advTm="3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84" x="12082463" y="3560763"/>
          <p14:tracePt t="1490" x="11999913" y="3560763"/>
          <p14:tracePt t="1496" x="11926888" y="3560763"/>
          <p14:tracePt t="1500" x="11872913" y="3560763"/>
          <p14:tracePt t="1507" x="11817350" y="3560763"/>
          <p14:tracePt t="1511" x="11771313" y="3570288"/>
          <p14:tracePt t="1517" x="11717338" y="3570288"/>
          <p14:tracePt t="1520" x="11680825" y="3570288"/>
          <p14:tracePt t="1527" x="11625263" y="3570288"/>
          <p14:tracePt t="1531" x="11561763" y="3579813"/>
          <p14:tracePt t="1538" x="11488738" y="3579813"/>
          <p14:tracePt t="1540" x="11415713" y="3597275"/>
          <p14:tracePt t="1546" x="11352213" y="3597275"/>
          <p14:tracePt t="1550" x="11242675" y="3597275"/>
          <p14:tracePt t="1556" x="11169650" y="3597275"/>
          <p14:tracePt t="1560" x="11096625" y="3606800"/>
          <p14:tracePt t="1566" x="11014075" y="3616325"/>
          <p14:tracePt t="1570" x="10941050" y="3616325"/>
          <p14:tracePt t="1576" x="10848975" y="3616325"/>
          <p14:tracePt t="1580" x="10775950" y="3616325"/>
          <p14:tracePt t="1587" x="10702925" y="3616325"/>
          <p14:tracePt t="1592" x="10629900" y="3616325"/>
          <p14:tracePt t="1597" x="10556875" y="3616325"/>
          <p14:tracePt t="1601" x="10493375" y="3616325"/>
          <p14:tracePt t="1606" x="10437813" y="3616325"/>
          <p14:tracePt t="1611" x="10383838" y="3616325"/>
          <p14:tracePt t="1616" x="10337800" y="3633788"/>
          <p14:tracePt t="1623" x="10301288" y="3633788"/>
          <p14:tracePt t="1626" x="10255250" y="3633788"/>
          <p14:tracePt t="1633" x="10228263" y="3633788"/>
          <p14:tracePt t="1637" x="10218738" y="3633788"/>
          <p14:tracePt t="1642" x="10201275" y="3643313"/>
          <p14:tracePt t="1654" x="10191750" y="3652838"/>
          <p14:tracePt t="1656" x="10191750" y="3662363"/>
          <p14:tracePt t="1667" x="10182225" y="3662363"/>
          <p14:tracePt t="1673" x="10174288" y="3670300"/>
          <p14:tracePt t="1683" x="10174288" y="3679825"/>
          <p14:tracePt t="1687" x="10164763" y="3689350"/>
          <p14:tracePt t="1692" x="10155238" y="3689350"/>
          <p14:tracePt t="1696" x="10145713" y="3706813"/>
          <p14:tracePt t="1703" x="10128250" y="3735388"/>
          <p14:tracePt t="1707" x="10118725" y="3752850"/>
          <p14:tracePt t="1712" x="10101263" y="3779838"/>
          <p14:tracePt t="1718" x="10072688" y="3808413"/>
          <p14:tracePt t="1723" x="10018713" y="3862388"/>
          <p14:tracePt t="1726" x="9982200" y="3908425"/>
          <p14:tracePt t="1733" x="9936163" y="3954463"/>
          <p14:tracePt t="1740" x="9890125" y="3990975"/>
          <p14:tracePt t="1742" x="9790113" y="4064000"/>
          <p14:tracePt t="1749" x="9717088" y="4117975"/>
          <p14:tracePt t="1753" x="9653588" y="4154488"/>
          <p14:tracePt t="1758" x="9571038" y="4227513"/>
          <p14:tracePt t="1762" x="9507538" y="4283075"/>
          <p14:tracePt t="1769" x="9424988" y="4319588"/>
          <p14:tracePt t="1774" x="9361488" y="4373563"/>
          <p14:tracePt t="1778" x="9278938" y="4410075"/>
          <p14:tracePt t="1783" x="9215438" y="4446588"/>
          <p14:tracePt t="1790" x="9132888" y="4492625"/>
          <p14:tracePt t="1792" x="9069388" y="4519613"/>
          <p14:tracePt t="1799" x="8996363" y="4538663"/>
          <p14:tracePt t="1804" x="8913813" y="4565650"/>
          <p14:tracePt t="1809" x="8840788" y="4584700"/>
          <p14:tracePt t="1812" x="8748713" y="4584700"/>
          <p14:tracePt t="1818" x="8629650" y="4592638"/>
          <p14:tracePt t="1824" x="8520113" y="4592638"/>
          <p14:tracePt t="1828" x="8429625" y="4592638"/>
          <p14:tracePt t="1834" x="8320088" y="4592638"/>
          <p14:tracePt t="1839" x="8174038" y="4592638"/>
          <p14:tracePt t="1844" x="8081963" y="4592638"/>
          <p14:tracePt t="1848" x="7954963" y="4592638"/>
          <p14:tracePt t="1856" x="7862888" y="4592638"/>
          <p14:tracePt t="1859" x="7735888" y="4592638"/>
          <p14:tracePt t="1865" x="7626350" y="4592638"/>
          <p14:tracePt t="1869" x="7516813" y="4575175"/>
          <p14:tracePt t="1875" x="7388225" y="4565650"/>
          <p14:tracePt t="1879" x="7251700" y="4548188"/>
          <p14:tracePt t="1884" x="7142163" y="4548188"/>
          <p14:tracePt t="1889" x="7013575" y="4529138"/>
          <p14:tracePt t="1908" x="6602413" y="4492625"/>
          <p14:tracePt t="1915" x="6492875" y="4492625"/>
          <p14:tracePt t="1919" x="6402388" y="4492625"/>
          <p14:tracePt t="1925" x="6329363" y="4483100"/>
          <p14:tracePt t="1929" x="6219825" y="4483100"/>
          <p14:tracePt t="1935" x="6154738" y="4483100"/>
          <p14:tracePt t="1939" x="6064250" y="4483100"/>
          <p14:tracePt t="1944" x="5991225" y="4483100"/>
          <p14:tracePt t="1950" x="5935663" y="4483100"/>
          <p14:tracePt t="1956" x="5862638" y="4483100"/>
          <p14:tracePt t="1958" x="5781675" y="4465638"/>
          <p14:tracePt t="1964" x="5753100" y="4465638"/>
          <p14:tracePt t="1970" x="5699125" y="4465638"/>
          <p14:tracePt t="1974" x="5626100" y="4465638"/>
          <p14:tracePt t="1980" x="5597525" y="4456113"/>
          <p14:tracePt t="1985" x="5570538" y="4456113"/>
          <p14:tracePt t="1990" x="5524500" y="4446588"/>
          <p14:tracePt t="1994" x="5497513" y="4438650"/>
          <p14:tracePt t="2000" x="5480050" y="4438650"/>
          <p14:tracePt t="2006" x="5461000" y="4419600"/>
          <p14:tracePt t="2011" x="5451475" y="4419600"/>
          <p14:tracePt t="2014" x="5434013" y="4402138"/>
          <p14:tracePt t="2021" x="5424488" y="4392613"/>
          <p14:tracePt t="2024" x="5407025" y="4373563"/>
          <p14:tracePt t="2030" x="5407025" y="4346575"/>
          <p14:tracePt t="2035" x="5387975" y="4300538"/>
          <p14:tracePt t="2041" x="5378450" y="4283075"/>
          <p14:tracePt t="2044" x="5370513" y="4256088"/>
          <p14:tracePt t="2050" x="5360988" y="4219575"/>
          <p14:tracePt t="2056" x="5334000" y="4191000"/>
          <p14:tracePt t="2060" x="5324475" y="4164013"/>
          <p14:tracePt t="2066" x="5305425" y="4127500"/>
          <p14:tracePt t="2071" x="5287963" y="4100513"/>
          <p14:tracePt t="2074" x="5260975" y="4073525"/>
          <p14:tracePt t="2080" x="5232400" y="4037013"/>
          <p14:tracePt t="2087" x="5205413" y="4017963"/>
          <p14:tracePt t="2090" x="5168900" y="3981450"/>
          <p14:tracePt t="2096" x="5141913" y="3963988"/>
          <p14:tracePt t="2100" x="5095875" y="3927475"/>
          <p14:tracePt t="2106" x="5068888" y="3908425"/>
          <p14:tracePt t="2111" x="5032375" y="3889375"/>
          <p14:tracePt t="2117" x="5013325" y="3862388"/>
          <p14:tracePt t="2121" x="4995863" y="3825875"/>
          <p14:tracePt t="2126" x="4968875" y="3779838"/>
          <p14:tracePt t="2130" x="4949825" y="3743325"/>
          <p14:tracePt t="2137" x="4932363" y="3706813"/>
          <p14:tracePt t="2141" x="4932363" y="3670300"/>
          <p14:tracePt t="2147" x="4913313" y="3625850"/>
          <p14:tracePt t="2151" x="4903788" y="3579813"/>
          <p14:tracePt t="2156" x="4903788" y="3543300"/>
          <p14:tracePt t="2161" x="4903788" y="3487738"/>
          <p14:tracePt t="2166" x="4903788" y="3460750"/>
          <p14:tracePt t="2171" x="4922838" y="3424238"/>
          <p14:tracePt t="2176" x="4940300" y="3387725"/>
          <p14:tracePt t="2183" x="4959350" y="3341688"/>
          <p14:tracePt t="2188" x="4986338" y="3324225"/>
          <p14:tracePt t="2190" x="5005388" y="3287713"/>
          <p14:tracePt t="2197" x="5022850" y="3260725"/>
          <p14:tracePt t="2204" x="5041900" y="3224213"/>
          <p14:tracePt t="2207" x="5059363" y="3205163"/>
          <p14:tracePt t="2212" x="5095875" y="3187700"/>
          <p14:tracePt t="2217" x="5114925" y="3168650"/>
          <p14:tracePt t="2223" x="5141913" y="3159125"/>
          <p14:tracePt t="2226" x="5159375" y="3141663"/>
          <p14:tracePt t="2232" x="5205413" y="3114675"/>
          <p14:tracePt t="2237" x="5232400" y="3095625"/>
          <p14:tracePt t="2242" x="5268913" y="3086100"/>
          <p14:tracePt t="2247" x="5314950" y="3068638"/>
          <p14:tracePt t="2254" x="5351463" y="3041650"/>
          <p14:tracePt t="2257" x="5397500" y="3022600"/>
          <p14:tracePt t="2262" x="5443538" y="2995613"/>
          <p14:tracePt t="2266" x="5487988" y="2976563"/>
          <p14:tracePt t="2274" x="5553075" y="2959100"/>
          <p14:tracePt t="2276" x="5626100" y="2949575"/>
          <p14:tracePt t="2282" x="5689600" y="2922588"/>
          <p14:tracePt t="2288" x="5753100" y="2913063"/>
          <p14:tracePt t="2293" x="5808663" y="2903538"/>
          <p14:tracePt t="2298" x="5908675" y="2876550"/>
          <p14:tracePt t="2304" x="5964238" y="2857500"/>
          <p14:tracePt t="2306" x="6054725" y="2849563"/>
          <p14:tracePt t="2312" x="6137275" y="2830513"/>
          <p14:tracePt t="2319" x="6210300" y="2820988"/>
          <p14:tracePt t="2324" x="6319838" y="2820988"/>
          <p14:tracePt t="2328" x="6402388" y="2813050"/>
          <p14:tracePt t="2333" x="6511925" y="2813050"/>
          <p14:tracePt t="2340" x="6602413" y="2813050"/>
          <p14:tracePt t="2342" x="6694488" y="2794000"/>
          <p14:tracePt t="2348" x="6804025" y="2794000"/>
          <p14:tracePt t="2354" x="6894513" y="2794000"/>
          <p14:tracePt t="2359" x="7013575" y="2784475"/>
          <p14:tracePt t="2363" x="7123113" y="2784475"/>
          <p14:tracePt t="2368" x="7232650" y="2784475"/>
          <p14:tracePt t="2373" x="7342188" y="2784475"/>
          <p14:tracePt t="2378" x="7470775" y="2784475"/>
          <p14:tracePt t="2383" x="7561263" y="2784475"/>
          <p14:tracePt t="2389" x="7670800" y="2784475"/>
          <p14:tracePt t="2393" x="7799388" y="2784475"/>
          <p14:tracePt t="2399" x="7908925" y="2803525"/>
          <p14:tracePt t="2404" x="8045450" y="2830513"/>
          <p14:tracePt t="2408" x="8154988" y="2857500"/>
          <p14:tracePt t="2415" x="8283575" y="2876550"/>
          <p14:tracePt t="2419" x="8402638" y="2913063"/>
          <p14:tracePt t="2423" x="8512175" y="2940050"/>
          <p14:tracePt t="2428" x="8648700" y="2976563"/>
          <p14:tracePt t="2434" x="8739188" y="3013075"/>
          <p14:tracePt t="2440" x="8877300" y="3059113"/>
          <p14:tracePt t="2444" x="8967788" y="3105150"/>
          <p14:tracePt t="2448" x="9105900" y="3132138"/>
          <p14:tracePt t="2457" x="9196388" y="3168650"/>
          <p14:tracePt t="2458" x="9332913" y="3214688"/>
          <p14:tracePt t="2465" x="9415463" y="3241675"/>
          <p14:tracePt t="2469" x="9525000" y="3287713"/>
          <p14:tracePt t="2474" x="9644063" y="3333750"/>
          <p14:tracePt t="2479" x="9744075" y="3370263"/>
          <p14:tracePt t="2485" x="9872663" y="3397250"/>
          <p14:tracePt t="2490" x="9963150" y="3424238"/>
          <p14:tracePt t="2494" x="10082213" y="3470275"/>
          <p14:tracePt t="2498" x="10201275" y="3516313"/>
          <p14:tracePt t="2505" x="10328275" y="3543300"/>
          <p14:tracePt t="2509" x="10456863" y="3570288"/>
          <p14:tracePt t="2515" x="10593388" y="3597275"/>
          <p14:tracePt t="2518" x="10721975" y="3633788"/>
          <p14:tracePt t="2525" x="10868025" y="3643313"/>
          <p14:tracePt t="2531" x="11031538" y="3662363"/>
          <p14:tracePt t="2535" x="11160125" y="3670300"/>
          <p14:tracePt t="2540" x="11287125" y="3689350"/>
          <p14:tracePt t="2544" x="11442700" y="3706813"/>
          <p14:tracePt t="2551" x="11588750" y="3706813"/>
          <p14:tracePt t="2556" x="11744325" y="3706813"/>
          <p14:tracePt t="2561" x="11890375" y="3706813"/>
          <p14:tracePt t="2564" x="12036425" y="3706813"/>
          <p14:tracePt t="2572" x="12182475" y="37068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실내, 책, 상자, 선반이(가) 표시된 사진&#10;&#10;자동 생성된 설명">
            <a:extLst>
              <a:ext uri="{FF2B5EF4-FFF2-40B4-BE49-F238E27FC236}">
                <a16:creationId xmlns:a16="http://schemas.microsoft.com/office/drawing/2014/main" id="{C005D2E4-4DAA-4977-9DFF-0CDAD411B9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8" r="1" b="1695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A7068D5-93CD-406C-B09B-98FF008B0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96"/>
    </mc:Choice>
    <mc:Fallback>
      <p:transition spd="slow" advTm="16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0" x="12063413" y="3414713"/>
          <p14:tracePt t="353" x="11953875" y="3414713"/>
          <p14:tracePt t="358" x="11863388" y="3414713"/>
          <p14:tracePt t="362" x="11734800" y="3414713"/>
          <p14:tracePt t="368" x="11625263" y="3397250"/>
          <p14:tracePt t="372" x="11498263" y="3397250"/>
          <p14:tracePt t="379" x="11369675" y="3397250"/>
          <p14:tracePt t="383" x="11206163" y="3387725"/>
          <p14:tracePt t="388" x="11077575" y="3387725"/>
          <p14:tracePt t="393" x="10950575" y="3387725"/>
          <p14:tracePt t="400" x="10831513" y="3370263"/>
          <p14:tracePt t="402" x="10685463" y="3370263"/>
          <p14:tracePt t="409" x="10539413" y="3351213"/>
          <p14:tracePt t="414" x="10410825" y="3351213"/>
          <p14:tracePt t="419" x="10301288" y="3341688"/>
          <p14:tracePt t="424" x="10174288" y="3341688"/>
          <p14:tracePt t="428" x="10045700" y="3341688"/>
          <p14:tracePt t="433" x="9955213" y="3324225"/>
          <p14:tracePt t="438" x="9863138" y="3324225"/>
          <p14:tracePt t="442" x="9744075" y="3314700"/>
          <p14:tracePt t="450" x="9634538" y="3297238"/>
          <p14:tracePt t="455" x="9544050" y="3297238"/>
          <p14:tracePt t="459" x="9451975" y="3287713"/>
          <p14:tracePt t="466" x="9378950" y="3287713"/>
          <p14:tracePt t="468" x="9315450" y="3287713"/>
          <p14:tracePt t="474" x="9242425" y="3278188"/>
          <p14:tracePt t="478" x="9186863" y="3278188"/>
          <p14:tracePt t="485" x="9132888" y="3278188"/>
          <p14:tracePt t="488" x="9069388" y="3278188"/>
          <p14:tracePt t="495" x="9013825" y="3278188"/>
          <p14:tracePt t="501" x="8959850" y="3260725"/>
          <p14:tracePt t="504" x="8913813" y="3260725"/>
          <p14:tracePt t="509" x="8858250" y="3260725"/>
          <p14:tracePt t="516" x="8821738" y="3260725"/>
          <p14:tracePt t="518" x="8767763" y="3260725"/>
          <p14:tracePt t="524" x="8739188" y="3260725"/>
          <p14:tracePt t="528" x="8694738" y="3251200"/>
          <p14:tracePt t="535" x="8666163" y="3251200"/>
          <p14:tracePt t="540" x="8639175" y="3251200"/>
          <p14:tracePt t="545" x="8602663" y="3251200"/>
          <p14:tracePt t="552" x="8585200" y="3251200"/>
          <p14:tracePt t="555" x="8556625" y="3251200"/>
          <p14:tracePt t="558" x="8539163" y="3241675"/>
          <p14:tracePt t="566" x="8512175" y="3241675"/>
          <p14:tracePt t="571" x="8493125" y="3241675"/>
          <p14:tracePt t="575" x="8475663" y="3241675"/>
          <p14:tracePt t="580" x="8456613" y="3241675"/>
          <p14:tracePt t="585" x="8447088" y="3241675"/>
          <p14:tracePt t="590" x="8439150" y="3241675"/>
          <p14:tracePt t="605" x="8429625" y="3251200"/>
          <p14:tracePt t="610" x="8420100" y="3251200"/>
          <p14:tracePt t="630" x="8410575" y="3251200"/>
          <p14:tracePt t="696" x="8402638" y="3251200"/>
          <p14:tracePt t="700" x="8393113" y="3241675"/>
          <p14:tracePt t="707" x="8374063" y="3232150"/>
          <p14:tracePt t="711" x="8366125" y="3214688"/>
          <p14:tracePt t="718" x="8347075" y="3195638"/>
          <p14:tracePt t="720" x="8337550" y="3187700"/>
          <p14:tracePt t="726" x="8320088" y="3168650"/>
          <p14:tracePt t="730" x="8301038" y="3168650"/>
          <p14:tracePt t="737" x="8274050" y="3159125"/>
          <p14:tracePt t="752" x="8264525" y="3159125"/>
          <p14:tracePt t="1543" x="8256588" y="3159125"/>
          <p14:tracePt t="1548" x="8220075" y="3151188"/>
          <p14:tracePt t="1552" x="8201025" y="3141663"/>
          <p14:tracePt t="1558" x="8174038" y="3132138"/>
          <p14:tracePt t="1562" x="8154988" y="3122613"/>
          <p14:tracePt t="1568" x="8137525" y="3114675"/>
          <p14:tracePt t="1575" x="8118475" y="3105150"/>
          <p14:tracePt t="1579" x="8101013" y="3105150"/>
          <p14:tracePt t="1585" x="8081963" y="3095625"/>
          <p14:tracePt t="1588" x="8064500" y="3095625"/>
          <p14:tracePt t="1592" x="8054975" y="3086100"/>
          <p14:tracePt t="1600" x="8045450" y="3086100"/>
          <p14:tracePt t="1604" x="8027988" y="3078163"/>
          <p14:tracePt t="1609" x="8008938" y="3068638"/>
          <p14:tracePt t="1616" x="7999413" y="3059113"/>
          <p14:tracePt t="1618" x="7981950" y="3049588"/>
          <p14:tracePt t="1624" x="7962900" y="3049588"/>
          <p14:tracePt t="1629" x="7945438" y="3041650"/>
          <p14:tracePt t="1635" x="7918450" y="3032125"/>
          <p14:tracePt t="1638" x="7899400" y="3022600"/>
          <p14:tracePt t="1644" x="7881938" y="3013075"/>
          <p14:tracePt t="1650" x="7853363" y="3005138"/>
          <p14:tracePt t="1655" x="7845425" y="3005138"/>
          <p14:tracePt t="1666" x="7845425" y="2995613"/>
          <p14:tracePt t="1685" x="7853363" y="2995613"/>
          <p14:tracePt t="1688" x="7862888" y="2995613"/>
          <p14:tracePt t="1695" x="7862888" y="3005138"/>
          <p14:tracePt t="1715" x="7872413" y="3005138"/>
          <p14:tracePt t="1794" x="7881938" y="3005138"/>
          <p14:tracePt t="1820" x="7881938" y="2995613"/>
          <p14:tracePt t="1857" x="7881938" y="2986088"/>
          <p14:tracePt t="1870" x="7881938" y="2976563"/>
          <p14:tracePt t="1886" x="7881938" y="2968625"/>
          <p14:tracePt t="1896" x="7881938" y="2949575"/>
          <p14:tracePt t="1901" x="7881938" y="2930525"/>
          <p14:tracePt t="1911" x="7881938" y="2913063"/>
          <p14:tracePt t="1918" x="7881938" y="2903538"/>
          <p14:tracePt t="1923" x="7881938" y="2894013"/>
          <p14:tracePt t="1927" x="7881938" y="2886075"/>
          <p14:tracePt t="1931" x="7881938" y="2876550"/>
          <p14:tracePt t="1937" x="7872413" y="2867025"/>
          <p14:tracePt t="1943" x="7862888" y="2857500"/>
          <p14:tracePt t="1947" x="7862888" y="2840038"/>
          <p14:tracePt t="1956" x="7853363" y="2830513"/>
          <p14:tracePt t="1962" x="7853363" y="2813050"/>
          <p14:tracePt t="1968" x="7845425" y="2813050"/>
          <p14:tracePt t="1972" x="7835900" y="2813050"/>
          <p14:tracePt t="1976" x="7826375" y="2794000"/>
          <p14:tracePt t="1983" x="7826375" y="2776538"/>
          <p14:tracePt t="1986" x="7808913" y="2757488"/>
          <p14:tracePt t="1993" x="7799388" y="2740025"/>
          <p14:tracePt t="1997" x="7789863" y="2720975"/>
          <p14:tracePt t="2002" x="7772400" y="2693988"/>
          <p14:tracePt t="2006" x="7762875" y="2674938"/>
          <p14:tracePt t="2012" x="7735888" y="2647950"/>
          <p14:tracePt t="2018" x="7726363" y="2630488"/>
          <p14:tracePt t="2022" x="7707313" y="2601913"/>
          <p14:tracePt t="2027" x="7699375" y="2584450"/>
          <p14:tracePt t="2034" x="7680325" y="2557463"/>
          <p14:tracePt t="2036" x="7653338" y="2528888"/>
          <p14:tracePt t="2042" x="7653338" y="2501900"/>
          <p14:tracePt t="2046" x="7643813" y="2484438"/>
          <p14:tracePt t="2052" x="7616825" y="2465388"/>
          <p14:tracePt t="2058" x="7607300" y="2447925"/>
          <p14:tracePt t="2062" x="7589838" y="2438400"/>
          <p14:tracePt t="2068" x="7589838" y="2428875"/>
          <p14:tracePt t="2073" x="7570788" y="2419350"/>
          <p14:tracePt t="2078" x="7570788" y="2401888"/>
          <p14:tracePt t="2084" x="7553325" y="2392363"/>
          <p14:tracePt t="2088" x="7553325" y="2382838"/>
          <p14:tracePt t="2093" x="7543800" y="2365375"/>
          <p14:tracePt t="2099" x="7534275" y="2346325"/>
          <p14:tracePt t="2102" x="7516813" y="2338388"/>
          <p14:tracePt t="2108" x="7507288" y="2319338"/>
          <p14:tracePt t="2113" x="7480300" y="2301875"/>
          <p14:tracePt t="2118" x="7470775" y="2282825"/>
          <p14:tracePt t="2122" x="7461250" y="2265363"/>
          <p14:tracePt t="2128" x="7443788" y="2246313"/>
          <p14:tracePt t="2134" x="7434263" y="2209800"/>
          <p14:tracePt t="2138" x="7415213" y="2200275"/>
          <p14:tracePt t="2143" x="7397750" y="2182813"/>
          <p14:tracePt t="2150" x="7388225" y="2163763"/>
          <p14:tracePt t="2155" x="7370763" y="2146300"/>
          <p14:tracePt t="2159" x="7361238" y="2127250"/>
          <p14:tracePt t="2162" x="7342188" y="2119313"/>
          <p14:tracePt t="2168" x="7334250" y="2109788"/>
          <p14:tracePt t="2174" x="7324725" y="2090738"/>
          <p14:tracePt t="2178" x="7315200" y="2090738"/>
          <p14:tracePt t="2185" x="7296150" y="2082800"/>
          <p14:tracePt t="2189" x="7296150" y="2073275"/>
          <p14:tracePt t="2195" x="7288213" y="2073275"/>
          <p14:tracePt t="2205" x="7278688" y="2063750"/>
          <p14:tracePt t="2228" x="7278688" y="2054225"/>
          <p14:tracePt t="2234" x="7269163" y="2054225"/>
          <p14:tracePt t="2254" x="7269163" y="2046288"/>
          <p14:tracePt t="2267" x="7259638" y="2046288"/>
          <p14:tracePt t="2285" x="7259638" y="2036763"/>
          <p14:tracePt t="2294" x="7251700" y="2036763"/>
          <p14:tracePt t="2301" x="7251700" y="2027238"/>
          <p14:tracePt t="2304" x="7242175" y="2027238"/>
          <p14:tracePt t="2310" x="7242175" y="2017713"/>
          <p14:tracePt t="2316" x="7232650" y="2017713"/>
          <p14:tracePt t="2320" x="7223125" y="2000250"/>
          <p14:tracePt t="2324" x="7205663" y="1990725"/>
          <p14:tracePt t="2330" x="7196138" y="1990725"/>
          <p14:tracePt t="2335" x="7196138" y="1981200"/>
          <p14:tracePt t="2340" x="7186613" y="1963738"/>
          <p14:tracePt t="2344" x="7178675" y="1954213"/>
          <p14:tracePt t="2351" x="7169150" y="1935163"/>
          <p14:tracePt t="2354" x="7150100" y="1927225"/>
          <p14:tracePt t="2361" x="7142163" y="1917700"/>
          <p14:tracePt t="2366" x="7142163" y="1908175"/>
          <p14:tracePt t="2370" x="7123113" y="1898650"/>
          <p14:tracePt t="2382" x="7113588" y="1881188"/>
          <p14:tracePt t="2387" x="7105650" y="1871663"/>
          <p14:tracePt t="2390" x="7096125" y="1862138"/>
          <p14:tracePt t="2394" x="7086600" y="1854200"/>
          <p14:tracePt t="2401" x="7086600" y="1844675"/>
          <p14:tracePt t="2404" x="7077075" y="1825625"/>
          <p14:tracePt t="2418" x="7069138" y="1808163"/>
          <p14:tracePt t="2420" x="7050088" y="1798638"/>
          <p14:tracePt t="2426" x="7050088" y="1789113"/>
          <p14:tracePt t="2437" x="7040563" y="1781175"/>
          <p14:tracePt t="2440" x="7032625" y="1771650"/>
          <p14:tracePt t="2451" x="7023100" y="1762125"/>
          <p14:tracePt t="2457" x="7023100" y="1752600"/>
          <p14:tracePt t="2461" x="7023100" y="1744663"/>
          <p14:tracePt t="2490" x="7023100" y="1735138"/>
          <p14:tracePt t="2496" x="7013575" y="1735138"/>
          <p14:tracePt t="2506" x="7013575" y="1725613"/>
          <p14:tracePt t="2512" x="7013575" y="1716088"/>
          <p14:tracePt t="2522" x="7013575" y="1698625"/>
          <p14:tracePt t="2553" x="7013575" y="1689100"/>
          <p14:tracePt t="3505" x="7004050" y="1689100"/>
          <p14:tracePt t="3510" x="6977063" y="1689100"/>
          <p14:tracePt t="3515" x="6950075" y="1689100"/>
          <p14:tracePt t="3521" x="6923088" y="1689100"/>
          <p14:tracePt t="3525" x="6886575" y="1689100"/>
          <p14:tracePt t="3532" x="6821488" y="1708150"/>
          <p14:tracePt t="3534" x="6784975" y="1708150"/>
          <p14:tracePt t="3540" x="6711950" y="1716088"/>
          <p14:tracePt t="3547" x="6648450" y="1725613"/>
          <p14:tracePt t="3551" x="6594475" y="1752600"/>
          <p14:tracePt t="3555" x="6548438" y="1762125"/>
          <p14:tracePt t="3560" x="6492875" y="1781175"/>
          <p14:tracePt t="3568" x="6429375" y="1798638"/>
          <p14:tracePt t="3570" x="6383338" y="1808163"/>
          <p14:tracePt t="3576" x="6329363" y="1825625"/>
          <p14:tracePt t="3581" x="6283325" y="1835150"/>
          <p14:tracePt t="3587" x="6237288" y="1844675"/>
          <p14:tracePt t="3590" x="6200775" y="1844675"/>
          <p14:tracePt t="3597" x="6154738" y="1844675"/>
          <p14:tracePt t="3602" x="6118225" y="1844675"/>
          <p14:tracePt t="3606" x="6091238" y="1844675"/>
          <p14:tracePt t="3610" x="6045200" y="1844675"/>
          <p14:tracePt t="3617" x="6008688" y="1844675"/>
          <p14:tracePt t="3620" x="5964238" y="1844675"/>
          <p14:tracePt t="3627" x="5935663" y="1844675"/>
          <p14:tracePt t="3632" x="5908675" y="1844675"/>
          <p14:tracePt t="3636" x="5862638" y="1835150"/>
          <p14:tracePt t="3640" x="5818188" y="1817688"/>
          <p14:tracePt t="3647" x="5762625" y="1808163"/>
          <p14:tracePt t="3651" x="5716588" y="1798638"/>
          <p14:tracePt t="3656" x="5662613" y="1789113"/>
          <p14:tracePt t="3663" x="5597525" y="1771650"/>
          <p14:tracePt t="3668" x="5543550" y="1771650"/>
          <p14:tracePt t="3673" x="5487988" y="1762125"/>
          <p14:tracePt t="3676" x="5443538" y="1762125"/>
          <p14:tracePt t="3684" x="5387975" y="1752600"/>
          <p14:tracePt t="3687" x="5341938" y="1752600"/>
          <p14:tracePt t="3693" x="5314950" y="1752600"/>
          <p14:tracePt t="3697" x="5287963" y="1752600"/>
          <p14:tracePt t="3703" x="5260975" y="1752600"/>
          <p14:tracePt t="3706" x="5241925" y="1752600"/>
          <p14:tracePt t="3712" x="5214938" y="1752600"/>
          <p14:tracePt t="3717" x="5195888" y="1752600"/>
          <p14:tracePt t="3723" x="5168900" y="1752600"/>
          <p14:tracePt t="3726" x="5151438" y="1762125"/>
          <p14:tracePt t="3734" x="5141913" y="1762125"/>
          <p14:tracePt t="3736" x="5122863" y="1771650"/>
          <p14:tracePt t="3742" x="5114925" y="1771650"/>
          <p14:tracePt t="3747" x="5086350" y="1771650"/>
          <p14:tracePt t="3753" x="5078413" y="1771650"/>
          <p14:tracePt t="3756" x="5049838" y="1771650"/>
          <p14:tracePt t="3763" x="5032375" y="1781175"/>
          <p14:tracePt t="3767" x="5013325" y="1781175"/>
          <p14:tracePt t="3773" x="4995863" y="1781175"/>
          <p14:tracePt t="3779" x="4968875" y="1781175"/>
          <p14:tracePt t="3784" x="4940300" y="1781175"/>
          <p14:tracePt t="3787" x="4903788" y="1789113"/>
          <p14:tracePt t="3793" x="4876800" y="1789113"/>
          <p14:tracePt t="3801" x="4857750" y="1798638"/>
          <p14:tracePt t="3802" x="4803775" y="1798638"/>
          <p14:tracePt t="3809" x="4784725" y="1808163"/>
          <p14:tracePt t="3813" x="4757738" y="1808163"/>
          <p14:tracePt t="3818" x="4730750" y="1817688"/>
          <p14:tracePt t="3822" x="4694238" y="1817688"/>
          <p14:tracePt t="3828" x="4667250" y="1825625"/>
          <p14:tracePt t="3834" x="4630738" y="1835150"/>
          <p14:tracePt t="3838" x="4611688" y="1844675"/>
          <p14:tracePt t="3842" x="4584700" y="1862138"/>
          <p14:tracePt t="3849" x="4557713" y="1862138"/>
          <p14:tracePt t="3857" x="4521200" y="1871663"/>
          <p14:tracePt t="3863" x="4484688" y="1881188"/>
          <p14:tracePt t="3868" x="4465638" y="1881188"/>
          <p14:tracePt t="3872" x="4448175" y="1890713"/>
          <p14:tracePt t="3877" x="4419600" y="1890713"/>
          <p14:tracePt t="3884" x="4402138" y="1890713"/>
          <p14:tracePt t="3886" x="4383088" y="1890713"/>
          <p14:tracePt t="3903" x="4310063" y="1890713"/>
          <p14:tracePt t="3909" x="4283075" y="1890713"/>
          <p14:tracePt t="3913" x="4256088" y="1890713"/>
          <p14:tracePt t="3919" x="4210050" y="1890713"/>
          <p14:tracePt t="3922" x="4183063" y="1890713"/>
          <p14:tracePt t="3929" x="4156075" y="1890713"/>
          <p14:tracePt t="3934" x="4127500" y="1890713"/>
          <p14:tracePt t="3938" x="4110038" y="1890713"/>
          <p14:tracePt t="3942" x="4073525" y="1890713"/>
          <p14:tracePt t="3949" x="4044950" y="1890713"/>
          <p14:tracePt t="3952" x="4027488" y="1890713"/>
          <p14:tracePt t="3958" x="4008438" y="1890713"/>
          <p14:tracePt t="3963" x="3981450" y="1890713"/>
          <p14:tracePt t="3968" x="3954463" y="1890713"/>
          <p14:tracePt t="3972" x="3927475" y="1908175"/>
          <p14:tracePt t="3978" x="3890963" y="1908175"/>
          <p14:tracePt t="3984" x="3871913" y="1908175"/>
          <p14:tracePt t="3988" x="3862388" y="1908175"/>
          <p14:tracePt t="3992" x="3825875" y="1917700"/>
          <p14:tracePt t="4000" x="3808413" y="1917700"/>
          <p14:tracePt t="4002" x="3789363" y="1927225"/>
          <p14:tracePt t="4008" x="3771900" y="1927225"/>
          <p14:tracePt t="4015" x="3752850" y="1927225"/>
          <p14:tracePt t="4018" x="3744913" y="1927225"/>
          <p14:tracePt t="4022" x="3735388" y="1935163"/>
          <p14:tracePt t="4028" x="3716338" y="1944688"/>
          <p14:tracePt t="4034" x="3708400" y="1944688"/>
          <p14:tracePt t="4038" x="3698875" y="1944688"/>
          <p14:tracePt t="4045" x="3689350" y="1954213"/>
          <p14:tracePt t="4050" x="3679825" y="1954213"/>
          <p14:tracePt t="4055" x="3679825" y="1963738"/>
          <p14:tracePt t="4059" x="3671888" y="1963738"/>
          <p14:tracePt t="4066" x="3662363" y="1973263"/>
          <p14:tracePt t="4075" x="3652838" y="1973263"/>
          <p14:tracePt t="4079" x="3643313" y="1973263"/>
          <p14:tracePt t="4088" x="3635375" y="1981200"/>
          <p14:tracePt t="4094" x="3625850" y="1981200"/>
          <p14:tracePt t="4104" x="3625850" y="1990725"/>
          <p14:tracePt t="4170" x="3616325" y="1990725"/>
          <p14:tracePt t="4200" x="3616325" y="2000250"/>
          <p14:tracePt t="4215" x="3616325" y="2017713"/>
          <p14:tracePt t="4226" x="3616325" y="2027238"/>
          <p14:tracePt t="4235" x="3616325" y="2036763"/>
          <p14:tracePt t="4251" x="3616325" y="2046288"/>
          <p14:tracePt t="4260" x="3616325" y="2054225"/>
          <p14:tracePt t="4267" x="3616325" y="2063750"/>
          <p14:tracePt t="4282" x="3616325" y="2073275"/>
          <p14:tracePt t="4286" x="3616325" y="2082800"/>
          <p14:tracePt t="4301" x="3616325" y="2090738"/>
          <p14:tracePt t="4306" x="3616325" y="2100263"/>
          <p14:tracePt t="4310" x="3616325" y="2109788"/>
          <p14:tracePt t="4317" x="3616325" y="2127250"/>
          <p14:tracePt t="4320" x="3616325" y="2146300"/>
          <p14:tracePt t="4326" x="3625850" y="2173288"/>
          <p14:tracePt t="4332" x="3625850" y="2200275"/>
          <p14:tracePt t="4337" x="3625850" y="2228850"/>
          <p14:tracePt t="4342" x="3625850" y="2265363"/>
          <p14:tracePt t="4347" x="3625850" y="2301875"/>
          <p14:tracePt t="4350" x="3625850" y="2346325"/>
          <p14:tracePt t="4357" x="3625850" y="2382838"/>
          <p14:tracePt t="4361" x="3625850" y="2411413"/>
          <p14:tracePt t="4367" x="3625850" y="2455863"/>
          <p14:tracePt t="4373" x="3625850" y="2484438"/>
          <p14:tracePt t="4376" x="3625850" y="2528888"/>
          <p14:tracePt t="4384" x="3625850" y="2557463"/>
          <p14:tracePt t="4386" x="3625850" y="2574925"/>
          <p14:tracePt t="4392" x="3625850" y="2601913"/>
          <p14:tracePt t="4397" x="3625850" y="2620963"/>
          <p14:tracePt t="4402" x="3625850" y="2638425"/>
          <p14:tracePt t="4407" x="3625850" y="2667000"/>
          <p14:tracePt t="4412" x="3625850" y="2684463"/>
          <p14:tracePt t="4417" x="3625850" y="2703513"/>
          <p14:tracePt t="4423" x="3635375" y="2720975"/>
          <p14:tracePt t="4426" x="3643313" y="2740025"/>
          <p14:tracePt t="4433" x="3643313" y="2767013"/>
          <p14:tracePt t="4436" x="3643313" y="2794000"/>
          <p14:tracePt t="4443" x="3643313" y="2820988"/>
          <p14:tracePt t="4448" x="3643313" y="2857500"/>
          <p14:tracePt t="4453" x="3643313" y="2894013"/>
          <p14:tracePt t="4458" x="3643313" y="2922588"/>
          <p14:tracePt t="4463" x="3643313" y="2995613"/>
          <p14:tracePt t="4467" x="3643313" y="3022600"/>
          <p14:tracePt t="4472" x="3652838" y="3068638"/>
          <p14:tracePt t="4478" x="3652838" y="3122613"/>
          <p14:tracePt t="4484" x="3652838" y="3159125"/>
          <p14:tracePt t="4488" x="3652838" y="3195638"/>
          <p14:tracePt t="4493" x="3652838" y="3232150"/>
          <p14:tracePt t="4500" x="3652838" y="3260725"/>
          <p14:tracePt t="4502" x="3652838" y="3297238"/>
          <p14:tracePt t="4509" x="3652838" y="3333750"/>
          <p14:tracePt t="4512" x="3652838" y="3360738"/>
          <p14:tracePt t="4518" x="3643313" y="3397250"/>
          <p14:tracePt t="4522" x="3643313" y="3424238"/>
          <p14:tracePt t="4529" x="3643313" y="3460750"/>
          <p14:tracePt t="4534" x="3643313" y="3506788"/>
          <p14:tracePt t="4538" x="3643313" y="3543300"/>
          <p14:tracePt t="4542" x="3643313" y="3589338"/>
          <p14:tracePt t="4550" x="3643313" y="3643313"/>
          <p14:tracePt t="4552" x="3643313" y="3698875"/>
          <p14:tracePt t="4559" x="3643313" y="3735388"/>
          <p14:tracePt t="4563" x="3643313" y="3779838"/>
          <p14:tracePt t="4568" x="3652838" y="3808413"/>
          <p14:tracePt t="4573" x="3652838" y="3852863"/>
          <p14:tracePt t="4578" x="3662363" y="3889375"/>
          <p14:tracePt t="4584" x="3662363" y="3927475"/>
          <p14:tracePt t="4589" x="3662363" y="3954463"/>
          <p14:tracePt t="4595" x="3662363" y="3971925"/>
          <p14:tracePt t="4600" x="3662363" y="4000500"/>
          <p14:tracePt t="4605" x="3662363" y="4008438"/>
          <p14:tracePt t="4608" x="3662363" y="4037013"/>
          <p14:tracePt t="4616" x="3662363" y="4044950"/>
          <p14:tracePt t="4618" x="3662363" y="4064000"/>
          <p14:tracePt t="4624" x="3662363" y="4081463"/>
          <p14:tracePt t="4628" x="3662363" y="4100513"/>
          <p14:tracePt t="4634" x="3671888" y="4137025"/>
          <p14:tracePt t="4638" x="3671888" y="4164013"/>
          <p14:tracePt t="4644" x="3671888" y="4200525"/>
          <p14:tracePt t="4650" x="3671888" y="4246563"/>
          <p14:tracePt t="4654" x="3671888" y="4283075"/>
          <p14:tracePt t="4658" x="3671888" y="4329113"/>
          <p14:tracePt t="4666" x="3671888" y="4365625"/>
          <p14:tracePt t="4668" x="3671888" y="4410075"/>
          <p14:tracePt t="4674" x="3671888" y="4446588"/>
          <p14:tracePt t="4678" x="3671888" y="4475163"/>
          <p14:tracePt t="4684" x="3671888" y="4519613"/>
          <p14:tracePt t="4690" x="3671888" y="4556125"/>
          <p14:tracePt t="4695" x="3662363" y="4592638"/>
          <p14:tracePt t="4700" x="3662363" y="4621213"/>
          <p14:tracePt t="4704" x="3662363" y="4638675"/>
          <p14:tracePt t="4711" x="3662363" y="4665663"/>
          <p14:tracePt t="4716" x="3652838" y="4684713"/>
          <p14:tracePt t="4721" x="3652838" y="4702175"/>
          <p14:tracePt t="4724" x="3652838" y="4721225"/>
          <p14:tracePt t="4732" x="3652838" y="4738688"/>
          <p14:tracePt t="4734" x="3643313" y="4748213"/>
          <p14:tracePt t="4740" x="3643313" y="4767263"/>
          <p14:tracePt t="4745" x="3643313" y="4775200"/>
          <p14:tracePt t="4751" x="3635375" y="4811713"/>
          <p14:tracePt t="4754" x="3635375" y="4830763"/>
          <p14:tracePt t="4760" x="3625850" y="4848225"/>
          <p14:tracePt t="4765" x="3616325" y="4867275"/>
          <p14:tracePt t="4771" x="3616325" y="4884738"/>
          <p14:tracePt t="4774" x="3606800" y="4922838"/>
          <p14:tracePt t="4782" x="3598863" y="4940300"/>
          <p14:tracePt t="4784" x="3598863" y="4959350"/>
          <p14:tracePt t="4790" x="3589338" y="4995863"/>
          <p14:tracePt t="4795" x="3579813" y="5022850"/>
          <p14:tracePt t="4801" x="3570288" y="5049838"/>
          <p14:tracePt t="4806" x="3562350" y="5068888"/>
          <p14:tracePt t="4811" x="3552825" y="5086350"/>
          <p14:tracePt t="4815" x="3552825" y="5095875"/>
          <p14:tracePt t="4820" x="3543300" y="5113338"/>
          <p14:tracePt t="4832" x="3543300" y="5132388"/>
          <p14:tracePt t="4836" x="3533775" y="5132388"/>
          <p14:tracePt t="4840" x="3525838" y="5149850"/>
          <p14:tracePt t="4847" x="3525838" y="5159375"/>
          <p14:tracePt t="4851" x="3516313" y="5168900"/>
          <p14:tracePt t="4856" x="3516313" y="5178425"/>
          <p14:tracePt t="4861" x="3506788" y="5195888"/>
          <p14:tracePt t="4867" x="3497263" y="5205413"/>
          <p14:tracePt t="4870" x="3497263" y="5214938"/>
          <p14:tracePt t="4876" x="3489325" y="5232400"/>
          <p14:tracePt t="4882" x="3489325" y="5251450"/>
          <p14:tracePt t="4886" x="3479800" y="5259388"/>
          <p14:tracePt t="4891" x="3479800" y="5268913"/>
          <p14:tracePt t="4897" x="3479800" y="5278438"/>
          <p14:tracePt t="4901" x="3479800" y="5295900"/>
          <p14:tracePt t="4907" x="3479800" y="5305425"/>
          <p14:tracePt t="4910" x="3479800" y="5314950"/>
          <p14:tracePt t="4917" x="3470275" y="5314950"/>
          <p14:tracePt t="4922" x="3470275" y="5324475"/>
          <p14:tracePt t="5002" x="3489325" y="5324475"/>
          <p14:tracePt t="5007" x="3525838" y="5314950"/>
          <p14:tracePt t="5012" x="3562350" y="5305425"/>
          <p14:tracePt t="5017" x="3598863" y="5305425"/>
          <p14:tracePt t="5023" x="3635375" y="5305425"/>
          <p14:tracePt t="5029" x="3689350" y="5295900"/>
          <p14:tracePt t="5033" x="3744913" y="5295900"/>
          <p14:tracePt t="5036" x="3825875" y="5295900"/>
          <p14:tracePt t="5042" x="3881438" y="5295900"/>
          <p14:tracePt t="5047" x="3954463" y="5295900"/>
          <p14:tracePt t="5053" x="4044950" y="5295900"/>
          <p14:tracePt t="5059" x="4137025" y="5295900"/>
          <p14:tracePt t="5062" x="4210050" y="5295900"/>
          <p14:tracePt t="5068" x="4302125" y="5295900"/>
          <p14:tracePt t="5072" x="4392613" y="5295900"/>
          <p14:tracePt t="5078" x="4484688" y="5295900"/>
          <p14:tracePt t="5084" x="4584700" y="5295900"/>
          <p14:tracePt t="5089" x="4675188" y="5295900"/>
          <p14:tracePt t="5092" x="4767263" y="5295900"/>
          <p14:tracePt t="5100" x="4840288" y="5295900"/>
          <p14:tracePt t="5103" x="4949825" y="5295900"/>
          <p14:tracePt t="5108" x="5022850" y="5295900"/>
          <p14:tracePt t="5113" x="5114925" y="5295900"/>
          <p14:tracePt t="5118" x="5187950" y="5295900"/>
          <p14:tracePt t="5122" x="5260975" y="5295900"/>
          <p14:tracePt t="5129" x="5341938" y="5295900"/>
          <p14:tracePt t="5134" x="5397500" y="5295900"/>
          <p14:tracePt t="5139" x="5470525" y="5295900"/>
          <p14:tracePt t="5144" x="5543550" y="5295900"/>
          <p14:tracePt t="5150" x="5616575" y="5295900"/>
          <p14:tracePt t="5152" x="5689600" y="5295900"/>
          <p14:tracePt t="5158" x="5745163" y="5295900"/>
          <p14:tracePt t="5162" x="5826125" y="5295900"/>
          <p14:tracePt t="5168" x="5899150" y="5295900"/>
          <p14:tracePt t="5174" x="5972175" y="5295900"/>
          <p14:tracePt t="5179" x="6045200" y="5295900"/>
          <p14:tracePt t="5185" x="6118225" y="5295900"/>
          <p14:tracePt t="5189" x="6191250" y="5295900"/>
          <p14:tracePt t="5195" x="6246813" y="5295900"/>
          <p14:tracePt t="5200" x="6329363" y="5295900"/>
          <p14:tracePt t="5204" x="6383338" y="5295900"/>
          <p14:tracePt t="5208" x="6429375" y="5305425"/>
          <p14:tracePt t="5216" x="6465888" y="5305425"/>
          <p14:tracePt t="5219" x="6511925" y="5305425"/>
          <p14:tracePt t="5225" x="6529388" y="5305425"/>
          <p14:tracePt t="5229" x="6557963" y="5305425"/>
          <p14:tracePt t="5234" x="6565900" y="5305425"/>
          <p14:tracePt t="5238" x="6584950" y="5314950"/>
          <p14:tracePt t="5245" x="6594475" y="5314950"/>
          <p14:tracePt t="5250" x="6602413" y="5314950"/>
          <p14:tracePt t="5254" x="6611938" y="5324475"/>
          <p14:tracePt t="5260" x="6630988" y="5324475"/>
          <p14:tracePt t="5264" x="6638925" y="5332413"/>
          <p14:tracePt t="5268" x="6648450" y="5332413"/>
          <p14:tracePt t="5274" x="6667500" y="5341938"/>
          <p14:tracePt t="5278" x="6684963" y="5351463"/>
          <p14:tracePt t="5284" x="6704013" y="5360988"/>
          <p14:tracePt t="5290" x="6731000" y="5368925"/>
          <p14:tracePt t="5294" x="6777038" y="5378450"/>
          <p14:tracePt t="5301" x="6794500" y="5387975"/>
          <p14:tracePt t="5306" x="6831013" y="5397500"/>
          <p14:tracePt t="5310" x="6886575" y="5397500"/>
          <p14:tracePt t="5318" x="6923088" y="5405438"/>
          <p14:tracePt t="5320" x="6950075" y="5405438"/>
          <p14:tracePt t="5326" x="6977063" y="5405438"/>
          <p14:tracePt t="5332" x="6996113" y="5405438"/>
          <p14:tracePt t="5336" x="7013575" y="5405438"/>
          <p14:tracePt t="5340" x="7032625" y="5405438"/>
          <p14:tracePt t="5351" x="7040563" y="5405438"/>
          <p14:tracePt t="5360" x="7050088" y="5405438"/>
          <p14:tracePt t="5602" x="7050088" y="5397500"/>
          <p14:tracePt t="5609" x="7050088" y="5387975"/>
          <p14:tracePt t="5613" x="7050088" y="5378450"/>
          <p14:tracePt t="5619" x="7050088" y="5360988"/>
          <p14:tracePt t="5622" x="7050088" y="5351463"/>
          <p14:tracePt t="5634" x="7050088" y="5332413"/>
          <p14:tracePt t="5638" x="7050088" y="5314950"/>
          <p14:tracePt t="5644" x="7050088" y="5295900"/>
          <p14:tracePt t="5650" x="7050088" y="5287963"/>
          <p14:tracePt t="5655" x="7040563" y="5268913"/>
          <p14:tracePt t="5659" x="7040563" y="5251450"/>
          <p14:tracePt t="5666" x="7040563" y="5232400"/>
          <p14:tracePt t="5668" x="7032625" y="5214938"/>
          <p14:tracePt t="5675" x="7032625" y="5186363"/>
          <p14:tracePt t="5678" x="7023100" y="5168900"/>
          <p14:tracePt t="5685" x="7023100" y="5149850"/>
          <p14:tracePt t="5688" x="7023100" y="5132388"/>
          <p14:tracePt t="5694" x="7023100" y="5105400"/>
          <p14:tracePt t="5700" x="7023100" y="5086350"/>
          <p14:tracePt t="5704" x="7023100" y="5059363"/>
          <p14:tracePt t="5708" x="7023100" y="5032375"/>
          <p14:tracePt t="5716" x="7023100" y="4986338"/>
          <p14:tracePt t="5718" x="7004050" y="4949825"/>
          <p14:tracePt t="5724" x="7004050" y="4903788"/>
          <p14:tracePt t="5733" x="6996113" y="4857750"/>
          <p14:tracePt t="5734" x="6996113" y="4821238"/>
          <p14:tracePt t="5738" x="6996113" y="4767263"/>
          <p14:tracePt t="5745" x="6986588" y="4702175"/>
          <p14:tracePt t="5750" x="6986588" y="4648200"/>
          <p14:tracePt t="5754" x="6977063" y="4611688"/>
          <p14:tracePt t="5760" x="6977063" y="4548188"/>
          <p14:tracePt t="5765" x="6967538" y="4511675"/>
          <p14:tracePt t="5769" x="6967538" y="4483100"/>
          <p14:tracePt t="5775" x="6959600" y="4438650"/>
          <p14:tracePt t="5782" x="6959600" y="4402138"/>
          <p14:tracePt t="5784" x="6959600" y="4356100"/>
          <p14:tracePt t="5790" x="6940550" y="4329113"/>
          <p14:tracePt t="5794" x="6940550" y="4283075"/>
          <p14:tracePt t="5800" x="6940550" y="4256088"/>
          <p14:tracePt t="5805" x="6931025" y="4200525"/>
          <p14:tracePt t="5810" x="6931025" y="4173538"/>
          <p14:tracePt t="5816" x="6931025" y="4127500"/>
          <p14:tracePt t="5821" x="6931025" y="4090988"/>
          <p14:tracePt t="5825" x="6931025" y="4044950"/>
          <p14:tracePt t="5833" x="6931025" y="4008438"/>
          <p14:tracePt t="5835" x="6931025" y="3954463"/>
          <p14:tracePt t="5840" x="6923088" y="3908425"/>
          <p14:tracePt t="5848" x="6923088" y="3852863"/>
          <p14:tracePt t="5851" x="6923088" y="3798888"/>
          <p14:tracePt t="5855" x="6913563" y="3716338"/>
          <p14:tracePt t="5861" x="6913563" y="3679825"/>
          <p14:tracePt t="5867" x="6894513" y="3625850"/>
          <p14:tracePt t="5871" x="6894513" y="3579813"/>
          <p14:tracePt t="5877" x="6894513" y="3543300"/>
          <p14:tracePt t="5882" x="6894513" y="3497263"/>
          <p14:tracePt t="5887" x="6886575" y="3470275"/>
          <p14:tracePt t="5902" x="6886575" y="3378200"/>
          <p14:tracePt t="5906" x="6886575" y="3351213"/>
          <p14:tracePt t="5910" x="6886575" y="3333750"/>
          <p14:tracePt t="5917" x="6886575" y="3305175"/>
          <p14:tracePt t="5920" x="6886575" y="3297238"/>
          <p14:tracePt t="5926" x="6886575" y="3278188"/>
          <p14:tracePt t="5932" x="6886575" y="3260725"/>
          <p14:tracePt t="5937" x="6886575" y="3232150"/>
          <p14:tracePt t="5940" x="6886575" y="3214688"/>
          <p14:tracePt t="5946" x="6886575" y="3195638"/>
          <p14:tracePt t="5951" x="6886575" y="3168650"/>
          <p14:tracePt t="5957" x="6886575" y="3151188"/>
          <p14:tracePt t="5960" x="6886575" y="3122613"/>
          <p14:tracePt t="5967" x="6886575" y="3095625"/>
          <p14:tracePt t="5970" x="6886575" y="3068638"/>
          <p14:tracePt t="5976" x="6886575" y="3022600"/>
          <p14:tracePt t="5984" x="6886575" y="2995613"/>
          <p14:tracePt t="5987" x="6886575" y="2968625"/>
          <p14:tracePt t="5993" x="6886575" y="2922588"/>
          <p14:tracePt t="5996" x="6886575" y="2894013"/>
          <p14:tracePt t="6002" x="6886575" y="2867025"/>
          <p14:tracePt t="6006" x="6886575" y="2820988"/>
          <p14:tracePt t="6012" x="6886575" y="2803525"/>
          <p14:tracePt t="6017" x="6886575" y="2794000"/>
          <p14:tracePt t="6022" x="6886575" y="2776538"/>
          <p14:tracePt t="6026" x="6886575" y="2757488"/>
          <p14:tracePt t="6033" x="6886575" y="2720975"/>
          <p14:tracePt t="6043" x="6886575" y="2711450"/>
          <p14:tracePt t="6047" x="6886575" y="2684463"/>
          <p14:tracePt t="6053" x="6886575" y="2674938"/>
          <p14:tracePt t="6056" x="6886575" y="2657475"/>
          <p14:tracePt t="6063" x="6886575" y="2638425"/>
          <p14:tracePt t="6067" x="6886575" y="2620963"/>
          <p14:tracePt t="6073" x="6886575" y="2593975"/>
          <p14:tracePt t="6079" x="6886575" y="2574925"/>
          <p14:tracePt t="6083" x="6886575" y="2547938"/>
          <p14:tracePt t="6086" x="6877050" y="2528888"/>
          <p14:tracePt t="6092" x="6877050" y="2511425"/>
          <p14:tracePt t="6100" x="6877050" y="2484438"/>
          <p14:tracePt t="6103" x="6877050" y="2455863"/>
          <p14:tracePt t="6109" x="6877050" y="2438400"/>
          <p14:tracePt t="6113" x="6877050" y="2419350"/>
          <p14:tracePt t="6119" x="6877050" y="2401888"/>
          <p14:tracePt t="6122" x="6867525" y="2374900"/>
          <p14:tracePt t="6128" x="6867525" y="2338388"/>
          <p14:tracePt t="6133" x="6867525" y="2328863"/>
          <p14:tracePt t="6138" x="6867525" y="2282825"/>
          <p14:tracePt t="6142" x="6867525" y="2255838"/>
          <p14:tracePt t="6150" x="6867525" y="2209800"/>
          <p14:tracePt t="6152" x="6867525" y="2182813"/>
          <p14:tracePt t="6158" x="6858000" y="2155825"/>
          <p14:tracePt t="6163" x="6858000" y="2136775"/>
          <p14:tracePt t="6169" x="6858000" y="2109788"/>
          <p14:tracePt t="6172" x="6858000" y="2100263"/>
          <p14:tracePt t="6178" x="6858000" y="2090738"/>
          <p14:tracePt t="6183" x="6858000" y="2073275"/>
          <p14:tracePt t="6189" x="6858000" y="2054225"/>
          <p14:tracePt t="6193" x="6858000" y="2046288"/>
          <p14:tracePt t="6200" x="6858000" y="2036763"/>
          <p14:tracePt t="6202" x="6858000" y="2027238"/>
          <p14:tracePt t="6208" x="6858000" y="2009775"/>
          <p14:tracePt t="6215" x="6858000" y="1990725"/>
          <p14:tracePt t="6218" x="6858000" y="1973263"/>
          <p14:tracePt t="6224" x="6858000" y="1963738"/>
          <p14:tracePt t="6229" x="6858000" y="1944688"/>
          <p14:tracePt t="6234" x="6858000" y="1935163"/>
          <p14:tracePt t="6238" x="6858000" y="1917700"/>
          <p14:tracePt t="6245" x="6858000" y="1908175"/>
          <p14:tracePt t="6250" x="6858000" y="1890713"/>
          <p14:tracePt t="6254" x="6858000" y="1881188"/>
          <p14:tracePt t="6258" x="6858000" y="1871663"/>
          <p14:tracePt t="6266" x="6858000" y="1854200"/>
          <p14:tracePt t="6274" x="6858000" y="1835150"/>
          <p14:tracePt t="6285" x="6858000" y="1817688"/>
          <p14:tracePt t="6288" x="6858000" y="1798638"/>
          <p14:tracePt t="6294" x="6858000" y="1789113"/>
          <p14:tracePt t="6300" x="6858000" y="1771650"/>
          <p14:tracePt t="6309" x="6858000" y="1752600"/>
          <p14:tracePt t="6320" x="6858000" y="1744663"/>
          <p14:tracePt t="6332" x="6858000" y="1735138"/>
          <p14:tracePt t="6366" x="6858000" y="1725613"/>
          <p14:tracePt t="6779" x="6850063" y="1725613"/>
          <p14:tracePt t="6789" x="6840538" y="1725613"/>
          <p14:tracePt t="6804" x="6840538" y="1744663"/>
          <p14:tracePt t="6809" x="6831013" y="1744663"/>
          <p14:tracePt t="6824" x="6821488" y="1744663"/>
          <p14:tracePt t="6839" x="6813550" y="1744663"/>
          <p14:tracePt t="6845" x="6804025" y="1744663"/>
          <p14:tracePt t="6855" x="6784975" y="1752600"/>
          <p14:tracePt t="6864" x="6767513" y="1752600"/>
          <p14:tracePt t="6868" x="6757988" y="1752600"/>
          <p14:tracePt t="6885" x="6721475" y="1762125"/>
          <p14:tracePt t="6890" x="6704013" y="1771650"/>
          <p14:tracePt t="6894" x="6694488" y="1771650"/>
          <p14:tracePt t="6900" x="6667500" y="1771650"/>
          <p14:tracePt t="6905" x="6657975" y="1771650"/>
          <p14:tracePt t="6909" x="6648450" y="1781175"/>
          <p14:tracePt t="6916" x="6638925" y="1781175"/>
          <p14:tracePt t="6920" x="6630988" y="1781175"/>
          <p14:tracePt t="6924" x="6621463" y="1781175"/>
          <p14:tracePt t="6933" x="6611938" y="1781175"/>
          <p14:tracePt t="6934" x="6602413" y="1789113"/>
          <p14:tracePt t="6941" x="6584950" y="1789113"/>
          <p14:tracePt t="6954" x="6565900" y="1798638"/>
          <p14:tracePt t="6960" x="6557963" y="1798638"/>
          <p14:tracePt t="6964" x="6548438" y="1798638"/>
          <p14:tracePt t="6971" x="6538913" y="1798638"/>
          <p14:tracePt t="6975" x="6529388" y="1798638"/>
          <p14:tracePt t="6981" x="6521450" y="1798638"/>
          <p14:tracePt t="6990" x="6511925" y="1798638"/>
          <p14:tracePt t="6994" x="6502400" y="1808163"/>
          <p14:tracePt t="7000" x="6483350" y="1808163"/>
          <p14:tracePt t="7004" x="6475413" y="1808163"/>
          <p14:tracePt t="7011" x="6465888" y="1808163"/>
          <p14:tracePt t="7017" x="6456363" y="1817688"/>
          <p14:tracePt t="7024" x="6438900" y="1825625"/>
          <p14:tracePt t="7033" x="6419850" y="1825625"/>
          <p14:tracePt t="7036" x="6410325" y="1835150"/>
          <p14:tracePt t="7040" x="6402388" y="1835150"/>
          <p14:tracePt t="7048" x="6392863" y="1835150"/>
          <p14:tracePt t="7050" x="6373813" y="1844675"/>
          <p14:tracePt t="7060" x="6356350" y="1854200"/>
          <p14:tracePt t="7067" x="6346825" y="1854200"/>
          <p14:tracePt t="7070" x="6337300" y="1854200"/>
          <p14:tracePt t="7076" x="6329363" y="1854200"/>
          <p14:tracePt t="7086" x="6310313" y="1854200"/>
          <p14:tracePt t="7098" x="6300788" y="1854200"/>
          <p14:tracePt t="7113" x="6283325" y="1854200"/>
          <p14:tracePt t="7123" x="6264275" y="1854200"/>
          <p14:tracePt t="7127" x="6246813" y="1854200"/>
          <p14:tracePt t="7131" x="6237288" y="1854200"/>
          <p14:tracePt t="7136" x="6219825" y="1862138"/>
          <p14:tracePt t="7143" x="6200775" y="1862138"/>
          <p14:tracePt t="7148" x="6183313" y="1862138"/>
          <p14:tracePt t="7152" x="6173788" y="1862138"/>
          <p14:tracePt t="7157" x="6164263" y="1862138"/>
          <p14:tracePt t="7163" x="6146800" y="1871663"/>
          <p14:tracePt t="7167" x="6127750" y="1871663"/>
          <p14:tracePt t="7173" x="6118225" y="1871663"/>
          <p14:tracePt t="7176" x="6100763" y="1871663"/>
          <p14:tracePt t="7183" x="6081713" y="1871663"/>
          <p14:tracePt t="7186" x="6073775" y="1871663"/>
          <p14:tracePt t="7192" x="6054725" y="1871663"/>
          <p14:tracePt t="7198" x="6037263" y="1881188"/>
          <p14:tracePt t="7202" x="6018213" y="1881188"/>
          <p14:tracePt t="7207" x="6018213" y="1890713"/>
          <p14:tracePt t="7213" x="6008688" y="1890713"/>
          <p14:tracePt t="7217" x="5991225" y="1890713"/>
          <p14:tracePt t="7222" x="5981700" y="1890713"/>
          <p14:tracePt t="7226" x="5972175" y="1890713"/>
          <p14:tracePt t="7233" x="5954713" y="1898650"/>
          <p14:tracePt t="7242" x="5935663" y="1908175"/>
          <p14:tracePt t="7247" x="5918200" y="1908175"/>
          <p14:tracePt t="7252" x="5899150" y="1908175"/>
          <p14:tracePt t="7258" x="5881688" y="1908175"/>
          <p14:tracePt t="7262" x="5854700" y="1917700"/>
          <p14:tracePt t="7268" x="5835650" y="1917700"/>
          <p14:tracePt t="7272" x="5799138" y="1927225"/>
          <p14:tracePt t="7278" x="5781675" y="1927225"/>
          <p14:tracePt t="7283" x="5772150" y="1927225"/>
          <p14:tracePt t="7289" x="5735638" y="1935163"/>
          <p14:tracePt t="7292" x="5708650" y="1935163"/>
          <p14:tracePt t="7300" x="5689600" y="1935163"/>
          <p14:tracePt t="7303" x="5670550" y="1935163"/>
          <p14:tracePt t="7309" x="5643563" y="1954213"/>
          <p14:tracePt t="7313" x="5634038" y="1954213"/>
          <p14:tracePt t="7319" x="5607050" y="1954213"/>
          <p14:tracePt t="7323" x="5589588" y="1963738"/>
          <p14:tracePt t="7328" x="5570538" y="1963738"/>
          <p14:tracePt t="7333" x="5553075" y="1963738"/>
          <p14:tracePt t="7338" x="5534025" y="1973263"/>
          <p14:tracePt t="7342" x="5516563" y="1973263"/>
          <p14:tracePt t="7350" x="5497513" y="1973263"/>
          <p14:tracePt t="7354" x="5480050" y="1981200"/>
          <p14:tracePt t="7359" x="5461000" y="1981200"/>
          <p14:tracePt t="7363" x="5443538" y="1981200"/>
          <p14:tracePt t="7369" x="5424488" y="1990725"/>
          <p14:tracePt t="7375" x="5397500" y="1990725"/>
          <p14:tracePt t="7378" x="5387975" y="1990725"/>
          <p14:tracePt t="7384" x="5378450" y="1990725"/>
          <p14:tracePt t="7389" x="5360988" y="1990725"/>
          <p14:tracePt t="7394" x="5324475" y="1990725"/>
          <p14:tracePt t="7400" x="5305425" y="2000250"/>
          <p14:tracePt t="7404" x="5287963" y="2000250"/>
          <p14:tracePt t="7409" x="5260975" y="2000250"/>
          <p14:tracePt t="7416" x="5241925" y="2000250"/>
          <p14:tracePt t="7418" x="5214938" y="2000250"/>
          <p14:tracePt t="7424" x="5187950" y="2000250"/>
          <p14:tracePt t="7429" x="5168900" y="2017713"/>
          <p14:tracePt t="7434" x="5151438" y="2017713"/>
          <p14:tracePt t="7438" x="5132388" y="2017713"/>
          <p14:tracePt t="7445" x="5114925" y="2017713"/>
          <p14:tracePt t="7449" x="5086350" y="2017713"/>
          <p14:tracePt t="7455" x="5068888" y="2017713"/>
          <p14:tracePt t="7458" x="5041900" y="2027238"/>
          <p14:tracePt t="7466" x="5022850" y="2027238"/>
          <p14:tracePt t="7470" x="5005388" y="2027238"/>
          <p14:tracePt t="7475" x="4976813" y="2027238"/>
          <p14:tracePt t="7479" x="4959350" y="2027238"/>
          <p14:tracePt t="7484" x="4932363" y="2027238"/>
          <p14:tracePt t="7490" x="4895850" y="2036763"/>
          <p14:tracePt t="7494" x="4876800" y="2036763"/>
          <p14:tracePt t="7505" x="4821238" y="2036763"/>
          <p14:tracePt t="7508" x="4794250" y="2036763"/>
          <p14:tracePt t="7516" x="4767263" y="2046288"/>
          <p14:tracePt t="7519" x="4740275" y="2046288"/>
          <p14:tracePt t="7524" x="4721225" y="2046288"/>
          <p14:tracePt t="7528" x="4675188" y="2046288"/>
          <p14:tracePt t="7534" x="4657725" y="2046288"/>
          <p14:tracePt t="7538" x="4630738" y="2046288"/>
          <p14:tracePt t="7544" x="4602163" y="2046288"/>
          <p14:tracePt t="7550" x="4575175" y="2054225"/>
          <p14:tracePt t="7555" x="4538663" y="2054225"/>
          <p14:tracePt t="7559" x="4511675" y="2054225"/>
          <p14:tracePt t="7566" x="4492625" y="2054225"/>
          <p14:tracePt t="7569" x="4475163" y="2054225"/>
          <p14:tracePt t="7574" x="4448175" y="2054225"/>
          <p14:tracePt t="7578" x="4429125" y="2054225"/>
          <p14:tracePt t="7584" x="4411663" y="2054225"/>
          <p14:tracePt t="7590" x="4392613" y="2063750"/>
          <p14:tracePt t="7595" x="4383088" y="2063750"/>
          <p14:tracePt t="7599" x="4375150" y="2063750"/>
          <p14:tracePt t="7607" x="4365625" y="2063750"/>
          <p14:tracePt t="7610" x="4346575" y="2063750"/>
          <p14:tracePt t="7617" x="4338638" y="2063750"/>
          <p14:tracePt t="7620" x="4329113" y="2063750"/>
          <p14:tracePt t="7627" x="4310063" y="2063750"/>
          <p14:tracePt t="7637" x="4292600" y="2063750"/>
          <p14:tracePt t="7641" x="4273550" y="2073275"/>
          <p14:tracePt t="7649" x="4265613" y="2073275"/>
          <p14:tracePt t="7650" x="4237038" y="2073275"/>
          <p14:tracePt t="7656" x="4219575" y="2082800"/>
          <p14:tracePt t="7660" x="4200525" y="2082800"/>
          <p14:tracePt t="7667" x="4173538" y="2090738"/>
          <p14:tracePt t="7671" x="4156075" y="2090738"/>
          <p14:tracePt t="7676" x="4127500" y="2090738"/>
          <p14:tracePt t="7680" x="4090988" y="2090738"/>
          <p14:tracePt t="7687" x="4064000" y="2090738"/>
          <p14:tracePt t="7690" x="4037013" y="2090738"/>
          <p14:tracePt t="7699" x="4017963" y="2100263"/>
          <p14:tracePt t="7702" x="4000500" y="2100263"/>
          <p14:tracePt t="7707" x="3971925" y="2100263"/>
          <p14:tracePt t="7713" x="3954463" y="2100263"/>
          <p14:tracePt t="7717" x="3935413" y="2109788"/>
          <p14:tracePt t="7723" x="3927475" y="2109788"/>
          <p14:tracePt t="7726" x="3908425" y="2109788"/>
          <p14:tracePt t="7733" x="3898900" y="2109788"/>
          <p14:tracePt t="7736" x="3890963" y="2109788"/>
          <p14:tracePt t="7742" x="3881438" y="2109788"/>
          <p14:tracePt t="7749" x="3871913" y="2119313"/>
          <p14:tracePt t="7752" x="3854450" y="2119313"/>
          <p14:tracePt t="7756" x="3844925" y="2119313"/>
          <p14:tracePt t="7762" x="3835400" y="2119313"/>
          <p14:tracePt t="7766" x="3825875" y="2119313"/>
          <p14:tracePt t="7777" x="3817938" y="2119313"/>
          <p14:tracePt t="7783" x="3808413" y="2119313"/>
          <p14:tracePt t="7786" x="3798888" y="2127250"/>
          <p14:tracePt t="7793" x="3789363" y="2127250"/>
          <p14:tracePt t="7803" x="3771900" y="2127250"/>
          <p14:tracePt t="7816" x="3762375" y="2127250"/>
          <p14:tracePt t="7817" x="3762375" y="2136775"/>
          <p14:tracePt t="7822" x="3752850" y="2136775"/>
          <p14:tracePt t="7829" x="3744913" y="2136775"/>
          <p14:tracePt t="7834" x="3735388" y="2136775"/>
          <p14:tracePt t="7839" x="3725863" y="2146300"/>
          <p14:tracePt t="7843" x="3716338" y="2146300"/>
          <p14:tracePt t="7853" x="3698875" y="2146300"/>
          <p14:tracePt t="7859" x="3689350" y="2146300"/>
          <p14:tracePt t="7863" x="3679825" y="2146300"/>
          <p14:tracePt t="7868" x="3671888" y="2146300"/>
          <p14:tracePt t="7872" x="3662363" y="2146300"/>
          <p14:tracePt t="7878" x="3652838" y="2155825"/>
          <p14:tracePt t="7901" x="3643313" y="2155825"/>
          <p14:tracePt t="7903" x="3635375" y="2155825"/>
          <p14:tracePt t="7939" x="3635375" y="2163763"/>
          <p14:tracePt t="12236" x="3635375" y="2173288"/>
          <p14:tracePt t="12246" x="3635375" y="2182813"/>
          <p14:tracePt t="12256" x="3635375" y="2192338"/>
          <p14:tracePt t="12267" x="3635375" y="2200275"/>
          <p14:tracePt t="12276" x="3635375" y="2209800"/>
          <p14:tracePt t="12282" x="3635375" y="2219325"/>
          <p14:tracePt t="12290" x="3635375" y="2228850"/>
          <p14:tracePt t="12298" x="3635375" y="2236788"/>
          <p14:tracePt t="12306" x="3635375" y="2255838"/>
          <p14:tracePt t="12322" x="3635375" y="2265363"/>
          <p14:tracePt t="12332" x="3635375" y="2273300"/>
          <p14:tracePt t="12337" x="3635375" y="2282825"/>
          <p14:tracePt t="12348" x="3635375" y="2292350"/>
          <p14:tracePt t="12353" x="3635375" y="2301875"/>
          <p14:tracePt t="12364" x="3635375" y="2309813"/>
          <p14:tracePt t="12373" x="3635375" y="2319338"/>
          <p14:tracePt t="12377" x="3635375" y="2328863"/>
          <p14:tracePt t="12383" x="3635375" y="2338388"/>
          <p14:tracePt t="12386" x="3635375" y="2346325"/>
          <p14:tracePt t="12392" x="3635375" y="2355850"/>
          <p14:tracePt t="12398" x="3635375" y="2374900"/>
          <p14:tracePt t="12406" x="3635375" y="2392363"/>
          <p14:tracePt t="12415" x="3635375" y="2401888"/>
          <p14:tracePt t="12416" x="3635375" y="2419350"/>
          <p14:tracePt t="12427" x="3635375" y="2438400"/>
          <p14:tracePt t="12433" x="3635375" y="2455863"/>
          <p14:tracePt t="12438" x="3635375" y="2474913"/>
          <p14:tracePt t="12448" x="3635375" y="2484438"/>
          <p14:tracePt t="12452" x="3635375" y="2492375"/>
          <p14:tracePt t="12459" x="3635375" y="2511425"/>
          <p14:tracePt t="12464" x="3635375" y="2528888"/>
          <p14:tracePt t="12469" x="3635375" y="2538413"/>
          <p14:tracePt t="12473" x="3635375" y="2557463"/>
          <p14:tracePt t="12483" x="3635375" y="2574925"/>
          <p14:tracePt t="12488" x="3635375" y="2593975"/>
          <p14:tracePt t="12492" x="3635375" y="2611438"/>
          <p14:tracePt t="12499" x="3635375" y="2630488"/>
          <p14:tracePt t="12502" x="3635375" y="2657475"/>
          <p14:tracePt t="12508" x="3635375" y="2667000"/>
          <p14:tracePt t="12515" x="3635375" y="2693988"/>
          <p14:tracePt t="12518" x="3635375" y="2711450"/>
          <p14:tracePt t="12523" x="3635375" y="2730500"/>
          <p14:tracePt t="12528" x="3635375" y="2757488"/>
          <p14:tracePt t="12533" x="3635375" y="2776538"/>
          <p14:tracePt t="12538" x="3635375" y="2794000"/>
          <p14:tracePt t="12543" x="3635375" y="2820988"/>
          <p14:tracePt t="12549" x="3635375" y="2840038"/>
          <p14:tracePt t="12554" x="3635375" y="2857500"/>
          <p14:tracePt t="12559" x="3635375" y="2876550"/>
          <p14:tracePt t="12564" x="3635375" y="2894013"/>
          <p14:tracePt t="12568" x="3635375" y="2913063"/>
          <p14:tracePt t="12575" x="3635375" y="2949575"/>
          <p14:tracePt t="12578" x="3635375" y="2959100"/>
          <p14:tracePt t="12584" x="3625850" y="2986088"/>
          <p14:tracePt t="12589" x="3625850" y="3013075"/>
          <p14:tracePt t="12595" x="3625850" y="3032125"/>
          <p14:tracePt t="12599" x="3625850" y="3059113"/>
          <p14:tracePt t="12604" x="3616325" y="3078163"/>
          <p14:tracePt t="12608" x="3616325" y="3105150"/>
          <p14:tracePt t="12615" x="3616325" y="3122613"/>
          <p14:tracePt t="12618" x="3616325" y="3141663"/>
          <p14:tracePt t="12625" x="3616325" y="3151188"/>
          <p14:tracePt t="12628" x="3616325" y="3178175"/>
          <p14:tracePt t="12635" x="3616325" y="3187700"/>
          <p14:tracePt t="12640" x="3616325" y="3205163"/>
          <p14:tracePt t="12645" x="3616325" y="3224213"/>
          <p14:tracePt t="12649" x="3616325" y="3241675"/>
          <p14:tracePt t="12654" x="3616325" y="3268663"/>
          <p14:tracePt t="12660" x="3616325" y="3287713"/>
          <p14:tracePt t="12665" x="3606800" y="3305175"/>
          <p14:tracePt t="12670" x="3606800" y="3324225"/>
          <p14:tracePt t="12674" x="3606800" y="3341688"/>
          <p14:tracePt t="12680" x="3606800" y="3351213"/>
          <p14:tracePt t="12684" x="3606800" y="3370263"/>
          <p14:tracePt t="12690" x="3606800" y="3406775"/>
          <p14:tracePt t="12695" x="3606800" y="3424238"/>
          <p14:tracePt t="12701" x="3598863" y="3424238"/>
          <p14:tracePt t="12705" x="3598863" y="3451225"/>
          <p14:tracePt t="12710" x="3598863" y="3460750"/>
          <p14:tracePt t="12716" x="3598863" y="3487738"/>
          <p14:tracePt t="12720" x="3598863" y="3506788"/>
          <p14:tracePt t="12725" x="3598863" y="3524250"/>
          <p14:tracePt t="12732" x="3598863" y="3552825"/>
          <p14:tracePt t="12735" x="3598863" y="3579813"/>
          <p14:tracePt t="12741" x="3598863" y="3597275"/>
          <p14:tracePt t="12745" x="3598863" y="3616325"/>
          <p14:tracePt t="12750" x="3598863" y="3633788"/>
          <p14:tracePt t="12755" x="3598863" y="3662363"/>
          <p14:tracePt t="12760" x="3598863" y="3679825"/>
          <p14:tracePt t="12765" x="3598863" y="3706813"/>
          <p14:tracePt t="12770" x="3598863" y="3725863"/>
          <p14:tracePt t="12777" x="3598863" y="3743325"/>
          <p14:tracePt t="12782" x="3598863" y="3771900"/>
          <p14:tracePt t="12787" x="3598863" y="3789363"/>
          <p14:tracePt t="12791" x="3598863" y="3808413"/>
          <p14:tracePt t="12795" x="3598863" y="3825875"/>
          <p14:tracePt t="12801" x="3598863" y="3844925"/>
          <p14:tracePt t="12806" x="3598863" y="3871913"/>
          <p14:tracePt t="12810" x="3598863" y="3889375"/>
          <p14:tracePt t="12816" x="3598863" y="3917950"/>
          <p14:tracePt t="12820" x="3598863" y="3935413"/>
          <p14:tracePt t="12827" x="3598863" y="3963988"/>
          <p14:tracePt t="12832" x="3598863" y="3981450"/>
          <p14:tracePt t="12837" x="3598863" y="4000500"/>
          <p14:tracePt t="12840" x="3598863" y="4017963"/>
          <p14:tracePt t="12847" x="3598863" y="4037013"/>
          <p14:tracePt t="12851" x="3598863" y="4064000"/>
          <p14:tracePt t="12856" x="3598863" y="4081463"/>
          <p14:tracePt t="12860" x="3598863" y="4100513"/>
          <p14:tracePt t="12867" x="3598863" y="4117975"/>
          <p14:tracePt t="12873" x="3598863" y="4137025"/>
          <p14:tracePt t="12877" x="3598863" y="4164013"/>
          <p14:tracePt t="12882" x="3598863" y="4183063"/>
          <p14:tracePt t="12886" x="3598863" y="4200525"/>
          <p14:tracePt t="12893" x="3598863" y="4227513"/>
          <p14:tracePt t="12897" x="3598863" y="4246563"/>
          <p14:tracePt t="12903" x="3598863" y="4273550"/>
          <p14:tracePt t="12907" x="3598863" y="4292600"/>
          <p14:tracePt t="12910" x="3598863" y="4329113"/>
          <p14:tracePt t="12916" x="3598863" y="4356100"/>
          <p14:tracePt t="12923" x="3598863" y="4373563"/>
          <p14:tracePt t="12926" x="3598863" y="4402138"/>
          <p14:tracePt t="12932" x="3598863" y="4419600"/>
          <p14:tracePt t="12936" x="3598863" y="4456113"/>
          <p14:tracePt t="12943" x="3598863" y="4475163"/>
          <p14:tracePt t="12947" x="3598863" y="4502150"/>
          <p14:tracePt t="12952" x="3598863" y="4519613"/>
          <p14:tracePt t="12957" x="3598863" y="4538663"/>
          <p14:tracePt t="12964" x="3598863" y="4556125"/>
          <p14:tracePt t="12966" x="3598863" y="4575175"/>
          <p14:tracePt t="12976" x="3598863" y="4592638"/>
          <p14:tracePt t="12983" x="3598863" y="4602163"/>
          <p14:tracePt t="12988" x="3598863" y="4621213"/>
          <p14:tracePt t="12996" x="3589338" y="4638675"/>
          <p14:tracePt t="13002" x="3589338" y="4648200"/>
          <p14:tracePt t="13006" x="3589338" y="4657725"/>
          <p14:tracePt t="13015" x="3589338" y="4675188"/>
          <p14:tracePt t="13019" x="3589338" y="4694238"/>
          <p14:tracePt t="13023" x="3589338" y="4721225"/>
          <p14:tracePt t="13030" x="3579813" y="4738688"/>
          <p14:tracePt t="13033" x="3570288" y="4775200"/>
          <p14:tracePt t="13036" x="3570288" y="4794250"/>
          <p14:tracePt t="13042" x="3562350" y="4821238"/>
          <p14:tracePt t="13049" x="3562350" y="4840288"/>
          <p14:tracePt t="13053" x="3552825" y="4867275"/>
          <p14:tracePt t="13059" x="3552825" y="4884738"/>
          <p14:tracePt t="13064" x="3543300" y="4894263"/>
          <p14:tracePt t="13069" x="3533775" y="4913313"/>
          <p14:tracePt t="13072" x="3533775" y="4922838"/>
          <p14:tracePt t="13078" x="3533775" y="4940300"/>
          <p14:tracePt t="13089" x="3533775" y="4949825"/>
          <p14:tracePt t="13092" x="3525838" y="4949825"/>
          <p14:tracePt t="13099" x="3525838" y="4959350"/>
          <p14:tracePt t="13109" x="3525838" y="4967288"/>
          <p14:tracePt t="13123" x="3525838" y="4976813"/>
          <p14:tracePt t="13135" x="3525838" y="4986338"/>
          <p14:tracePt t="13149" x="3516313" y="5003800"/>
          <p14:tracePt t="13155" x="3506788" y="5013325"/>
          <p14:tracePt t="13158" x="3506788" y="5032375"/>
          <p14:tracePt t="13165" x="3506788" y="5040313"/>
          <p14:tracePt t="13174" x="3489325" y="5059363"/>
          <p14:tracePt t="13179" x="3489325" y="5068888"/>
          <p14:tracePt t="13185" x="3489325" y="5076825"/>
          <p14:tracePt t="13195" x="3489325" y="5086350"/>
          <p14:tracePt t="13204" x="3489325" y="5095875"/>
          <p14:tracePt t="13220" x="3479800" y="5105400"/>
          <p14:tracePt t="13320" x="3497263" y="5105400"/>
          <p14:tracePt t="13324" x="3516313" y="5105400"/>
          <p14:tracePt t="13332" x="3552825" y="5105400"/>
          <p14:tracePt t="13335" x="3579813" y="5105400"/>
          <p14:tracePt t="13341" x="3616325" y="5105400"/>
          <p14:tracePt t="13344" x="3643313" y="5105400"/>
          <p14:tracePt t="13351" x="3698875" y="5105400"/>
          <p14:tracePt t="13354" x="3762375" y="5086350"/>
          <p14:tracePt t="13360" x="3817938" y="5086350"/>
          <p14:tracePt t="13365" x="3881438" y="5086350"/>
          <p14:tracePt t="13370" x="3954463" y="5086350"/>
          <p14:tracePt t="13377" x="4008438" y="5086350"/>
          <p14:tracePt t="13382" x="4100513" y="5086350"/>
          <p14:tracePt t="13386" x="4192588" y="5086350"/>
          <p14:tracePt t="13390" x="4265613" y="5086350"/>
          <p14:tracePt t="13396" x="4338638" y="5086350"/>
          <p14:tracePt t="13401" x="4448175" y="5086350"/>
          <p14:tracePt t="13407" x="4529138" y="5086350"/>
          <p14:tracePt t="13410" x="4584700" y="5076825"/>
          <p14:tracePt t="13416" x="4675188" y="5076825"/>
          <p14:tracePt t="13420" x="4730750" y="5076825"/>
          <p14:tracePt t="13426" x="4784725" y="5076825"/>
          <p14:tracePt t="13432" x="4849813" y="5076825"/>
          <p14:tracePt t="13436" x="4903788" y="5076825"/>
          <p14:tracePt t="13441" x="4959350" y="5076825"/>
          <p14:tracePt t="13446" x="5013325" y="5076825"/>
          <p14:tracePt t="13450" x="5068888" y="5076825"/>
          <p14:tracePt t="13457" x="5132388" y="5076825"/>
          <p14:tracePt t="13460" x="5168900" y="5076825"/>
          <p14:tracePt t="13466" x="5214938" y="5076825"/>
          <p14:tracePt t="13472" x="5251450" y="5076825"/>
          <p14:tracePt t="13477" x="5305425" y="5076825"/>
          <p14:tracePt t="13482" x="5351463" y="5076825"/>
          <p14:tracePt t="13487" x="5387975" y="5076825"/>
          <p14:tracePt t="13492" x="5434013" y="5076825"/>
          <p14:tracePt t="13496" x="5470525" y="5076825"/>
          <p14:tracePt t="13502" x="5524500" y="5076825"/>
          <p14:tracePt t="13507" x="5570538" y="5086350"/>
          <p14:tracePt t="13515" x="5626100" y="5086350"/>
          <p14:tracePt t="13516" x="5670550" y="5105400"/>
          <p14:tracePt t="13523" x="5726113" y="5105400"/>
          <p14:tracePt t="13527" x="5753100" y="5105400"/>
          <p14:tracePt t="13532" x="5808663" y="5105400"/>
          <p14:tracePt t="13536" x="5854700" y="5113338"/>
          <p14:tracePt t="13542" x="5881688" y="5113338"/>
          <p14:tracePt t="13546" x="5908675" y="5113338"/>
          <p14:tracePt t="13553" x="5935663" y="5113338"/>
          <p14:tracePt t="13556" x="5972175" y="5113338"/>
          <p14:tracePt t="13565" x="5991225" y="5122863"/>
          <p14:tracePt t="13567" x="6018213" y="5122863"/>
          <p14:tracePt t="13572" x="6037263" y="5122863"/>
          <p14:tracePt t="13576" x="6054725" y="5132388"/>
          <p14:tracePt t="13582" x="6073775" y="5132388"/>
          <p14:tracePt t="13589" x="6091238" y="5132388"/>
          <p14:tracePt t="13592" x="6110288" y="5141913"/>
          <p14:tracePt t="13598" x="6118225" y="5141913"/>
          <p14:tracePt t="13602" x="6127750" y="5141913"/>
          <p14:tracePt t="13608" x="6146800" y="5149850"/>
          <p14:tracePt t="13615" x="6154738" y="5149850"/>
          <p14:tracePt t="13618" x="6173788" y="5149850"/>
          <p14:tracePt t="13622" x="6183313" y="5149850"/>
          <p14:tracePt t="13630" x="6200775" y="5159375"/>
          <p14:tracePt t="13632" x="6210300" y="5159375"/>
          <p14:tracePt t="13642" x="6219825" y="5159375"/>
          <p14:tracePt t="13652" x="6227763" y="5159375"/>
          <p14:tracePt t="13659" x="6237288" y="5159375"/>
          <p14:tracePt t="13664" x="6246813" y="5159375"/>
          <p14:tracePt t="13681" x="6256338" y="5159375"/>
          <p14:tracePt t="13689" x="6264275" y="5168900"/>
          <p14:tracePt t="13693" x="6273800" y="5168900"/>
          <p14:tracePt t="13699" x="6283325" y="5178425"/>
          <p14:tracePt t="13705" x="6310313" y="5186363"/>
          <p14:tracePt t="13709" x="6329363" y="5195888"/>
          <p14:tracePt t="13714" x="6346825" y="5205413"/>
          <p14:tracePt t="13718" x="6365875" y="5214938"/>
          <p14:tracePt t="13724" x="6402388" y="5222875"/>
          <p14:tracePt t="13730" x="6438900" y="5232400"/>
          <p14:tracePt t="13734" x="6456363" y="5251450"/>
          <p14:tracePt t="13738" x="6483350" y="5251450"/>
          <p14:tracePt t="13744" x="6511925" y="5259388"/>
          <p14:tracePt t="13749" x="6538913" y="5259388"/>
          <p14:tracePt t="13755" x="6557963" y="5259388"/>
          <p14:tracePt t="13758" x="6594475" y="5268913"/>
          <p14:tracePt t="13768" x="6611938" y="5268913"/>
          <p14:tracePt t="13775" x="6621463" y="5268913"/>
          <p14:tracePt t="13780" x="6630988" y="5268913"/>
          <p14:tracePt t="13788" x="6638925" y="5268913"/>
          <p14:tracePt t="13900" x="6638925" y="5259388"/>
          <p14:tracePt t="13911" x="6638925" y="5251450"/>
          <p14:tracePt t="13915" x="6648450" y="5251450"/>
          <p14:tracePt t="13921" x="6657975" y="5241925"/>
          <p14:tracePt t="13925" x="6657975" y="5222875"/>
          <p14:tracePt t="13932" x="6657975" y="5214938"/>
          <p14:tracePt t="13936" x="6657975" y="5195888"/>
          <p14:tracePt t="13940" x="6667500" y="5186363"/>
          <p14:tracePt t="13944" x="6667500" y="5178425"/>
          <p14:tracePt t="13950" x="6675438" y="5168900"/>
          <p14:tracePt t="13956" x="6684963" y="5149850"/>
          <p14:tracePt t="13960" x="6694488" y="5132388"/>
          <p14:tracePt t="13966" x="6694488" y="5086350"/>
          <p14:tracePt t="13971" x="6694488" y="5068888"/>
          <p14:tracePt t="13977" x="6694488" y="5040313"/>
          <p14:tracePt t="13982" x="6704013" y="5003800"/>
          <p14:tracePt t="13986" x="6704013" y="4967288"/>
          <p14:tracePt t="13990" x="6704013" y="4940300"/>
          <p14:tracePt t="13997" x="6704013" y="4903788"/>
          <p14:tracePt t="14000" x="6704013" y="4867275"/>
          <p14:tracePt t="14007" x="6704013" y="4830763"/>
          <p14:tracePt t="14010" x="6694488" y="4784725"/>
          <p14:tracePt t="14016" x="6684963" y="4748213"/>
          <p14:tracePt t="14022" x="6684963" y="4702175"/>
          <p14:tracePt t="14026" x="6675438" y="4657725"/>
          <p14:tracePt t="14032" x="6675438" y="4629150"/>
          <p14:tracePt t="14037" x="6657975" y="4592638"/>
          <p14:tracePt t="14040" x="6648450" y="4548188"/>
          <p14:tracePt t="14049" x="6648450" y="4519613"/>
          <p14:tracePt t="14052" x="6638925" y="4475163"/>
          <p14:tracePt t="14056" x="6630988" y="4446588"/>
          <p14:tracePt t="14060" x="6630988" y="4419600"/>
          <p14:tracePt t="14066" x="6630988" y="4392613"/>
          <p14:tracePt t="14073" x="6630988" y="4356100"/>
          <p14:tracePt t="14077" x="6621463" y="4337050"/>
          <p14:tracePt t="14082" x="6621463" y="4310063"/>
          <p14:tracePt t="14086" x="6621463" y="4292600"/>
          <p14:tracePt t="14093" x="6621463" y="4273550"/>
          <p14:tracePt t="14097" x="6621463" y="4237038"/>
          <p14:tracePt t="14102" x="6621463" y="4219575"/>
          <p14:tracePt t="14106" x="6621463" y="4191000"/>
          <p14:tracePt t="14114" x="6621463" y="4154488"/>
          <p14:tracePt t="14117" x="6621463" y="4117975"/>
          <p14:tracePt t="14123" x="6621463" y="4090988"/>
          <p14:tracePt t="14127" x="6621463" y="4064000"/>
          <p14:tracePt t="14132" x="6621463" y="4017963"/>
          <p14:tracePt t="14136" x="6621463" y="4000500"/>
          <p14:tracePt t="14142" x="6621463" y="3971925"/>
          <p14:tracePt t="14148" x="6621463" y="3927475"/>
          <p14:tracePt t="14153" x="6621463" y="3898900"/>
          <p14:tracePt t="14159" x="6621463" y="3871913"/>
          <p14:tracePt t="14164" x="6621463" y="3844925"/>
          <p14:tracePt t="14166" x="6621463" y="3798888"/>
          <p14:tracePt t="14172" x="6621463" y="3771900"/>
          <p14:tracePt t="14177" x="6621463" y="3743325"/>
          <p14:tracePt t="14182" x="6621463" y="3716338"/>
          <p14:tracePt t="14188" x="6621463" y="3670300"/>
          <p14:tracePt t="14192" x="6621463" y="3633788"/>
          <p14:tracePt t="14199" x="6621463" y="3606800"/>
          <p14:tracePt t="14202" x="6621463" y="3570288"/>
          <p14:tracePt t="14208" x="6621463" y="3543300"/>
          <p14:tracePt t="14214" x="6621463" y="3487738"/>
          <p14:tracePt t="14219" x="6621463" y="3451225"/>
          <p14:tracePt t="14222" x="6621463" y="3397250"/>
          <p14:tracePt t="14230" x="6621463" y="3351213"/>
          <p14:tracePt t="14232" x="6621463" y="3287713"/>
          <p14:tracePt t="14238" x="6621463" y="3205163"/>
          <p14:tracePt t="14242" x="6621463" y="3132138"/>
          <p14:tracePt t="14249" x="6621463" y="3041650"/>
          <p14:tracePt t="14252" x="6621463" y="2968625"/>
          <p14:tracePt t="14258" x="6621463" y="2876550"/>
          <p14:tracePt t="14264" x="6621463" y="2803525"/>
          <p14:tracePt t="14269" x="6638925" y="2703513"/>
          <p14:tracePt t="14275" x="6638925" y="2630488"/>
          <p14:tracePt t="14280" x="6638925" y="2538413"/>
          <p14:tracePt t="14284" x="6648450" y="2465388"/>
          <p14:tracePt t="14288" x="6648450" y="2411413"/>
          <p14:tracePt t="14293" x="6667500" y="2328863"/>
          <p14:tracePt t="14299" x="6667500" y="2292350"/>
          <p14:tracePt t="14304" x="6675438" y="2228850"/>
          <p14:tracePt t="14308" x="6684963" y="2200275"/>
          <p14:tracePt t="14315" x="6684963" y="2182813"/>
          <p14:tracePt t="14318" x="6684963" y="2155825"/>
          <p14:tracePt t="14324" x="6694488" y="2146300"/>
          <p14:tracePt t="14330" x="6694488" y="2127250"/>
          <p14:tracePt t="14338" x="6694488" y="2109788"/>
          <p14:tracePt t="14358" x="6694488" y="2100263"/>
          <p14:tracePt t="14379" x="6694488" y="2090738"/>
          <p14:tracePt t="14395" x="6694488" y="2082800"/>
          <p14:tracePt t="14399" x="6694488" y="2073275"/>
          <p14:tracePt t="14404" x="6694488" y="2063750"/>
          <p14:tracePt t="14415" x="6694488" y="2054225"/>
          <p14:tracePt t="14421" x="6694488" y="2046288"/>
          <p14:tracePt t="14424" x="6694488" y="2027238"/>
          <p14:tracePt t="14432" x="6704013" y="2017713"/>
          <p14:tracePt t="14434" x="6704013" y="2000250"/>
          <p14:tracePt t="14441" x="6704013" y="1981200"/>
          <p14:tracePt t="14450" x="6704013" y="1973263"/>
          <p14:tracePt t="14460" x="6711950" y="1963738"/>
          <p14:tracePt t="15378" x="6767513" y="1963738"/>
          <p14:tracePt t="15383" x="6840538" y="1963738"/>
          <p14:tracePt t="15388" x="6894513" y="1963738"/>
          <p14:tracePt t="15393" x="6950075" y="1963738"/>
          <p14:tracePt t="15399" x="7040563" y="1963738"/>
          <p14:tracePt t="15402" x="7113588" y="1963738"/>
          <p14:tracePt t="15408" x="7215188" y="1963738"/>
          <p14:tracePt t="15414" x="7305675" y="1963738"/>
          <p14:tracePt t="15418" x="7378700" y="1963738"/>
          <p14:tracePt t="15425" x="7451725" y="1963738"/>
          <p14:tracePt t="15431" x="7561263" y="1981200"/>
          <p14:tracePt t="15432" x="7643813" y="1990725"/>
          <p14:tracePt t="15439" x="7735888" y="1990725"/>
          <p14:tracePt t="15442" x="7826375" y="1990725"/>
          <p14:tracePt t="15448" x="7899400" y="2009775"/>
          <p14:tracePt t="15454" x="8018463" y="2017713"/>
          <p14:tracePt t="15458" x="8128000" y="2036763"/>
          <p14:tracePt t="15465" x="8201025" y="2036763"/>
          <p14:tracePt t="15468" x="8293100" y="2046288"/>
          <p14:tracePt t="15475" x="8393113" y="2063750"/>
          <p14:tracePt t="15480" x="8502650" y="2073275"/>
          <p14:tracePt t="15484" x="8593138" y="2100263"/>
          <p14:tracePt t="15489" x="8675688" y="2119313"/>
          <p14:tracePt t="15494" x="8785225" y="2127250"/>
          <p14:tracePt t="15499" x="8894763" y="2146300"/>
          <p14:tracePt t="15504" x="9023350" y="2155825"/>
          <p14:tracePt t="15509" x="9159875" y="2182813"/>
          <p14:tracePt t="15516" x="9288463" y="2200275"/>
          <p14:tracePt t="15518" x="9415463" y="2228850"/>
          <p14:tracePt t="15524" x="9580563" y="2246313"/>
          <p14:tracePt t="15530" x="9726613" y="2255838"/>
          <p14:tracePt t="15535" x="9863138" y="2273300"/>
          <p14:tracePt t="15541" x="10009188" y="2292350"/>
          <p14:tracePt t="15544" x="10155238" y="2301875"/>
          <p14:tracePt t="15550" x="10264775" y="2301875"/>
          <p14:tracePt t="15554" x="10393363" y="2319338"/>
          <p14:tracePt t="15558" x="10502900" y="2328863"/>
          <p14:tracePt t="15565" x="10621963" y="2346325"/>
          <p14:tracePt t="15570" x="10748963" y="2355850"/>
          <p14:tracePt t="15574" x="10841038" y="2355850"/>
          <p14:tracePt t="15582" x="10931525" y="2382838"/>
          <p14:tracePt t="15584" x="11023600" y="2382838"/>
          <p14:tracePt t="15590" x="11141075" y="2401888"/>
          <p14:tracePt t="15594" x="11214100" y="2428875"/>
          <p14:tracePt t="15600" x="11296650" y="2438400"/>
          <p14:tracePt t="15604" x="11406188" y="2455863"/>
          <p14:tracePt t="15610" x="11488738" y="2484438"/>
          <p14:tracePt t="15615" x="11580813" y="2492375"/>
          <p14:tracePt t="15620" x="11671300" y="2511425"/>
          <p14:tracePt t="15624" x="11753850" y="2528888"/>
          <p14:tracePt t="15632" x="11826875" y="2528888"/>
          <p14:tracePt t="15634" x="11909425" y="2557463"/>
          <p14:tracePt t="15640" x="11982450" y="2584450"/>
          <p14:tracePt t="15644" x="12063413" y="2601913"/>
          <p14:tracePt t="15650" x="12128500" y="2620963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73608FCC-F335-4041-B40B-362C3C441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129" r="1" b="1627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CDC888B-AACE-4593-B3A4-CBE3028FD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5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4"/>
    </mc:Choice>
    <mc:Fallback>
      <p:transition spd="slow" advTm="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52" x="3671888" y="2301875"/>
          <p14:tracePt t="4856" x="3652838" y="2265363"/>
          <p14:tracePt t="4862" x="3635375" y="2236788"/>
          <p14:tracePt t="4866" x="3606800" y="2192338"/>
          <p14:tracePt t="4872" x="3589338" y="2146300"/>
          <p14:tracePt t="4876" x="3570288" y="2127250"/>
          <p14:tracePt t="4882" x="3543300" y="2090738"/>
          <p14:tracePt t="4888" x="3525838" y="2063750"/>
          <p14:tracePt t="4892" x="3516313" y="2054225"/>
          <p14:tracePt t="4896" x="3516313" y="2046288"/>
          <p14:tracePt t="5078" x="3516313" y="2036763"/>
          <p14:tracePt t="5296" x="3506788" y="2036763"/>
          <p14:tracePt t="5300" x="3489325" y="2054225"/>
          <p14:tracePt t="5306" x="3489325" y="2063750"/>
          <p14:tracePt t="5310" x="3443288" y="2082800"/>
          <p14:tracePt t="5316" x="3416300" y="2109788"/>
          <p14:tracePt t="5321" x="3387725" y="2136775"/>
          <p14:tracePt t="5326" x="3351213" y="2155825"/>
          <p14:tracePt t="5330" x="3306763" y="2182813"/>
          <p14:tracePt t="5338" x="3287713" y="2192338"/>
          <p14:tracePt t="5340" x="3251200" y="2219325"/>
          <p14:tracePt t="5346" x="3224213" y="2228850"/>
          <p14:tracePt t="5350" x="3205163" y="2255838"/>
          <p14:tracePt t="5356" x="3178175" y="2273300"/>
          <p14:tracePt t="5362" x="3159125" y="2301875"/>
          <p14:tracePt t="5366" x="3122613" y="2346325"/>
          <p14:tracePt t="5372" x="3105150" y="2392363"/>
          <p14:tracePt t="5376" x="3068638" y="2438400"/>
          <p14:tracePt t="5382" x="3022600" y="2501900"/>
          <p14:tracePt t="5388" x="2968625" y="2584450"/>
          <p14:tracePt t="5392" x="2949575" y="2647950"/>
          <p14:tracePt t="5396" x="2886075" y="2747963"/>
          <p14:tracePt t="5402" x="2830513" y="2830513"/>
          <p14:tracePt t="5405" x="2794000" y="2968625"/>
          <p14:tracePt t="5412" x="2730500" y="3078163"/>
          <p14:tracePt t="5416" x="2693988" y="3178175"/>
          <p14:tracePt t="5422" x="2647950" y="3278188"/>
          <p14:tracePt t="5426" x="2620963" y="3406775"/>
          <p14:tracePt t="5432" x="2574925" y="3487738"/>
          <p14:tracePt t="5437" x="2547938" y="3579813"/>
          <p14:tracePt t="5442" x="2520950" y="3679825"/>
          <p14:tracePt t="5446" x="2511425" y="3752850"/>
          <p14:tracePt t="5453" x="2484438" y="3852863"/>
          <p14:tracePt t="5456" x="2474913" y="3944938"/>
          <p14:tracePt t="5462" x="2474913" y="4000500"/>
          <p14:tracePt t="5466" x="2457450" y="4081463"/>
          <p14:tracePt t="5472" x="2447925" y="4154488"/>
          <p14:tracePt t="5478" x="2447925" y="4246563"/>
          <p14:tracePt t="5482" x="2447925" y="4337050"/>
          <p14:tracePt t="5488" x="2447925" y="4419600"/>
          <p14:tracePt t="5492" x="2447925" y="4529138"/>
          <p14:tracePt t="5498" x="2447925" y="4602163"/>
          <p14:tracePt t="5504" x="2465388" y="4711700"/>
          <p14:tracePt t="5508" x="2501900" y="4794250"/>
          <p14:tracePt t="5512" x="2530475" y="4903788"/>
          <p14:tracePt t="5519" x="2584450" y="4986338"/>
          <p14:tracePt t="5522" x="2630488" y="5086350"/>
          <p14:tracePt t="5528" x="2684463" y="5168900"/>
          <p14:tracePt t="5532" x="2740025" y="5251450"/>
          <p14:tracePt t="5539" x="2803525" y="5324475"/>
          <p14:tracePt t="5542" x="2886075" y="5378450"/>
          <p14:tracePt t="5548" x="3005138" y="5434013"/>
          <p14:tracePt t="5551" x="3086100" y="5487988"/>
          <p14:tracePt t="5558" x="3168650" y="5524500"/>
          <p14:tracePt t="5562" x="3270250" y="5551488"/>
          <p14:tracePt t="5570" x="3360738" y="5580063"/>
          <p14:tracePt t="5572" x="3452813" y="5597525"/>
          <p14:tracePt t="5578" x="3570288" y="5607050"/>
          <p14:tracePt t="5582" x="3643313" y="5624513"/>
          <p14:tracePt t="5588" x="3752850" y="5624513"/>
          <p14:tracePt t="5594" x="3844925" y="5624513"/>
          <p14:tracePt t="5598" x="3935413" y="5624513"/>
          <p14:tracePt t="5602" x="4027488" y="5624513"/>
          <p14:tracePt t="5608" x="4110038" y="5624513"/>
          <p14:tracePt t="5614" x="4200525" y="5624513"/>
          <p14:tracePt t="5620" x="4310063" y="5607050"/>
          <p14:tracePt t="5624" x="4402138" y="5607050"/>
          <p14:tracePt t="5628" x="4502150" y="5580063"/>
          <p14:tracePt t="5634" x="4575175" y="5551488"/>
          <p14:tracePt t="5638" x="4694238" y="5507038"/>
          <p14:tracePt t="5644" x="4794250" y="5451475"/>
          <p14:tracePt t="5648" x="4876800" y="5405438"/>
          <p14:tracePt t="5655" x="4986338" y="5351463"/>
          <p14:tracePt t="5658" x="5059363" y="5295900"/>
          <p14:tracePt t="5664" x="5151438" y="5241925"/>
          <p14:tracePt t="5670" x="5260975" y="5168900"/>
          <p14:tracePt t="5674" x="5360988" y="5095875"/>
          <p14:tracePt t="5680" x="5443538" y="5040313"/>
          <p14:tracePt t="5685" x="5553075" y="4986338"/>
          <p14:tracePt t="5688" x="5670550" y="4930775"/>
          <p14:tracePt t="5694" x="5772150" y="4867275"/>
          <p14:tracePt t="5698" x="5891213" y="4830763"/>
          <p14:tracePt t="5705" x="6000750" y="4784725"/>
          <p14:tracePt t="5710" x="6118225" y="4738688"/>
          <p14:tracePt t="5714" x="6227763" y="4711700"/>
          <p14:tracePt t="5720" x="6329363" y="4684713"/>
          <p14:tracePt t="5724" x="6438900" y="4675188"/>
          <p14:tracePt t="5730" x="6529388" y="4648200"/>
          <p14:tracePt t="5735" x="6667500" y="4629150"/>
          <p14:tracePt t="5740" x="6757988" y="4621213"/>
          <p14:tracePt t="5744" x="6850063" y="4602163"/>
          <p14:tracePt t="5750" x="6967538" y="4592638"/>
          <p14:tracePt t="5755" x="7113588" y="4592638"/>
          <p14:tracePt t="5760" x="7242175" y="4575175"/>
          <p14:tracePt t="5764" x="7388225" y="4575175"/>
          <p14:tracePt t="5772" x="7534275" y="4575175"/>
          <p14:tracePt t="5773" x="7699375" y="4556125"/>
          <p14:tracePt t="5780" x="7853363" y="4556125"/>
          <p14:tracePt t="5785" x="8018463" y="4556125"/>
          <p14:tracePt t="5790" x="8164513" y="4556125"/>
          <p14:tracePt t="5794" x="8329613" y="4556125"/>
          <p14:tracePt t="5800" x="8529638" y="4548188"/>
          <p14:tracePt t="5804" x="8694738" y="4548188"/>
          <p14:tracePt t="5810" x="8858250" y="4548188"/>
          <p14:tracePt t="5815" x="9023350" y="4548188"/>
          <p14:tracePt t="5821" x="9150350" y="4548188"/>
          <p14:tracePt t="5826" x="9351963" y="4529138"/>
          <p14:tracePt t="5830" x="9498013" y="4529138"/>
          <p14:tracePt t="5835" x="9644063" y="4511675"/>
          <p14:tracePt t="5840" x="9809163" y="4511675"/>
          <p14:tracePt t="5846" x="9955213" y="4511675"/>
          <p14:tracePt t="5850" x="10091738" y="4511675"/>
          <p14:tracePt t="5856" x="10210800" y="4502150"/>
          <p14:tracePt t="5860" x="10337800" y="4502150"/>
          <p14:tracePt t="5866" x="10429875" y="4483100"/>
          <p14:tracePt t="5871" x="10539413" y="4483100"/>
          <p14:tracePt t="5876" x="10648950" y="4475163"/>
          <p14:tracePt t="5880" x="10775950" y="4456113"/>
          <p14:tracePt t="5888" x="10877550" y="4446588"/>
          <p14:tracePt t="5890" x="10987088" y="4446588"/>
          <p14:tracePt t="5896" x="11096625" y="4446588"/>
          <p14:tracePt t="5900" x="11206163" y="4446588"/>
          <p14:tracePt t="5906" x="11296650" y="4429125"/>
          <p14:tracePt t="5910" x="11388725" y="4429125"/>
          <p14:tracePt t="5916" x="11488738" y="4419600"/>
          <p14:tracePt t="5921" x="11580813" y="4402138"/>
          <p14:tracePt t="5926" x="11644313" y="4392613"/>
          <p14:tracePt t="5930" x="11717338" y="4383088"/>
          <p14:tracePt t="5938" x="11771313" y="4365625"/>
          <p14:tracePt t="5942" x="11836400" y="4346575"/>
          <p14:tracePt t="5946" x="11880850" y="4319588"/>
          <p14:tracePt t="5950" x="11917363" y="4300538"/>
          <p14:tracePt t="5956" x="11972925" y="4273550"/>
          <p14:tracePt t="5962" x="11999913" y="4246563"/>
          <p14:tracePt t="5966" x="12036425" y="4237038"/>
          <p14:tracePt t="5972" x="12063413" y="4219575"/>
          <p14:tracePt t="5976" x="12091988" y="4200525"/>
          <p14:tracePt t="5982" x="12128500" y="4183063"/>
          <p14:tracePt t="5988" x="12155488" y="416401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테이블, 앉아있는, 보드, 남자이(가) 표시된 사진&#10;&#10;자동 생성된 설명">
            <a:extLst>
              <a:ext uri="{FF2B5EF4-FFF2-40B4-BE49-F238E27FC236}">
                <a16:creationId xmlns:a16="http://schemas.microsoft.com/office/drawing/2014/main" id="{62CB9143-9E9A-4130-A1B8-07E2831BB4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7" r="1" b="1889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CA684BE-C47D-4EA6-9B75-7278E2A0C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5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2"/>
    </mc:Choice>
    <mc:Fallback>
      <p:transition spd="slow" advTm="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" x="12036425" y="3652838"/>
          <p14:tracePt t="365" x="11936413" y="3679825"/>
          <p14:tracePt t="369" x="11863388" y="3698875"/>
          <p14:tracePt t="376" x="11771313" y="3706813"/>
          <p14:tracePt t="379" x="11671300" y="3752850"/>
          <p14:tracePt t="388" x="11580813" y="3762375"/>
          <p14:tracePt t="391" x="11461750" y="3808413"/>
          <p14:tracePt t="395" x="11352213" y="3835400"/>
          <p14:tracePt t="403" x="11233150" y="3862388"/>
          <p14:tracePt t="407" x="11123613" y="3889375"/>
          <p14:tracePt t="412" x="11004550" y="3917950"/>
          <p14:tracePt t="416" x="10858500" y="3954463"/>
          <p14:tracePt t="423" x="10758488" y="3981450"/>
          <p14:tracePt t="426" x="10629900" y="4017963"/>
          <p14:tracePt t="431" x="10520363" y="4037013"/>
          <p14:tracePt t="437" x="10401300" y="4064000"/>
          <p14:tracePt t="441" x="10274300" y="4081463"/>
          <p14:tracePt t="445" x="10164763" y="4110038"/>
          <p14:tracePt t="454" x="10045700" y="4117975"/>
          <p14:tracePt t="455" x="9918700" y="4137025"/>
          <p14:tracePt t="462" x="9809163" y="4146550"/>
          <p14:tracePt t="465" x="9717088" y="4146550"/>
          <p14:tracePt t="472" x="9598025" y="4173538"/>
          <p14:tracePt t="478" x="9525000" y="4173538"/>
          <p14:tracePt t="482" x="9434513" y="4173538"/>
          <p14:tracePt t="487" x="9398000" y="4191000"/>
          <p14:tracePt t="491" x="9351963" y="4200525"/>
          <p14:tracePt t="496" x="9305925" y="4210050"/>
          <p14:tracePt t="503" x="9288463" y="4210050"/>
          <p14:tracePt t="508" x="9269413" y="4219575"/>
          <p14:tracePt t="512" x="9251950" y="4227513"/>
          <p14:tracePt t="552" x="9251950" y="4237038"/>
          <p14:tracePt t="598" x="9242425" y="4237038"/>
          <p14:tracePt t="608" x="9242425" y="4246563"/>
          <p14:tracePt t="612" x="9242425" y="4256088"/>
          <p14:tracePt t="618" x="9242425" y="4264025"/>
          <p14:tracePt t="623" x="9242425" y="4273550"/>
          <p14:tracePt t="628" x="9251950" y="4283075"/>
          <p14:tracePt t="634" x="9251950" y="4300538"/>
          <p14:tracePt t="639" x="9259888" y="4310063"/>
          <p14:tracePt t="644" x="9259888" y="4319588"/>
          <p14:tracePt t="648" x="9259888" y="4337050"/>
          <p14:tracePt t="655" x="9259888" y="4346575"/>
          <p14:tracePt t="658" x="9269413" y="4373563"/>
          <p14:tracePt t="668" x="9278938" y="4392613"/>
          <p14:tracePt t="673" x="9278938" y="4410075"/>
          <p14:tracePt t="678" x="9278938" y="4419600"/>
          <p14:tracePt t="684" x="9288463" y="4438650"/>
          <p14:tracePt t="689" x="9288463" y="4446588"/>
          <p14:tracePt t="693" x="9296400" y="4475163"/>
          <p14:tracePt t="697" x="9296400" y="4483100"/>
          <p14:tracePt t="705" x="9296400" y="4492625"/>
          <p14:tracePt t="708" x="9296400" y="4511675"/>
          <p14:tracePt t="722" x="9296400" y="4529138"/>
          <p14:tracePt t="727" x="9296400" y="4548188"/>
          <p14:tracePt t="739" x="9296400" y="4556125"/>
          <p14:tracePt t="1287" x="9296400" y="4548188"/>
          <p14:tracePt t="1294" x="9296400" y="4529138"/>
          <p14:tracePt t="1300" x="9296400" y="4519613"/>
          <p14:tracePt t="1314" x="9296400" y="4511675"/>
          <p14:tracePt t="1320" x="9288463" y="4511675"/>
          <p14:tracePt t="1323" x="9288463" y="4502150"/>
          <p14:tracePt t="1329" x="9288463" y="4492625"/>
          <p14:tracePt t="1334" x="9278938" y="4475163"/>
          <p14:tracePt t="1340" x="9278938" y="4465638"/>
          <p14:tracePt t="1355" x="9278938" y="4456113"/>
          <p14:tracePt t="1363" x="9269413" y="4456113"/>
          <p14:tracePt t="1370" x="9269413" y="4446588"/>
          <p14:tracePt t="1384" x="9269413" y="4438650"/>
          <p14:tracePt t="1394" x="9269413" y="4429125"/>
          <p14:tracePt t="1405" x="9269413" y="4419600"/>
          <p14:tracePt t="1414" x="9259888" y="4410075"/>
          <p14:tracePt t="1424" x="9259888" y="4402138"/>
          <p14:tracePt t="1430" x="9251950" y="4392613"/>
          <p14:tracePt t="1438" x="9251950" y="4383088"/>
          <p14:tracePt t="1440" x="9242425" y="4365625"/>
          <p14:tracePt t="1446" x="9232900" y="4337050"/>
          <p14:tracePt t="1449" x="9223375" y="4310063"/>
          <p14:tracePt t="1455" x="9215438" y="4283075"/>
          <p14:tracePt t="1459" x="9215438" y="4256088"/>
          <p14:tracePt t="1466" x="9186863" y="4227513"/>
          <p14:tracePt t="1471" x="9178925" y="4183063"/>
          <p14:tracePt t="1476" x="9169400" y="4137025"/>
          <p14:tracePt t="1479" x="9159875" y="4100513"/>
          <p14:tracePt t="1487" x="9150350" y="4054475"/>
          <p14:tracePt t="1490" x="9142413" y="4000500"/>
          <p14:tracePt t="1496" x="9123363" y="3954463"/>
          <p14:tracePt t="1499" x="9113838" y="3889375"/>
          <p14:tracePt t="1505" x="9086850" y="3835400"/>
          <p14:tracePt t="1509" x="9077325" y="3771900"/>
          <p14:tracePt t="1516" x="9069388" y="3735388"/>
          <p14:tracePt t="1522" x="9059863" y="3670300"/>
          <p14:tracePt t="1525" x="9040813" y="3606800"/>
          <p14:tracePt t="1532" x="9004300" y="3533775"/>
          <p14:tracePt t="1537" x="9004300" y="3487738"/>
          <p14:tracePt t="1540" x="8996363" y="3433763"/>
          <p14:tracePt t="1546" x="8977313" y="3370263"/>
          <p14:tracePt t="1553" x="8967788" y="3314700"/>
          <p14:tracePt t="1556" x="8959850" y="3251200"/>
          <p14:tracePt t="1561" x="8959850" y="3224213"/>
          <p14:tracePt t="1565" x="8959850" y="3168650"/>
          <p14:tracePt t="1572" x="8950325" y="3141663"/>
          <p14:tracePt t="1576" x="8950325" y="3095625"/>
          <p14:tracePt t="1581" x="8950325" y="3086100"/>
          <p14:tracePt t="1587" x="8950325" y="3049588"/>
          <p14:tracePt t="1592" x="8950325" y="3022600"/>
          <p14:tracePt t="1596" x="8940800" y="2995613"/>
          <p14:tracePt t="1603" x="8940800" y="2976563"/>
          <p14:tracePt t="1605" x="8940800" y="2959100"/>
          <p14:tracePt t="1611" x="8921750" y="2930525"/>
          <p14:tracePt t="1615" x="8921750" y="2903538"/>
          <p14:tracePt t="1622" x="8913813" y="2876550"/>
          <p14:tracePt t="1625" x="8913813" y="2867025"/>
          <p14:tracePt t="1632" x="8913813" y="2849563"/>
          <p14:tracePt t="1638" x="8913813" y="2830513"/>
          <p14:tracePt t="1643" x="8904288" y="2794000"/>
          <p14:tracePt t="1646" x="8894763" y="2776538"/>
          <p14:tracePt t="1653" x="8885238" y="2757488"/>
          <p14:tracePt t="1655" x="8877300" y="2730500"/>
          <p14:tracePt t="1662" x="8877300" y="2720975"/>
          <p14:tracePt t="1668" x="8858250" y="2703513"/>
          <p14:tracePt t="1672" x="8858250" y="2693988"/>
          <p14:tracePt t="1682" x="8858250" y="2684463"/>
          <p14:tracePt t="1688" x="8848725" y="2667000"/>
          <p14:tracePt t="1692" x="8848725" y="2657475"/>
          <p14:tracePt t="1698" x="8848725" y="2647950"/>
          <p14:tracePt t="1704" x="8840788" y="2638425"/>
          <p14:tracePt t="1708" x="8840788" y="2620963"/>
          <p14:tracePt t="1712" x="8831263" y="2601913"/>
          <p14:tracePt t="1719" x="8831263" y="2584450"/>
          <p14:tracePt t="1722" x="8831263" y="2557463"/>
          <p14:tracePt t="1728" x="8831263" y="2547938"/>
          <p14:tracePt t="1732" x="8831263" y="2538413"/>
          <p14:tracePt t="1739" x="8812213" y="2501900"/>
          <p14:tracePt t="1742" x="8812213" y="2492375"/>
          <p14:tracePt t="1748" x="8804275" y="2484438"/>
          <p14:tracePt t="1755" x="8804275" y="2474913"/>
          <p14:tracePt t="1758" x="8794750" y="2455863"/>
          <p14:tracePt t="1762" x="8785225" y="2438400"/>
          <p14:tracePt t="1771" x="8785225" y="2419350"/>
          <p14:tracePt t="1777" x="8775700" y="2411413"/>
          <p14:tracePt t="1788" x="8767763" y="2401888"/>
          <p14:tracePt t="1834" x="8758238" y="2392363"/>
          <p14:tracePt t="1844" x="8748713" y="2392363"/>
          <p14:tracePt t="1848" x="8721725" y="2392363"/>
          <p14:tracePt t="1854" x="8685213" y="2392363"/>
          <p14:tracePt t="1873" x="8493125" y="2419350"/>
          <p14:tracePt t="1874" x="8374063" y="2438400"/>
          <p14:tracePt t="1878" x="8247063" y="2438400"/>
          <p14:tracePt t="1883" x="8118475" y="2438400"/>
          <p14:tracePt t="1888" x="7972425" y="2447925"/>
          <p14:tracePt t="1893" x="7789863" y="2447925"/>
          <p14:tracePt t="1900" x="7570788" y="2447925"/>
          <p14:tracePt t="1905" x="7407275" y="2447925"/>
          <p14:tracePt t="1910" x="7205663" y="2447925"/>
          <p14:tracePt t="1913" x="6986588" y="2447925"/>
          <p14:tracePt t="1921" x="6721475" y="2447925"/>
          <p14:tracePt t="1924" x="6529388" y="2447925"/>
          <p14:tracePt t="1930" x="6273800" y="2447925"/>
          <p14:tracePt t="1934" x="6054725" y="2447925"/>
          <p14:tracePt t="1940" x="5789613" y="2447925"/>
          <p14:tracePt t="1944" x="5487988" y="2447925"/>
          <p14:tracePt t="1950" x="5305425" y="2447925"/>
          <p14:tracePt t="1955" x="5105400" y="2447925"/>
          <p14:tracePt t="1959" x="4949825" y="2447925"/>
          <p14:tracePt t="1963" x="4748213" y="2447925"/>
          <p14:tracePt t="1971" x="4602163" y="2447925"/>
          <p14:tracePt t="1974" x="4475163" y="2447925"/>
          <p14:tracePt t="1980" x="4346575" y="2447925"/>
          <p14:tracePt t="1987" x="4237038" y="2447925"/>
          <p14:tracePt t="1990" x="4110038" y="2447925"/>
          <p14:tracePt t="1993" x="4017963" y="2447925"/>
          <p14:tracePt t="2000" x="3927475" y="2447925"/>
          <p14:tracePt t="2005" x="3854450" y="2447925"/>
          <p14:tracePt t="2010" x="3771900" y="2447925"/>
          <p14:tracePt t="2016" x="3735388" y="2447925"/>
          <p14:tracePt t="2021" x="3689350" y="2447925"/>
          <p14:tracePt t="2026" x="3652838" y="2447925"/>
          <p14:tracePt t="2029" x="3625850" y="2447925"/>
          <p14:tracePt t="2037" x="3606800" y="2447925"/>
          <p14:tracePt t="2040" x="3589338" y="2447925"/>
          <p14:tracePt t="2046" x="3570288" y="2447925"/>
          <p14:tracePt t="2049" x="3562350" y="2455863"/>
          <p14:tracePt t="2055" x="3552825" y="2455863"/>
          <p14:tracePt t="2060" x="3543300" y="2455863"/>
          <p14:tracePt t="2106" x="3543300" y="2465388"/>
          <p14:tracePt t="2116" x="3533775" y="2465388"/>
          <p14:tracePt t="2122" x="3525838" y="2465388"/>
          <p14:tracePt t="2125" x="3506788" y="2474913"/>
          <p14:tracePt t="2131" x="3489325" y="2474913"/>
          <p14:tracePt t="2137" x="3460750" y="2484438"/>
          <p14:tracePt t="2141" x="3433763" y="2484438"/>
          <p14:tracePt t="2145" x="3387725" y="2492375"/>
          <p14:tracePt t="2153" x="3360738" y="2501900"/>
          <p14:tracePt t="2155" x="3314700" y="2501900"/>
          <p14:tracePt t="2162" x="3278188" y="2511425"/>
          <p14:tracePt t="2165" x="3214688" y="2528888"/>
          <p14:tracePt t="2172" x="3178175" y="2528888"/>
          <p14:tracePt t="2176" x="3132138" y="2538413"/>
          <p14:tracePt t="2181" x="3105150" y="2538413"/>
          <p14:tracePt t="2187" x="3059113" y="2547938"/>
          <p14:tracePt t="2191" x="3022600" y="2557463"/>
          <p14:tracePt t="2196" x="3005138" y="2557463"/>
          <p14:tracePt t="2203" x="2995613" y="2565400"/>
          <p14:tracePt t="2208" x="2976563" y="2565400"/>
          <p14:tracePt t="2218" x="2968625" y="2565400"/>
          <p14:tracePt t="2238" x="2959100" y="2565400"/>
          <p14:tracePt t="2334" x="2959100" y="2574925"/>
          <p14:tracePt t="2343" x="2949575" y="2584450"/>
          <p14:tracePt t="2348" x="2949575" y="2593975"/>
          <p14:tracePt t="2358" x="2940050" y="2611438"/>
          <p14:tracePt t="2364" x="2940050" y="2620963"/>
          <p14:tracePt t="2369" x="2940050" y="2638425"/>
          <p14:tracePt t="2378" x="2932113" y="2657475"/>
          <p14:tracePt t="2388" x="2932113" y="2667000"/>
          <p14:tracePt t="2393" x="2922588" y="2674938"/>
          <p14:tracePt t="2398" x="2922588" y="2684463"/>
          <p14:tracePt t="2408" x="2922588" y="2693988"/>
          <p14:tracePt t="2418" x="2913063" y="2703513"/>
          <p14:tracePt t="2424" x="2913063" y="2711450"/>
          <p14:tracePt t="2428" x="2913063" y="2720975"/>
          <p14:tracePt t="2434" x="2913063" y="2730500"/>
          <p14:tracePt t="2438" x="2913063" y="2740025"/>
          <p14:tracePt t="2448" x="2913063" y="2747963"/>
          <p14:tracePt t="2455" x="2913063" y="2757488"/>
          <p14:tracePt t="2458" x="2903538" y="2776538"/>
          <p14:tracePt t="2464" x="2903538" y="2784475"/>
          <p14:tracePt t="2471" x="2903538" y="2803525"/>
          <p14:tracePt t="2474" x="2903538" y="2813050"/>
          <p14:tracePt t="2480" x="2903538" y="2820988"/>
          <p14:tracePt t="2483" x="2903538" y="2830513"/>
          <p14:tracePt t="2489" x="2903538" y="2849563"/>
          <p14:tracePt t="2493" x="2903538" y="2867025"/>
          <p14:tracePt t="2499" x="2903538" y="2886075"/>
          <p14:tracePt t="2505" x="2903538" y="2903538"/>
          <p14:tracePt t="2510" x="2895600" y="2922588"/>
          <p14:tracePt t="2513" x="2895600" y="2940050"/>
          <p14:tracePt t="2521" x="2895600" y="2959100"/>
          <p14:tracePt t="2524" x="2895600" y="2976563"/>
          <p14:tracePt t="2530" x="2895600" y="2995613"/>
          <p14:tracePt t="2534" x="2895600" y="3013075"/>
          <p14:tracePt t="2539" x="2895600" y="3022600"/>
          <p14:tracePt t="2543" x="2895600" y="3059113"/>
          <p14:tracePt t="2550" x="2895600" y="3068638"/>
          <p14:tracePt t="2556" x="2886075" y="3078163"/>
          <p14:tracePt t="2560" x="2886075" y="3095625"/>
          <p14:tracePt t="2563" x="2886075" y="3114675"/>
          <p14:tracePt t="2572" x="2886075" y="3122613"/>
          <p14:tracePt t="2574" x="2886075" y="3141663"/>
          <p14:tracePt t="2580" x="2886075" y="3159125"/>
          <p14:tracePt t="2587" x="2886075" y="3178175"/>
          <p14:tracePt t="2590" x="2886075" y="3187700"/>
          <p14:tracePt t="2599" x="2886075" y="3205163"/>
          <p14:tracePt t="2605" x="2886075" y="3224213"/>
          <p14:tracePt t="2610" x="2886075" y="3241675"/>
          <p14:tracePt t="2615" x="2886075" y="3260725"/>
          <p14:tracePt t="2621" x="2886075" y="3268663"/>
          <p14:tracePt t="2625" x="2886075" y="3297238"/>
          <p14:tracePt t="2630" x="2886075" y="3324225"/>
          <p14:tracePt t="2637" x="2886075" y="3341688"/>
          <p14:tracePt t="2640" x="2886075" y="3378200"/>
          <p14:tracePt t="2645" x="2886075" y="3414713"/>
          <p14:tracePt t="2649" x="2886075" y="3443288"/>
          <p14:tracePt t="2655" x="2876550" y="3497263"/>
          <p14:tracePt t="2660" x="2867025" y="3524250"/>
          <p14:tracePt t="2666" x="2867025" y="3552825"/>
          <p14:tracePt t="2672" x="2849563" y="3589338"/>
          <p14:tracePt t="2676" x="2840038" y="3625850"/>
          <p14:tracePt t="2680" x="2840038" y="3662363"/>
          <p14:tracePt t="2686" x="2830513" y="3689350"/>
          <p14:tracePt t="2690" x="2822575" y="3716338"/>
          <p14:tracePt t="2696" x="2822575" y="3743325"/>
          <p14:tracePt t="2703" x="2813050" y="3779838"/>
          <p14:tracePt t="2705" x="2813050" y="3798888"/>
          <p14:tracePt t="2711" x="2813050" y="3825875"/>
          <p14:tracePt t="2715" x="2813050" y="3844925"/>
          <p14:tracePt t="2722" x="2803525" y="3871913"/>
          <p14:tracePt t="2725" x="2803525" y="3898900"/>
          <p14:tracePt t="2732" x="2794000" y="3917950"/>
          <p14:tracePt t="2737" x="2794000" y="3944938"/>
          <p14:tracePt t="2742" x="2794000" y="3981450"/>
          <p14:tracePt t="2746" x="2786063" y="4008438"/>
          <p14:tracePt t="2754" x="2786063" y="4027488"/>
          <p14:tracePt t="2756" x="2786063" y="4054475"/>
          <p14:tracePt t="2762" x="2786063" y="4081463"/>
          <p14:tracePt t="2766" x="2776538" y="4117975"/>
          <p14:tracePt t="2772" x="2776538" y="4146550"/>
          <p14:tracePt t="2776" x="2767013" y="4173538"/>
          <p14:tracePt t="2782" x="2767013" y="4200525"/>
          <p14:tracePt t="2788" x="2767013" y="4227513"/>
          <p14:tracePt t="2792" x="2749550" y="4273550"/>
          <p14:tracePt t="2796" x="2749550" y="4300538"/>
          <p14:tracePt t="2804" x="2740025" y="4337050"/>
          <p14:tracePt t="2805" x="2730500" y="4365625"/>
          <p14:tracePt t="2811" x="2730500" y="4383088"/>
          <p14:tracePt t="2817" x="2720975" y="4419600"/>
          <p14:tracePt t="2822" x="2720975" y="4438650"/>
          <p14:tracePt t="2827" x="2720975" y="4475163"/>
          <p14:tracePt t="2831" x="2713038" y="4492625"/>
          <p14:tracePt t="2838" x="2713038" y="4502150"/>
          <p14:tracePt t="2841" x="2713038" y="4538663"/>
          <p14:tracePt t="2848" x="2713038" y="4548188"/>
          <p14:tracePt t="2854" x="2713038" y="4556125"/>
          <p14:tracePt t="2857" x="2713038" y="4575175"/>
          <p14:tracePt t="2861" x="2703513" y="4592638"/>
          <p14:tracePt t="2868" x="2703513" y="4611688"/>
          <p14:tracePt t="2872" x="2703513" y="4621213"/>
          <p14:tracePt t="2878" x="2703513" y="4629150"/>
          <p14:tracePt t="2889" x="2703513" y="4648200"/>
          <p14:tracePt t="2892" x="2703513" y="4657725"/>
          <p14:tracePt t="2917" x="2703513" y="4665663"/>
          <p14:tracePt t="3689" x="2693988" y="4665663"/>
          <p14:tracePt t="3693" x="2676525" y="4665663"/>
          <p14:tracePt t="3706" x="2667000" y="4665663"/>
          <p14:tracePt t="3709" x="2647950" y="4665663"/>
          <p14:tracePt t="3721" x="2630488" y="4665663"/>
          <p14:tracePt t="3729" x="2630488" y="4675188"/>
          <p14:tracePt t="3734" x="2630488" y="4694238"/>
          <p14:tracePt t="3740" x="2630488" y="4721225"/>
          <p14:tracePt t="3745" x="2630488" y="4775200"/>
          <p14:tracePt t="3749" x="2640013" y="4775200"/>
          <p14:tracePt t="4028" x="2647950" y="4775200"/>
          <p14:tracePt t="4031" x="2684463" y="4775200"/>
          <p14:tracePt t="4048" x="2713038" y="4775200"/>
          <p14:tracePt t="4052" x="2794000" y="4775200"/>
          <p14:tracePt t="4058" x="2867025" y="4775200"/>
          <p14:tracePt t="4063" x="2976563" y="4775200"/>
          <p14:tracePt t="4069" x="3086100" y="4775200"/>
          <p14:tracePt t="4073" x="3159125" y="4775200"/>
          <p14:tracePt t="4077" x="3270250" y="4775200"/>
          <p14:tracePt t="4082" x="3397250" y="4775200"/>
          <p14:tracePt t="4088" x="3525838" y="4775200"/>
          <p14:tracePt t="4094" x="3671888" y="4775200"/>
          <p14:tracePt t="4097" x="3817938" y="4775200"/>
          <p14:tracePt t="4104" x="3963988" y="4775200"/>
          <p14:tracePt t="4108" x="4110038" y="4775200"/>
          <p14:tracePt t="4114" x="4273550" y="4775200"/>
          <p14:tracePt t="4119" x="4419600" y="4775200"/>
          <p14:tracePt t="4124" x="4548188" y="4775200"/>
          <p14:tracePt t="4128" x="4694238" y="4794250"/>
          <p14:tracePt t="4134" x="4803775" y="4794250"/>
          <p14:tracePt t="4138" x="4949825" y="4794250"/>
          <p14:tracePt t="4144" x="5059363" y="4794250"/>
          <p14:tracePt t="4148" x="5168900" y="4794250"/>
          <p14:tracePt t="4155" x="5278438" y="4794250"/>
          <p14:tracePt t="4158" x="5370513" y="4794250"/>
          <p14:tracePt t="4163" x="5480050" y="4794250"/>
          <p14:tracePt t="4170" x="5589588" y="4794250"/>
          <p14:tracePt t="4174" x="5680075" y="4794250"/>
          <p14:tracePt t="4179" x="5781675" y="4775200"/>
          <p14:tracePt t="4184" x="5872163" y="4757738"/>
          <p14:tracePt t="4190" x="5972175" y="4748213"/>
          <p14:tracePt t="4194" x="6045200" y="4721225"/>
          <p14:tracePt t="4198" x="6110288" y="4711700"/>
          <p14:tracePt t="4205" x="6183313" y="4694238"/>
          <p14:tracePt t="4209" x="6264275" y="4665663"/>
          <p14:tracePt t="4213" x="6337300" y="4638675"/>
          <p14:tracePt t="4221" x="6402388" y="4629150"/>
          <p14:tracePt t="4223" x="6446838" y="4611688"/>
          <p14:tracePt t="4229" x="6521450" y="4592638"/>
          <p14:tracePt t="4234" x="6565900" y="4575175"/>
          <p14:tracePt t="4240" x="6630988" y="4556125"/>
          <p14:tracePt t="4244" x="6684963" y="4548188"/>
          <p14:tracePt t="4250" x="6721475" y="4538663"/>
          <p14:tracePt t="4255" x="6777038" y="4529138"/>
          <p14:tracePt t="4259" x="6831013" y="4511675"/>
          <p14:tracePt t="4263" x="6867525" y="4502150"/>
          <p14:tracePt t="4271" x="6923088" y="4492625"/>
          <p14:tracePt t="4273" x="6977063" y="4483100"/>
          <p14:tracePt t="4279" x="7032625" y="4483100"/>
          <p14:tracePt t="4284" x="7096125" y="4475163"/>
          <p14:tracePt t="4290" x="7159625" y="4456113"/>
          <p14:tracePt t="4296" x="7215188" y="4446588"/>
          <p14:tracePt t="4299" x="7278688" y="4438650"/>
          <p14:tracePt t="4305" x="7351713" y="4419600"/>
          <p14:tracePt t="4309" x="7424738" y="4410075"/>
          <p14:tracePt t="4313" x="7497763" y="4410075"/>
          <p14:tracePt t="4321" x="7597775" y="4383088"/>
          <p14:tracePt t="4325" x="7670800" y="4365625"/>
          <p14:tracePt t="4329" x="7772400" y="4337050"/>
          <p14:tracePt t="4336" x="7881938" y="4329113"/>
          <p14:tracePt t="4339" x="7999413" y="4300538"/>
          <p14:tracePt t="4346" x="8108950" y="4273550"/>
          <p14:tracePt t="4350" x="8228013" y="4246563"/>
          <p14:tracePt t="4356" x="8337550" y="4200525"/>
          <p14:tracePt t="4359" x="8447088" y="4183063"/>
          <p14:tracePt t="4365" x="8602663" y="4137025"/>
          <p14:tracePt t="4371" x="8748713" y="4090988"/>
          <p14:tracePt t="4375" x="8867775" y="4054475"/>
          <p14:tracePt t="4379" x="8996363" y="4027488"/>
          <p14:tracePt t="4386" x="9113838" y="3990975"/>
          <p14:tracePt t="4390" x="9242425" y="3954463"/>
          <p14:tracePt t="4396" x="9351963" y="3935413"/>
          <p14:tracePt t="4400" x="9451975" y="3908425"/>
          <p14:tracePt t="4406" x="9544050" y="3898900"/>
          <p14:tracePt t="4412" x="9644063" y="3871913"/>
          <p14:tracePt t="4416" x="9753600" y="3852863"/>
          <p14:tracePt t="4421" x="9845675" y="3844925"/>
          <p14:tracePt t="4425" x="9926638" y="3825875"/>
          <p14:tracePt t="4429" x="9982200" y="3816350"/>
          <p14:tracePt t="4436" x="10055225" y="3816350"/>
          <p14:tracePt t="4441" x="10137775" y="3798888"/>
          <p14:tracePt t="4445" x="10191750" y="3789363"/>
          <p14:tracePt t="4453" x="10255250" y="3779838"/>
          <p14:tracePt t="4455" x="10328275" y="3779838"/>
          <p14:tracePt t="4461" x="10401300" y="3762375"/>
          <p14:tracePt t="4465" x="10447338" y="3743325"/>
          <p14:tracePt t="4472" x="10529888" y="3735388"/>
          <p14:tracePt t="4475" x="10566400" y="3716338"/>
          <p14:tracePt t="4481" x="10621963" y="3716338"/>
          <p14:tracePt t="4487" x="10685463" y="3698875"/>
          <p14:tracePt t="4491" x="10731500" y="3689350"/>
          <p14:tracePt t="4495" x="10775950" y="3670300"/>
          <p14:tracePt t="4503" x="10831513" y="3662363"/>
          <p14:tracePt t="4505" x="10895013" y="3652838"/>
          <p14:tracePt t="4511" x="10922000" y="3652838"/>
          <p14:tracePt t="4515" x="10958513" y="3643313"/>
          <p14:tracePt t="4522" x="11004550" y="3625850"/>
          <p14:tracePt t="4527" x="11041063" y="3625850"/>
          <p14:tracePt t="4531" x="11104563" y="3616325"/>
          <p14:tracePt t="4536" x="11141075" y="3606800"/>
          <p14:tracePt t="4541" x="11187113" y="3606800"/>
          <p14:tracePt t="4547" x="11242675" y="3597275"/>
          <p14:tracePt t="4553" x="11296650" y="3597275"/>
          <p14:tracePt t="4557" x="11360150" y="3589338"/>
          <p14:tracePt t="4562" x="11434763" y="3589338"/>
          <p14:tracePt t="4569" x="11488738" y="3589338"/>
          <p14:tracePt t="4571" x="11552238" y="3560763"/>
          <p14:tracePt t="4578" x="11661775" y="3543300"/>
          <p14:tracePt t="4582" x="11717338" y="3543300"/>
          <p14:tracePt t="4588" x="11799888" y="3533775"/>
          <p14:tracePt t="4592" x="11853863" y="3533775"/>
          <p14:tracePt t="4597" x="11926888" y="3516313"/>
          <p14:tracePt t="4603" x="11982450" y="3516313"/>
          <p14:tracePt t="4607" x="12055475" y="3516313"/>
          <p14:tracePt t="4612" x="12118975" y="3516313"/>
          <p14:tracePt t="4619" x="12172950" y="351631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물, 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0AE4ECB8-410A-49B6-86CC-D0C346FEC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639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D969245-DAB1-4E1B-A6E8-6C8E065F3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0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0"/>
    </mc:Choice>
    <mc:Fallback>
      <p:transition spd="slow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3" x="12109450" y="3506788"/>
          <p14:tracePt t="698" x="12072938" y="3506788"/>
          <p14:tracePt t="702" x="12018963" y="3506788"/>
          <p14:tracePt t="709" x="11953875" y="3506788"/>
          <p14:tracePt t="714" x="11899900" y="3506788"/>
          <p14:tracePt t="716" x="11844338" y="3506788"/>
          <p14:tracePt t="723" x="11790363" y="3506788"/>
          <p14:tracePt t="727" x="11734800" y="3506788"/>
          <p14:tracePt t="733" x="11661775" y="3506788"/>
          <p14:tracePt t="738" x="11561763" y="3506788"/>
          <p14:tracePt t="742" x="11488738" y="3506788"/>
          <p14:tracePt t="749" x="11415713" y="3506788"/>
          <p14:tracePt t="752" x="11342688" y="3506788"/>
          <p14:tracePt t="759" x="11233150" y="3497263"/>
          <p14:tracePt t="764" x="11141075" y="3497263"/>
          <p14:tracePt t="768" x="11050588" y="3497263"/>
          <p14:tracePt t="772" x="10958513" y="3497263"/>
          <p14:tracePt t="781" x="10877550" y="3497263"/>
          <p14:tracePt t="783" x="10748963" y="3497263"/>
          <p14:tracePt t="789" x="10658475" y="3479800"/>
          <p14:tracePt t="792" x="10585450" y="3479800"/>
          <p14:tracePt t="799" x="10493375" y="3479800"/>
          <p14:tracePt t="803" x="10401300" y="3479800"/>
          <p14:tracePt t="809" x="10310813" y="3479800"/>
          <p14:tracePt t="813" x="10210800" y="3470275"/>
          <p14:tracePt t="819" x="10118725" y="3470275"/>
          <p14:tracePt t="825" x="10028238" y="3470275"/>
          <p14:tracePt t="831" x="9936163" y="3451225"/>
          <p14:tracePt t="832" x="9863138" y="3451225"/>
          <p14:tracePt t="839" x="9772650" y="3451225"/>
          <p14:tracePt t="842" x="9671050" y="3443288"/>
          <p14:tracePt t="849" x="9561513" y="3424238"/>
          <p14:tracePt t="855" x="9434513" y="3424238"/>
          <p14:tracePt t="859" x="9324975" y="3414713"/>
          <p14:tracePt t="865" x="9178925" y="3397250"/>
          <p14:tracePt t="869" x="9050338" y="3397250"/>
          <p14:tracePt t="875" x="8840788" y="3360738"/>
          <p14:tracePt t="880" x="8694738" y="3360738"/>
          <p14:tracePt t="885" x="8529638" y="3360738"/>
          <p14:tracePt t="889" x="8356600" y="3360738"/>
          <p14:tracePt t="900" x="8027988" y="3351213"/>
          <p14:tracePt t="905" x="7862888" y="3333750"/>
          <p14:tracePt t="909" x="7716838" y="3333750"/>
          <p14:tracePt t="915" x="7553325" y="3333750"/>
          <p14:tracePt t="919" x="7388225" y="3333750"/>
          <p14:tracePt t="925" x="7242175" y="3324225"/>
          <p14:tracePt t="931" x="7096125" y="3324225"/>
          <p14:tracePt t="935" x="6950075" y="3324225"/>
          <p14:tracePt t="940" x="6821488" y="3324225"/>
          <p14:tracePt t="945" x="6675438" y="3324225"/>
          <p14:tracePt t="949" x="6548438" y="3324225"/>
          <p14:tracePt t="955" x="6419850" y="3305175"/>
          <p14:tracePt t="959" x="6273800" y="3305175"/>
          <p14:tracePt t="965" x="6127750" y="3305175"/>
          <p14:tracePt t="971" x="6000750" y="3305175"/>
          <p14:tracePt t="975" x="5872163" y="3287713"/>
          <p14:tracePt t="982" x="5762625" y="3278188"/>
          <p14:tracePt t="985" x="5634038" y="3278188"/>
          <p14:tracePt t="991" x="5480050" y="3260725"/>
          <p14:tracePt t="995" x="5407025" y="3260725"/>
          <p14:tracePt t="1001" x="5297488" y="3260725"/>
          <p14:tracePt t="1004" x="5224463" y="3251200"/>
          <p14:tracePt t="1010" x="5151438" y="3251200"/>
          <p14:tracePt t="1015" x="5059363" y="3251200"/>
          <p14:tracePt t="1020" x="4995863" y="3251200"/>
          <p14:tracePt t="1025" x="4940300" y="3251200"/>
          <p14:tracePt t="1032" x="4886325" y="3251200"/>
          <p14:tracePt t="1035" x="4830763" y="3251200"/>
          <p14:tracePt t="1041" x="4776788" y="3251200"/>
          <p14:tracePt t="1046" x="4730750" y="3251200"/>
          <p14:tracePt t="1050" x="4694238" y="3251200"/>
          <p14:tracePt t="1055" x="4648200" y="3251200"/>
          <p14:tracePt t="1061" x="4611688" y="3251200"/>
          <p14:tracePt t="1065" x="4565650" y="3251200"/>
          <p14:tracePt t="1071" x="4538663" y="3241675"/>
          <p14:tracePt t="1075" x="4511675" y="3241675"/>
          <p14:tracePt t="1082" x="4492625" y="3241675"/>
          <p14:tracePt t="1087" x="4465638" y="3241675"/>
          <p14:tracePt t="1091" x="4429125" y="3241675"/>
          <p14:tracePt t="1096" x="4419600" y="3241675"/>
          <p14:tracePt t="1101" x="4383088" y="3232150"/>
          <p14:tracePt t="1106" x="4356100" y="3232150"/>
          <p14:tracePt t="1110" x="4338638" y="3232150"/>
          <p14:tracePt t="1117" x="4310063" y="3232150"/>
          <p14:tracePt t="1120" x="4283075" y="3232150"/>
          <p14:tracePt t="1126" x="4265613" y="3232150"/>
          <p14:tracePt t="1132" x="4246563" y="3232150"/>
          <p14:tracePt t="1137" x="4229100" y="3232150"/>
          <p14:tracePt t="1141" x="4219575" y="3232150"/>
          <p14:tracePt t="1148" x="4200525" y="3232150"/>
          <p14:tracePt t="1151" x="4192588" y="3232150"/>
          <p14:tracePt t="1171" x="4183063" y="3232150"/>
          <p14:tracePt t="1177" x="4173538" y="3232150"/>
          <p14:tracePt t="1187" x="4156075" y="3232150"/>
          <p14:tracePt t="1198" x="4146550" y="3232150"/>
          <p14:tracePt t="1203" x="4137025" y="3232150"/>
          <p14:tracePt t="1207" x="4119563" y="3241675"/>
          <p14:tracePt t="1213" x="4110038" y="3241675"/>
          <p14:tracePt t="1216" x="4083050" y="3251200"/>
          <p14:tracePt t="1222" x="4073525" y="3251200"/>
          <p14:tracePt t="1226" x="4054475" y="3260725"/>
          <p14:tracePt t="1233" x="4044950" y="3260725"/>
          <p14:tracePt t="1236" x="4017963" y="3268663"/>
          <p14:tracePt t="1243" x="3990975" y="3268663"/>
          <p14:tracePt t="1248" x="3954463" y="3278188"/>
          <p14:tracePt t="1252" x="3935413" y="3278188"/>
          <p14:tracePt t="1256" x="3908425" y="3278188"/>
          <p14:tracePt t="1264" x="3890963" y="3287713"/>
          <p14:tracePt t="1267" x="3862388" y="3287713"/>
          <p14:tracePt t="1273" x="3844925" y="3297238"/>
          <p14:tracePt t="1277" x="3825875" y="3305175"/>
          <p14:tracePt t="1283" x="3798888" y="3305175"/>
          <p14:tracePt t="1287" x="3771900" y="3314700"/>
          <p14:tracePt t="1293" x="3752850" y="3324225"/>
          <p14:tracePt t="1299" x="3752850" y="3333750"/>
          <p14:tracePt t="1302" x="3725863" y="3341688"/>
          <p14:tracePt t="1309" x="3708400" y="3360738"/>
          <p14:tracePt t="1313" x="3689350" y="3360738"/>
          <p14:tracePt t="1316" x="3679825" y="3378200"/>
          <p14:tracePt t="1323" x="3662363" y="3387725"/>
          <p14:tracePt t="1330" x="3635375" y="3397250"/>
          <p14:tracePt t="1333" x="3616325" y="3406775"/>
          <p14:tracePt t="1339" x="3616325" y="3414713"/>
          <p14:tracePt t="1343" x="3598863" y="3433763"/>
          <p14:tracePt t="1349" x="3589338" y="3451225"/>
          <p14:tracePt t="1352" x="3579813" y="3460750"/>
          <p14:tracePt t="1358" x="3562350" y="3479800"/>
          <p14:tracePt t="1363" x="3552825" y="3479800"/>
          <p14:tracePt t="1368" x="3543300" y="3497263"/>
          <p14:tracePt t="1372" x="3533775" y="3506788"/>
          <p14:tracePt t="1380" x="3525838" y="3524250"/>
          <p14:tracePt t="1382" x="3516313" y="3533775"/>
          <p14:tracePt t="1389" x="3516313" y="3543300"/>
          <p14:tracePt t="1393" x="3516313" y="3560763"/>
          <p14:tracePt t="1399" x="3506788" y="3560763"/>
          <p14:tracePt t="1403" x="3497263" y="3570288"/>
          <p14:tracePt t="1413" x="3497263" y="3579813"/>
          <p14:tracePt t="1418" x="3497263" y="3589338"/>
          <p14:tracePt t="1431" x="3497263" y="3597275"/>
          <p14:tracePt t="1435" x="3489325" y="3597275"/>
          <p14:tracePt t="1449" x="3489325" y="3606800"/>
          <p14:tracePt t="1475" x="3489325" y="3616325"/>
          <p14:tracePt t="1519" x="3489325" y="3625850"/>
          <p14:tracePt t="1538" x="3489325" y="3633788"/>
          <p14:tracePt t="1545" x="3489325" y="3643313"/>
          <p14:tracePt t="1561" x="3489325" y="3652838"/>
          <p14:tracePt t="1565" x="3489325" y="3662363"/>
          <p14:tracePt t="1605" x="3479800" y="3662363"/>
          <p14:tracePt t="1611" x="3479800" y="3652838"/>
          <p14:tracePt t="1621" x="3470275" y="3643313"/>
          <p14:tracePt t="1625" x="3460750" y="3633788"/>
          <p14:tracePt t="1635" x="3452813" y="3633788"/>
          <p14:tracePt t="1641" x="3433763" y="3633788"/>
          <p14:tracePt t="1646" x="3433763" y="3643313"/>
          <p14:tracePt t="1650" x="3424238" y="3662363"/>
          <p14:tracePt t="1661" x="3397250" y="3679825"/>
          <p14:tracePt t="1667" x="3387725" y="3679825"/>
          <p14:tracePt t="2382" x="3387725" y="3689350"/>
          <p14:tracePt t="2398" x="3397250" y="3662363"/>
          <p14:tracePt t="2403" x="3397250" y="3652838"/>
          <p14:tracePt t="2407" x="3397250" y="3633788"/>
          <p14:tracePt t="2412" x="3397250" y="3625850"/>
          <p14:tracePt t="2417" x="3397250" y="3616325"/>
          <p14:tracePt t="2427" x="3397250" y="3606800"/>
          <p14:tracePt t="2443" x="3387725" y="3597275"/>
          <p14:tracePt t="2448" x="3370263" y="3589338"/>
          <p14:tracePt t="2453" x="3360738" y="3570288"/>
          <p14:tracePt t="2459" x="3333750" y="3560763"/>
          <p14:tracePt t="2465" x="3306763" y="3533775"/>
          <p14:tracePt t="2466" x="3287713" y="3524250"/>
          <p14:tracePt t="2473" x="3270250" y="3506788"/>
          <p14:tracePt t="2480" x="3251200" y="3497263"/>
          <p14:tracePt t="2482" x="3251200" y="3479800"/>
          <p14:tracePt t="2493" x="3251200" y="3470275"/>
          <p14:tracePt t="2503" x="3251200" y="3460750"/>
          <p14:tracePt t="2515" x="3241675" y="3451225"/>
          <p14:tracePt t="2518" x="3241675" y="3443288"/>
          <p14:tracePt t="2531" x="3241675" y="3433763"/>
          <p14:tracePt t="2532" x="3232150" y="3424238"/>
          <p14:tracePt t="2555" x="3224213" y="3424238"/>
          <p14:tracePt t="2565" x="3214688" y="3424238"/>
          <p14:tracePt t="2584" x="3205163" y="3424238"/>
          <p14:tracePt t="2605" x="3195638" y="3424238"/>
          <p14:tracePt t="2615" x="3195638" y="3443288"/>
          <p14:tracePt t="2619" x="3187700" y="3451225"/>
          <p14:tracePt t="2625" x="3187700" y="3460750"/>
          <p14:tracePt t="2631" x="3187700" y="3470275"/>
          <p14:tracePt t="2635" x="3168650" y="3479800"/>
          <p14:tracePt t="2641" x="3168650" y="3487738"/>
          <p14:tracePt t="2646" x="3168650" y="3497263"/>
          <p14:tracePt t="2651" x="3159125" y="3497263"/>
          <p14:tracePt t="2655" x="3159125" y="3506788"/>
          <p14:tracePt t="2660" x="3151188" y="3516313"/>
          <p14:tracePt t="2665" x="3141663" y="3524250"/>
          <p14:tracePt t="2685" x="3141663" y="3533775"/>
          <p14:tracePt t="2721" x="3132138" y="3543300"/>
          <p14:tracePt t="2930" x="3141663" y="3543300"/>
          <p14:tracePt t="2932" x="3141663" y="3524250"/>
          <p14:tracePt t="2952" x="3151188" y="3524250"/>
          <p14:tracePt t="5581" x="3151188" y="3516313"/>
          <p14:tracePt t="5590" x="3224213" y="3497263"/>
          <p14:tracePt t="5597" x="3287713" y="3470275"/>
          <p14:tracePt t="5601" x="3370263" y="3443288"/>
          <p14:tracePt t="5606" x="3443288" y="3424238"/>
          <p14:tracePt t="5612" x="3525838" y="3378200"/>
          <p14:tracePt t="5616" x="3643313" y="3333750"/>
          <p14:tracePt t="5621" x="3771900" y="3278188"/>
          <p14:tracePt t="5626" x="3908425" y="3232150"/>
          <p14:tracePt t="5631" x="4073525" y="3187700"/>
          <p14:tracePt t="5636" x="4219575" y="3141663"/>
          <p14:tracePt t="5641" x="4392613" y="3095625"/>
          <p14:tracePt t="5647" x="4575175" y="3068638"/>
          <p14:tracePt t="5651" x="4757738" y="3032125"/>
          <p14:tracePt t="5657" x="4922838" y="2986088"/>
          <p14:tracePt t="5664" x="5078413" y="2959100"/>
          <p14:tracePt t="5667" x="5260975" y="2930525"/>
          <p14:tracePt t="5671" x="5407025" y="2913063"/>
          <p14:tracePt t="5677" x="5553075" y="2913063"/>
          <p14:tracePt t="5681" x="5699125" y="2913063"/>
          <p14:tracePt t="5687" x="5845175" y="2913063"/>
          <p14:tracePt t="5692" x="5991225" y="2913063"/>
          <p14:tracePt t="5697" x="6146800" y="2913063"/>
          <p14:tracePt t="5701" x="6273800" y="2913063"/>
          <p14:tracePt t="5707" x="6419850" y="2913063"/>
          <p14:tracePt t="5714" x="6565900" y="2913063"/>
          <p14:tracePt t="5717" x="6711950" y="2913063"/>
          <p14:tracePt t="5723" x="6894513" y="2913063"/>
          <p14:tracePt t="5726" x="7040563" y="2930525"/>
          <p14:tracePt t="5733" x="7186613" y="2930525"/>
          <p14:tracePt t="5737" x="7351713" y="2930525"/>
          <p14:tracePt t="5743" x="7516813" y="2949575"/>
          <p14:tracePt t="5748" x="7643813" y="2949575"/>
          <p14:tracePt t="5753" x="7789863" y="2949575"/>
          <p14:tracePt t="5757" x="7918450" y="2968625"/>
          <p14:tracePt t="5764" x="8027988" y="2968625"/>
          <p14:tracePt t="5767" x="8137525" y="2968625"/>
          <p14:tracePt t="5773" x="8220075" y="2968625"/>
          <p14:tracePt t="5780" x="8256588" y="2968625"/>
          <p14:tracePt t="5783" x="8310563" y="2968625"/>
          <p14:tracePt t="5787" x="8329613" y="2968625"/>
          <p14:tracePt t="5793" x="8347075" y="2968625"/>
          <p14:tracePt t="5883" x="8347075" y="2976563"/>
          <p14:tracePt t="5903" x="8337550" y="2976563"/>
          <p14:tracePt t="5909" x="8329613" y="2976563"/>
          <p14:tracePt t="5914" x="8320088" y="2976563"/>
          <p14:tracePt t="5925" x="8310563" y="2976563"/>
          <p14:tracePt t="5935" x="8301038" y="2976563"/>
          <p14:tracePt t="5939" x="8293100" y="2976563"/>
          <p14:tracePt t="5946" x="8283575" y="2976563"/>
          <p14:tracePt t="5949" x="8256588" y="2986088"/>
          <p14:tracePt t="5955" x="8237538" y="2986088"/>
          <p14:tracePt t="5959" x="8201025" y="2986088"/>
          <p14:tracePt t="5965" x="8154988" y="2986088"/>
          <p14:tracePt t="5969" x="8101013" y="2986088"/>
          <p14:tracePt t="5975" x="8045450" y="2986088"/>
          <p14:tracePt t="5981" x="7972425" y="2986088"/>
          <p14:tracePt t="5984" x="7899400" y="2986088"/>
          <p14:tracePt t="5989" x="7808913" y="2986088"/>
          <p14:tracePt t="5997" x="7680325" y="2986088"/>
          <p14:tracePt t="5998" x="7589838" y="2986088"/>
          <p14:tracePt t="6005" x="7451725" y="2959100"/>
          <p14:tracePt t="6009" x="7324725" y="2959100"/>
          <p14:tracePt t="6014" x="7178675" y="2959100"/>
          <p14:tracePt t="6018" x="6996113" y="2949575"/>
          <p14:tracePt t="6025" x="6850063" y="2949575"/>
          <p14:tracePt t="6030" x="6675438" y="2949575"/>
          <p14:tracePt t="6035" x="6492875" y="2949575"/>
          <p14:tracePt t="6040" x="6310313" y="2949575"/>
          <p14:tracePt t="6047" x="6110288" y="2949575"/>
          <p14:tracePt t="6051" x="5927725" y="2949575"/>
          <p14:tracePt t="6055" x="5762625" y="2949575"/>
          <p14:tracePt t="6062" x="5589588" y="2949575"/>
          <p14:tracePt t="6065" x="5407025" y="2949575"/>
          <p14:tracePt t="6070" x="5260975" y="2949575"/>
          <p14:tracePt t="6075" x="5095875" y="2949575"/>
          <p14:tracePt t="6081" x="4949825" y="2968625"/>
          <p14:tracePt t="6085" x="4784725" y="2968625"/>
          <p14:tracePt t="6091" x="4621213" y="2986088"/>
          <p14:tracePt t="6097" x="4475163" y="2986088"/>
          <p14:tracePt t="6101" x="4329113" y="2986088"/>
          <p14:tracePt t="6105" x="4200525" y="2986088"/>
          <p14:tracePt t="6112" x="4037013" y="2986088"/>
          <p14:tracePt t="6114" x="3927475" y="2995613"/>
          <p14:tracePt t="6121" x="3817938" y="2995613"/>
          <p14:tracePt t="6125" x="3725863" y="2995613"/>
          <p14:tracePt t="6131" x="3625850" y="3013075"/>
          <p14:tracePt t="6134" x="3533775" y="3013075"/>
          <p14:tracePt t="6140" x="3460750" y="3022600"/>
          <p14:tracePt t="6146" x="3406775" y="3022600"/>
          <p14:tracePt t="6150" x="3343275" y="3022600"/>
          <p14:tracePt t="6157" x="3287713" y="3032125"/>
          <p14:tracePt t="6162" x="3241675" y="3041650"/>
          <p14:tracePt t="6167" x="3214688" y="3041650"/>
          <p14:tracePt t="6171" x="3187700" y="3041650"/>
          <p14:tracePt t="6181" x="3168650" y="3041650"/>
          <p14:tracePt t="6185" x="3151188" y="3041650"/>
          <p14:tracePt t="6245" x="3159125" y="3041650"/>
          <p14:tracePt t="6251" x="3178175" y="3041650"/>
          <p14:tracePt t="6254" x="3195638" y="3041650"/>
          <p14:tracePt t="6262" x="3224213" y="3032125"/>
          <p14:tracePt t="6264" x="3260725" y="3013075"/>
          <p14:tracePt t="6271" x="3270250" y="3013075"/>
          <p14:tracePt t="6277" x="3314700" y="3005138"/>
          <p14:tracePt t="6281" x="3360738" y="2995613"/>
          <p14:tracePt t="6287" x="3406775" y="2968625"/>
          <p14:tracePt t="6290" x="3460750" y="2959100"/>
          <p14:tracePt t="6298" x="3506788" y="2959100"/>
          <p14:tracePt t="6300" x="3570288" y="2959100"/>
          <p14:tracePt t="6307" x="3671888" y="2940050"/>
          <p14:tracePt t="6313" x="3762375" y="2940050"/>
          <p14:tracePt t="6316" x="3854450" y="2940050"/>
          <p14:tracePt t="6320" x="3963988" y="2940050"/>
          <p14:tracePt t="6327" x="4090988" y="2940050"/>
          <p14:tracePt t="6331" x="4237038" y="2940050"/>
          <p14:tracePt t="6336" x="4346575" y="2940050"/>
          <p14:tracePt t="6341" x="4511675" y="2940050"/>
          <p14:tracePt t="6347" x="4657725" y="2940050"/>
          <p14:tracePt t="6351" x="4830763" y="2940050"/>
          <p14:tracePt t="6357" x="4995863" y="2940050"/>
          <p14:tracePt t="6363" x="5159375" y="2940050"/>
          <p14:tracePt t="6366" x="5324475" y="2940050"/>
          <p14:tracePt t="6373" x="5470525" y="2940050"/>
          <p14:tracePt t="6377" x="5653088" y="2940050"/>
          <p14:tracePt t="6381" x="5835650" y="2940050"/>
          <p14:tracePt t="6387" x="6000750" y="2940050"/>
          <p14:tracePt t="6393" x="6173788" y="2940050"/>
          <p14:tracePt t="6397" x="6356350" y="2940050"/>
          <p14:tracePt t="6402" x="6521450" y="2968625"/>
          <p14:tracePt t="6407" x="6684963" y="2968625"/>
          <p14:tracePt t="6414" x="6831013" y="2968625"/>
          <p14:tracePt t="6417" x="6996113" y="2968625"/>
          <p14:tracePt t="6423" x="7159625" y="2976563"/>
          <p14:tracePt t="6428" x="7342188" y="2976563"/>
          <p14:tracePt t="6433" x="7488238" y="2976563"/>
          <p14:tracePt t="6436" x="7634288" y="2976563"/>
          <p14:tracePt t="6442" x="7816850" y="2976563"/>
          <p14:tracePt t="6448" x="7945438" y="2976563"/>
          <p14:tracePt t="6453" x="8091488" y="2976563"/>
          <p14:tracePt t="6457" x="8220075" y="2995613"/>
          <p14:tracePt t="6464" x="8347075" y="2995613"/>
          <p14:tracePt t="6467" x="8493125" y="2995613"/>
          <p14:tracePt t="6472" x="8602663" y="2995613"/>
          <p14:tracePt t="6478" x="8694738" y="2995613"/>
          <p14:tracePt t="6483" x="8785225" y="2995613"/>
          <p14:tracePt t="6489" x="8877300" y="2995613"/>
          <p14:tracePt t="6493" x="8931275" y="2995613"/>
          <p14:tracePt t="6497" x="9023350" y="2995613"/>
          <p14:tracePt t="6503" x="9077325" y="2995613"/>
          <p14:tracePt t="6509" x="9142413" y="2995613"/>
          <p14:tracePt t="6514" x="9196388" y="2995613"/>
          <p14:tracePt t="6518" x="9223375" y="2995613"/>
          <p14:tracePt t="6523" x="9251950" y="2995613"/>
          <p14:tracePt t="6530" x="9269413" y="2995613"/>
          <p14:tracePt t="6533" x="9288463" y="2995613"/>
          <p14:tracePt t="6649" x="9278938" y="2995613"/>
          <p14:tracePt t="6655" x="9251950" y="3005138"/>
          <p14:tracePt t="6658" x="9205913" y="3013075"/>
          <p14:tracePt t="6665" x="9150350" y="3022600"/>
          <p14:tracePt t="6669" x="9077325" y="3022600"/>
          <p14:tracePt t="6675" x="8996363" y="3041650"/>
          <p14:tracePt t="6680" x="8921750" y="3041650"/>
          <p14:tracePt t="6685" x="8831263" y="3049588"/>
          <p14:tracePt t="6689" x="8721725" y="3049588"/>
          <p14:tracePt t="6696" x="8612188" y="3049588"/>
          <p14:tracePt t="6698" x="8512175" y="3068638"/>
          <p14:tracePt t="6705" x="8420100" y="3068638"/>
          <p14:tracePt t="6709" x="8310563" y="3078163"/>
          <p14:tracePt t="6715" x="8183563" y="3078163"/>
          <p14:tracePt t="6719" x="8091488" y="3078163"/>
          <p14:tracePt t="6725" x="7962900" y="3078163"/>
          <p14:tracePt t="6731" x="7835900" y="3078163"/>
          <p14:tracePt t="6735" x="7707313" y="3078163"/>
          <p14:tracePt t="6740" x="7597775" y="3078163"/>
          <p14:tracePt t="6746" x="7451725" y="3078163"/>
          <p14:tracePt t="6749" x="7342188" y="3078163"/>
          <p14:tracePt t="6755" x="7251700" y="3078163"/>
          <p14:tracePt t="6763" x="7123113" y="3078163"/>
          <p14:tracePt t="6765" x="7032625" y="3078163"/>
          <p14:tracePt t="6771" x="6923088" y="3078163"/>
          <p14:tracePt t="6775" x="6850063" y="3078163"/>
          <p14:tracePt t="6781" x="6757988" y="3078163"/>
          <p14:tracePt t="6785" x="6657975" y="3078163"/>
          <p14:tracePt t="6791" x="6602413" y="3078163"/>
          <p14:tracePt t="6796" x="6511925" y="3078163"/>
          <p14:tracePt t="6800" x="6456363" y="3078163"/>
          <p14:tracePt t="6805" x="6383338" y="3078163"/>
          <p14:tracePt t="6813" x="6310313" y="3078163"/>
          <p14:tracePt t="6814" x="6256338" y="3078163"/>
          <p14:tracePt t="6820" x="6191250" y="3078163"/>
          <p14:tracePt t="6827" x="6137275" y="3078163"/>
          <p14:tracePt t="6831" x="6081713" y="3078163"/>
          <p14:tracePt t="6835" x="6037263" y="3078163"/>
          <p14:tracePt t="6841" x="5981700" y="3078163"/>
          <p14:tracePt t="6847" x="5945188" y="3078163"/>
          <p14:tracePt t="6851" x="5891213" y="3078163"/>
          <p14:tracePt t="6857" x="5835650" y="3078163"/>
          <p14:tracePt t="6862" x="5789613" y="3078163"/>
          <p14:tracePt t="6867" x="5753100" y="3078163"/>
          <p14:tracePt t="6871" x="5708650" y="3078163"/>
          <p14:tracePt t="6878" x="5680075" y="3078163"/>
          <p14:tracePt t="6881" x="5662613" y="3078163"/>
          <p14:tracePt t="6899" x="5634038" y="3078163"/>
          <p14:tracePt t="6901" x="5626100" y="3078163"/>
          <p14:tracePt t="6913" x="5616575" y="3078163"/>
          <p14:tracePt t="7036" x="5626100" y="3078163"/>
          <p14:tracePt t="7043" x="5634038" y="3078163"/>
          <p14:tracePt t="7047" x="5643563" y="3078163"/>
          <p14:tracePt t="7052" x="5680075" y="3068638"/>
          <p14:tracePt t="7057" x="5716588" y="3068638"/>
          <p14:tracePt t="7064" x="5762625" y="3068638"/>
          <p14:tracePt t="7067" x="5818188" y="3059113"/>
          <p14:tracePt t="7073" x="5908675" y="3059113"/>
          <p14:tracePt t="7081" x="6000750" y="3041650"/>
          <p14:tracePt t="7082" x="6091238" y="3041650"/>
          <p14:tracePt t="7089" x="6191250" y="3032125"/>
          <p14:tracePt t="7093" x="6337300" y="3032125"/>
          <p14:tracePt t="7099" x="6446838" y="3013075"/>
          <p14:tracePt t="7102" x="6611938" y="3005138"/>
          <p14:tracePt t="7109" x="6740525" y="3005138"/>
          <p14:tracePt t="7114" x="6867525" y="3005138"/>
          <p14:tracePt t="7119" x="7013575" y="3005138"/>
          <p14:tracePt t="7122" x="7142163" y="3005138"/>
          <p14:tracePt t="7130" x="7288213" y="3005138"/>
          <p14:tracePt t="7133" x="7415213" y="3005138"/>
          <p14:tracePt t="7139" x="7543800" y="3005138"/>
          <p14:tracePt t="7142" x="7670800" y="3005138"/>
          <p14:tracePt t="7149" x="7799388" y="3005138"/>
          <p14:tracePt t="7153" x="7926388" y="3005138"/>
          <p14:tracePt t="7159" x="8035925" y="3005138"/>
          <p14:tracePt t="7165" x="8164513" y="3005138"/>
          <p14:tracePt t="7169" x="8293100" y="3005138"/>
          <p14:tracePt t="7173" x="8402638" y="3005138"/>
          <p14:tracePt t="7180" x="8493125" y="3005138"/>
          <p14:tracePt t="7183" x="8602663" y="3005138"/>
          <p14:tracePt t="7189" x="8675688" y="3005138"/>
          <p14:tracePt t="7196" x="8748713" y="3005138"/>
          <p14:tracePt t="7199" x="8804275" y="3005138"/>
          <p14:tracePt t="7203" x="8848725" y="3013075"/>
          <p14:tracePt t="7209" x="8885238" y="3013075"/>
          <p14:tracePt t="7215" x="8913813" y="3022600"/>
          <p14:tracePt t="7219" x="8931275" y="3022600"/>
          <p14:tracePt t="7225" x="8940800" y="3022600"/>
          <p14:tracePt t="7779" x="8940800" y="3032125"/>
          <p14:tracePt t="7789" x="8931275" y="3032125"/>
          <p14:tracePt t="7794" x="8913813" y="3032125"/>
          <p14:tracePt t="7799" x="8894763" y="3032125"/>
          <p14:tracePt t="7805" x="8877300" y="3041650"/>
          <p14:tracePt t="7809" x="8858250" y="3049588"/>
          <p14:tracePt t="7815" x="8831263" y="3049588"/>
          <p14:tracePt t="7819" x="8785225" y="3049588"/>
          <p14:tracePt t="7825" x="8748713" y="3059113"/>
          <p14:tracePt t="7830" x="8702675" y="3078163"/>
          <p14:tracePt t="7835" x="8629650" y="3078163"/>
          <p14:tracePt t="7838" x="8566150" y="3086100"/>
          <p14:tracePt t="7846" x="8475663" y="3086100"/>
          <p14:tracePt t="7849" x="8402638" y="3095625"/>
          <p14:tracePt t="7854" x="8310563" y="3095625"/>
          <p14:tracePt t="7859" x="8210550" y="3114675"/>
          <p14:tracePt t="7865" x="8137525" y="3122613"/>
          <p14:tracePt t="7869" x="8045450" y="3122613"/>
          <p14:tracePt t="7874" x="7935913" y="3141663"/>
          <p14:tracePt t="7880" x="7862888" y="3141663"/>
          <p14:tracePt t="7884" x="7743825" y="3151188"/>
          <p14:tracePt t="7898" x="7561263" y="3178175"/>
          <p14:tracePt t="7900" x="7443788" y="3195638"/>
          <p14:tracePt t="7904" x="7370763" y="3205163"/>
          <p14:tracePt t="7913" x="7259638" y="3205163"/>
          <p14:tracePt t="7915" x="7150100" y="3224213"/>
          <p14:tracePt t="7921" x="7050088" y="3260725"/>
          <p14:tracePt t="7925" x="6959600" y="3260725"/>
          <p14:tracePt t="7931" x="6850063" y="3278188"/>
          <p14:tracePt t="7935" x="6731000" y="3287713"/>
          <p14:tracePt t="7940" x="6638925" y="3305175"/>
          <p14:tracePt t="7945" x="6548438" y="3314700"/>
          <p14:tracePt t="7950" x="6438900" y="3333750"/>
          <p14:tracePt t="7955" x="6337300" y="3333750"/>
          <p14:tracePt t="7962" x="6210300" y="3333750"/>
          <p14:tracePt t="7964" x="6100763" y="3333750"/>
          <p14:tracePt t="7971" x="6008688" y="3341688"/>
          <p14:tracePt t="7974" x="5899150" y="3341688"/>
          <p14:tracePt t="7981" x="5808663" y="3341688"/>
          <p14:tracePt t="7985" x="5716588" y="3341688"/>
          <p14:tracePt t="7991" x="5626100" y="3341688"/>
          <p14:tracePt t="7996" x="5570538" y="3341688"/>
          <p14:tracePt t="8001" x="5507038" y="3341688"/>
          <p14:tracePt t="8007" x="5480050" y="3341688"/>
          <p14:tracePt t="8012" x="5443538" y="3341688"/>
          <p14:tracePt t="8017" x="5424488" y="3341688"/>
          <p14:tracePt t="8020" x="5407025" y="3333750"/>
          <p14:tracePt t="8028" x="5387975" y="3324225"/>
          <p14:tracePt t="8031" x="5378450" y="3314700"/>
          <p14:tracePt t="8041" x="5370513" y="3297238"/>
          <p14:tracePt t="8047" x="5360988" y="3297238"/>
          <p14:tracePt t="8056" x="5360988" y="3287713"/>
          <p14:tracePt t="8070" x="5360988" y="3278188"/>
          <p14:tracePt t="8081" x="5351463" y="3260725"/>
          <p14:tracePt t="8086" x="5351463" y="3251200"/>
          <p14:tracePt t="8097" x="5341938" y="3251200"/>
          <p14:tracePt t="8100" x="5341938" y="3241675"/>
          <p14:tracePt t="8106" x="5334000" y="3241675"/>
          <p14:tracePt t="8120" x="5334000" y="3224213"/>
          <p14:tracePt t="8289" x="5334000" y="3214688"/>
          <p14:tracePt t="8561" x="5324475" y="3214688"/>
          <p14:tracePt t="8570" x="5305425" y="3214688"/>
          <p14:tracePt t="8577" x="5287963" y="3214688"/>
          <p14:tracePt t="8580" x="5268913" y="3214688"/>
          <p14:tracePt t="8586" x="5251450" y="3214688"/>
          <p14:tracePt t="8590" x="5232400" y="3214688"/>
          <p14:tracePt t="8597" x="5214938" y="3214688"/>
          <p14:tracePt t="8600" x="5187950" y="3205163"/>
          <p14:tracePt t="8607" x="5159375" y="3205163"/>
          <p14:tracePt t="8611" x="5141913" y="3205163"/>
          <p14:tracePt t="8617" x="5095875" y="3205163"/>
          <p14:tracePt t="8621" x="5068888" y="3205163"/>
          <p14:tracePt t="8628" x="5032375" y="3205163"/>
          <p14:tracePt t="8630" x="4995863" y="3205163"/>
          <p14:tracePt t="8637" x="4959350" y="3205163"/>
          <p14:tracePt t="8641" x="4940300" y="3195638"/>
          <p14:tracePt t="8647" x="4895850" y="3195638"/>
          <p14:tracePt t="8651" x="4867275" y="3195638"/>
          <p14:tracePt t="8657" x="4840288" y="3195638"/>
          <p14:tracePt t="8664" x="4813300" y="3195638"/>
          <p14:tracePt t="8667" x="4784725" y="3195638"/>
          <p14:tracePt t="8670" x="4767263" y="3195638"/>
          <p14:tracePt t="8678" x="4730750" y="3195638"/>
          <p14:tracePt t="8681" x="4703763" y="3195638"/>
          <p14:tracePt t="8687" x="4684713" y="3195638"/>
          <p14:tracePt t="8693" x="4667250" y="3195638"/>
          <p14:tracePt t="8697" x="4638675" y="3195638"/>
          <p14:tracePt t="8701" x="4621213" y="3195638"/>
          <p14:tracePt t="8707" x="4594225" y="3195638"/>
          <p14:tracePt t="8714" x="4575175" y="3195638"/>
          <p14:tracePt t="8717" x="4548188" y="3195638"/>
          <p14:tracePt t="8723" x="4521200" y="3195638"/>
          <p14:tracePt t="8728" x="4492625" y="3195638"/>
          <p14:tracePt t="8733" x="4456113" y="3195638"/>
          <p14:tracePt t="8737" x="4419600" y="3195638"/>
          <p14:tracePt t="8743" x="4392613" y="3195638"/>
          <p14:tracePt t="8747" x="4356100" y="3195638"/>
          <p14:tracePt t="8753" x="4329113" y="3195638"/>
          <p14:tracePt t="8757" x="4302125" y="3195638"/>
          <p14:tracePt t="8764" x="4265613" y="3195638"/>
          <p14:tracePt t="8767" x="4219575" y="3195638"/>
          <p14:tracePt t="8772" x="4192588" y="3195638"/>
          <p14:tracePt t="8778" x="4164013" y="3195638"/>
          <p14:tracePt t="8783" x="4127500" y="3195638"/>
          <p14:tracePt t="8788" x="4110038" y="3214688"/>
          <p14:tracePt t="8792" x="4083050" y="3214688"/>
          <p14:tracePt t="8797" x="4064000" y="3214688"/>
          <p14:tracePt t="8803" x="4044950" y="3214688"/>
          <p14:tracePt t="8809" x="4017963" y="3224213"/>
          <p14:tracePt t="8814" x="4000500" y="3224213"/>
          <p14:tracePt t="8817" x="3981450" y="3224213"/>
          <p14:tracePt t="8823" x="3963988" y="3224213"/>
          <p14:tracePt t="8830" x="3944938" y="3224213"/>
          <p14:tracePt t="8833" x="3917950" y="3224213"/>
          <p14:tracePt t="8839" x="3898900" y="3224213"/>
          <p14:tracePt t="8843" x="3881438" y="3224213"/>
          <p14:tracePt t="8849" x="3854450" y="3224213"/>
          <p14:tracePt t="8853" x="3825875" y="3224213"/>
          <p14:tracePt t="8859" x="3808413" y="3224213"/>
          <p14:tracePt t="8864" x="3781425" y="3224213"/>
          <p14:tracePt t="8869" x="3752850" y="3224213"/>
          <p14:tracePt t="8872" x="3716338" y="3232150"/>
          <p14:tracePt t="8880" x="3698875" y="3232150"/>
          <p14:tracePt t="8882" x="3671888" y="3232150"/>
          <p14:tracePt t="8899" x="3606800" y="3241675"/>
          <p14:tracePt t="8903" x="3589338" y="3241675"/>
          <p14:tracePt t="8909" x="3562350" y="3251200"/>
          <p14:tracePt t="8915" x="3543300" y="3251200"/>
          <p14:tracePt t="8921" x="3525838" y="3260725"/>
          <p14:tracePt t="8925" x="3506788" y="3260725"/>
          <p14:tracePt t="8931" x="3489325" y="3260725"/>
          <p14:tracePt t="8935" x="3479800" y="3260725"/>
          <p14:tracePt t="8941" x="3470275" y="3260725"/>
          <p14:tracePt t="8944" x="3460750" y="3260725"/>
          <p14:tracePt t="9071" x="3470275" y="3260725"/>
          <p14:tracePt t="9077" x="3489325" y="3251200"/>
          <p14:tracePt t="9081" x="3516313" y="3241675"/>
          <p14:tracePt t="9087" x="3552825" y="3232150"/>
          <p14:tracePt t="9091" x="3579813" y="3224213"/>
          <p14:tracePt t="9097" x="3606800" y="3214688"/>
          <p14:tracePt t="9101" x="3643313" y="3205163"/>
          <p14:tracePt t="9107" x="3698875" y="3187700"/>
          <p14:tracePt t="9111" x="3735388" y="3178175"/>
          <p14:tracePt t="9117" x="3781425" y="3178175"/>
          <p14:tracePt t="9121" x="3835400" y="3178175"/>
          <p14:tracePt t="9128" x="3890963" y="3168650"/>
          <p14:tracePt t="9131" x="3954463" y="3168650"/>
          <p14:tracePt t="9137" x="4008438" y="3168650"/>
          <p14:tracePt t="9141" x="4064000" y="3168650"/>
          <p14:tracePt t="9147" x="4137025" y="3168650"/>
          <p14:tracePt t="9153" x="4219575" y="3151188"/>
          <p14:tracePt t="9156" x="4292600" y="3151188"/>
          <p14:tracePt t="9162" x="4365625" y="3151188"/>
          <p14:tracePt t="9167" x="4419600" y="3151188"/>
          <p14:tracePt t="9172" x="4492625" y="3151188"/>
          <p14:tracePt t="9178" x="4565650" y="3151188"/>
          <p14:tracePt t="9182" x="4638675" y="3151188"/>
          <p14:tracePt t="9187" x="4730750" y="3151188"/>
          <p14:tracePt t="9193" x="4813300" y="3151188"/>
          <p14:tracePt t="9197" x="4886325" y="3151188"/>
          <p14:tracePt t="9203" x="4976813" y="3151188"/>
          <p14:tracePt t="9207" x="5049838" y="3151188"/>
          <p14:tracePt t="9214" x="5122863" y="3151188"/>
          <p14:tracePt t="9217" x="5195888" y="3151188"/>
          <p14:tracePt t="9222" x="5268913" y="3151188"/>
          <p14:tracePt t="9228" x="5360988" y="3151188"/>
          <p14:tracePt t="9232" x="5443538" y="3151188"/>
          <p14:tracePt t="9237" x="5497513" y="3151188"/>
          <p14:tracePt t="9243" x="5570538" y="3151188"/>
          <p14:tracePt t="9247" x="5662613" y="3151188"/>
          <p14:tracePt t="9253" x="5716588" y="3151188"/>
          <p14:tracePt t="9256" x="5789613" y="3151188"/>
          <p14:tracePt t="9264" x="5881688" y="3151188"/>
          <p14:tracePt t="9268" x="5964238" y="3151188"/>
          <p14:tracePt t="9273" x="6037263" y="3151188"/>
          <p14:tracePt t="9278" x="6127750" y="3151188"/>
          <p14:tracePt t="9283" x="6183313" y="3151188"/>
          <p14:tracePt t="9289" x="6256338" y="3151188"/>
          <p14:tracePt t="9293" x="6346825" y="3151188"/>
          <p14:tracePt t="9299" x="6402388" y="3151188"/>
          <p14:tracePt t="9303" x="6492875" y="3151188"/>
          <p14:tracePt t="9309" x="6557963" y="3151188"/>
          <p14:tracePt t="9313" x="6648450" y="3151188"/>
          <p14:tracePt t="9319" x="6721475" y="3151188"/>
          <p14:tracePt t="9322" x="6794500" y="3151188"/>
          <p14:tracePt t="9330" x="6867525" y="3151188"/>
          <p14:tracePt t="9333" x="6940550" y="3151188"/>
          <p14:tracePt t="9339" x="7032625" y="3151188"/>
          <p14:tracePt t="9342" x="7096125" y="3151188"/>
          <p14:tracePt t="9349" x="7169150" y="3151188"/>
          <p14:tracePt t="9353" x="7242175" y="3151188"/>
          <p14:tracePt t="9359" x="7315200" y="3151188"/>
          <p14:tracePt t="9364" x="7388225" y="3151188"/>
          <p14:tracePt t="9369" x="7443788" y="3151188"/>
          <p14:tracePt t="9373" x="7507288" y="3168650"/>
          <p14:tracePt t="9380" x="7580313" y="3168650"/>
          <p14:tracePt t="9385" x="7653338" y="3168650"/>
          <p14:tracePt t="9389" x="7716838" y="3168650"/>
          <p14:tracePt t="9397" x="7789863" y="3168650"/>
          <p14:tracePt t="9399" x="7845425" y="3168650"/>
          <p14:tracePt t="9405" x="7899400" y="3168650"/>
          <p14:tracePt t="9409" x="7972425" y="3187700"/>
          <p14:tracePt t="9415" x="8008938" y="3187700"/>
          <p14:tracePt t="9419" x="8064500" y="3187700"/>
          <p14:tracePt t="9425" x="8118475" y="3187700"/>
          <p14:tracePt t="9430" x="8154988" y="3187700"/>
          <p14:tracePt t="9435" x="8210550" y="3187700"/>
          <p14:tracePt t="9439" x="8256588" y="3195638"/>
          <p14:tracePt t="9447" x="8293100" y="3195638"/>
          <p14:tracePt t="9448" x="8337550" y="3205163"/>
          <p14:tracePt t="9454" x="8410575" y="3205163"/>
          <p14:tracePt t="9458" x="8456613" y="3205163"/>
          <p14:tracePt t="9464" x="8493125" y="3214688"/>
          <p14:tracePt t="9471" x="8539163" y="3214688"/>
          <p14:tracePt t="9474" x="8575675" y="3224213"/>
          <p14:tracePt t="9480" x="8621713" y="3224213"/>
          <p14:tracePt t="9484" x="8648700" y="3232150"/>
          <p14:tracePt t="9489" x="8694738" y="3241675"/>
          <p14:tracePt t="9497" x="8721725" y="3241675"/>
          <p14:tracePt t="9501" x="8767763" y="3260725"/>
          <p14:tracePt t="9505" x="8794750" y="3268663"/>
          <p14:tracePt t="9508" x="8821738" y="3268663"/>
          <p14:tracePt t="9515" x="8840788" y="3268663"/>
          <p14:tracePt t="9520" x="8858250" y="3278188"/>
          <p14:tracePt t="9524" x="8877300" y="3287713"/>
          <p14:tracePt t="9530" x="8885238" y="3287713"/>
          <p14:tracePt t="9535" x="8904288" y="3287713"/>
          <p14:tracePt t="9541" x="8913813" y="3287713"/>
          <p14:tracePt t="9545" x="8921750" y="3297238"/>
          <p14:tracePt t="9555" x="8931275" y="3297238"/>
          <p14:tracePt t="9561" x="8940800" y="3297238"/>
          <p14:tracePt t="9564" x="8950325" y="3297238"/>
          <p14:tracePt t="9571" x="8959850" y="3297238"/>
          <p14:tracePt t="9575" x="8967788" y="3297238"/>
          <p14:tracePt t="9687" x="8977313" y="3297238"/>
          <p14:tracePt t="9869" x="8967788" y="3297238"/>
          <p14:tracePt t="9873" x="8959850" y="3297238"/>
          <p14:tracePt t="9880" x="8950325" y="3297238"/>
          <p14:tracePt t="9882" x="8931275" y="3297238"/>
          <p14:tracePt t="9899" x="8885238" y="3287713"/>
          <p14:tracePt t="9902" x="8858250" y="3287713"/>
          <p14:tracePt t="9909" x="8840788" y="3287713"/>
          <p14:tracePt t="9914" x="8821738" y="3278188"/>
          <p14:tracePt t="9919" x="8785225" y="3278188"/>
          <p14:tracePt t="9923" x="8739188" y="3278188"/>
          <p14:tracePt t="9930" x="8712200" y="3278188"/>
          <p14:tracePt t="9933" x="8666163" y="3268663"/>
          <p14:tracePt t="9939" x="8629650" y="3268663"/>
          <p14:tracePt t="9943" x="8585200" y="3260725"/>
          <p14:tracePt t="9949" x="8548688" y="3260725"/>
          <p14:tracePt t="9955" x="8520113" y="3260725"/>
          <p14:tracePt t="9959" x="8475663" y="3251200"/>
          <p14:tracePt t="9965" x="8447088" y="3251200"/>
          <p14:tracePt t="9969" x="8402638" y="3251200"/>
          <p14:tracePt t="9972" x="8374063" y="3251200"/>
          <p14:tracePt t="9980" x="8356600" y="3251200"/>
          <p14:tracePt t="9984" x="8329613" y="3241675"/>
          <p14:tracePt t="9989" x="8310563" y="3241675"/>
          <p14:tracePt t="9997" x="8293100" y="3241675"/>
          <p14:tracePt t="9999" x="8274050" y="3241675"/>
          <p14:tracePt t="10005" x="8247063" y="3241675"/>
          <p14:tracePt t="10009" x="8237538" y="3241675"/>
          <p14:tracePt t="10015" x="8220075" y="3241675"/>
          <p14:tracePt t="10025" x="8201025" y="3241675"/>
          <p14:tracePt t="10030" x="8183563" y="3241675"/>
          <p14:tracePt t="10034" x="8164513" y="3232150"/>
          <p14:tracePt t="10039" x="8147050" y="3232150"/>
          <p14:tracePt t="10046" x="8118475" y="3232150"/>
          <p14:tracePt t="10049" x="8101013" y="3232150"/>
          <p14:tracePt t="10055" x="8064500" y="3232150"/>
          <p14:tracePt t="10059" x="8035925" y="3232150"/>
          <p14:tracePt t="10065" x="8008938" y="3232150"/>
          <p14:tracePt t="10071" x="7991475" y="3232150"/>
          <p14:tracePt t="10075" x="7954963" y="3232150"/>
          <p14:tracePt t="10081" x="7935913" y="3232150"/>
          <p14:tracePt t="10084" x="7889875" y="3232150"/>
          <p14:tracePt t="10089" x="7862888" y="3232150"/>
          <p14:tracePt t="10096" x="7835900" y="3232150"/>
          <p14:tracePt t="10101" x="7808913" y="3232150"/>
          <p14:tracePt t="10104" x="7762875" y="3232150"/>
          <p14:tracePt t="10111" x="7735888" y="3232150"/>
          <p14:tracePt t="10115" x="7707313" y="3232150"/>
          <p14:tracePt t="10121" x="7680325" y="3232150"/>
          <p14:tracePt t="10124" x="7643813" y="3232150"/>
          <p14:tracePt t="10131" x="7626350" y="3232150"/>
          <p14:tracePt t="10135" x="7597775" y="3232150"/>
          <p14:tracePt t="10140" x="7580313" y="3232150"/>
          <p14:tracePt t="10146" x="7543800" y="3232150"/>
          <p14:tracePt t="10151" x="7524750" y="3232150"/>
          <p14:tracePt t="10155" x="7497763" y="3232150"/>
          <p14:tracePt t="10162" x="7480300" y="3232150"/>
          <p14:tracePt t="10165" x="7451725" y="3232150"/>
          <p14:tracePt t="10171" x="7415213" y="3224213"/>
          <p14:tracePt t="10175" x="7397750" y="3224213"/>
          <p14:tracePt t="10180" x="7361238" y="3224213"/>
          <p14:tracePt t="10187" x="7342188" y="3224213"/>
          <p14:tracePt t="10190" x="7315200" y="3224213"/>
          <p14:tracePt t="10196" x="7288213" y="3224213"/>
          <p14:tracePt t="10201" x="7251700" y="3224213"/>
          <p14:tracePt t="10207" x="7223125" y="3224213"/>
          <p14:tracePt t="10212" x="7196138" y="3224213"/>
          <p14:tracePt t="10217" x="7150100" y="3224213"/>
          <p14:tracePt t="10221" x="7123113" y="3224213"/>
          <p14:tracePt t="10229" x="7105650" y="3224213"/>
          <p14:tracePt t="10230" x="7069138" y="3224213"/>
          <p14:tracePt t="10237" x="7040563" y="3224213"/>
          <p14:tracePt t="10240" x="7023100" y="3224213"/>
          <p14:tracePt t="10247" x="7004050" y="3224213"/>
          <p14:tracePt t="10251" x="6986588" y="3224213"/>
          <p14:tracePt t="10257" x="6967538" y="3224213"/>
          <p14:tracePt t="10262" x="6950075" y="3224213"/>
          <p14:tracePt t="10266" x="6931025" y="3224213"/>
          <p14:tracePt t="10271" x="6913563" y="3224213"/>
          <p14:tracePt t="10279" x="6894513" y="3214688"/>
          <p14:tracePt t="10281" x="6877050" y="3214688"/>
          <p14:tracePt t="10287" x="6858000" y="3214688"/>
          <p14:tracePt t="10290" x="6850063" y="3214688"/>
          <p14:tracePt t="10297" x="6840538" y="3214688"/>
          <p14:tracePt t="10303" x="6821488" y="3214688"/>
          <p14:tracePt t="10307" x="6804025" y="3214688"/>
          <p14:tracePt t="10313" x="6777038" y="3214688"/>
          <p14:tracePt t="10317" x="6757988" y="3214688"/>
          <p14:tracePt t="10323" x="6721475" y="3214688"/>
          <p14:tracePt t="10328" x="6694488" y="3214688"/>
          <p14:tracePt t="10333" x="6667500" y="3214688"/>
          <p14:tracePt t="10337" x="6648450" y="3214688"/>
          <p14:tracePt t="10343" x="6611938" y="3214688"/>
          <p14:tracePt t="10347" x="6594475" y="3214688"/>
          <p14:tracePt t="10353" x="6548438" y="3214688"/>
          <p14:tracePt t="10357" x="6511925" y="3214688"/>
          <p14:tracePt t="10363" x="6465888" y="3214688"/>
          <p14:tracePt t="10367" x="6438900" y="3214688"/>
          <p14:tracePt t="10373" x="6402388" y="3214688"/>
          <p14:tracePt t="10379" x="6356350" y="3214688"/>
          <p14:tracePt t="10383" x="6329363" y="3214688"/>
          <p14:tracePt t="10387" x="6300788" y="3214688"/>
          <p14:tracePt t="10393" x="6256338" y="3214688"/>
          <p14:tracePt t="10397" x="6227763" y="3214688"/>
          <p14:tracePt t="10403" x="6191250" y="3214688"/>
          <p14:tracePt t="10406" x="6154738" y="3214688"/>
          <p14:tracePt t="10413" x="6127750" y="3214688"/>
          <p14:tracePt t="10419" x="6100763" y="3214688"/>
          <p14:tracePt t="10423" x="6073775" y="3214688"/>
          <p14:tracePt t="10429" x="6045200" y="3214688"/>
          <p14:tracePt t="10433" x="6008688" y="3214688"/>
          <p14:tracePt t="10439" x="5991225" y="3214688"/>
          <p14:tracePt t="10444" x="5964238" y="3214688"/>
          <p14:tracePt t="10449" x="5945188" y="3214688"/>
          <p14:tracePt t="10453" x="5927725" y="3214688"/>
          <p14:tracePt t="10459" x="5908675" y="3214688"/>
          <p14:tracePt t="10469" x="5891213" y="3214688"/>
          <p14:tracePt t="10473" x="5872163" y="3214688"/>
          <p14:tracePt t="10479" x="5854700" y="3214688"/>
          <p14:tracePt t="10483" x="5845175" y="3214688"/>
          <p14:tracePt t="10489" x="5826125" y="3214688"/>
          <p14:tracePt t="10493" x="5818188" y="3214688"/>
          <p14:tracePt t="10503" x="5799138" y="3214688"/>
          <p14:tracePt t="10509" x="5789613" y="3214688"/>
          <p14:tracePt t="10513" x="5781675" y="3214688"/>
          <p14:tracePt t="10519" x="5772150" y="3214688"/>
          <p14:tracePt t="10523" x="5762625" y="3214688"/>
          <p14:tracePt t="10535" x="5753100" y="3214688"/>
          <p14:tracePt t="10549" x="5745163" y="3214688"/>
          <p14:tracePt t="10558" x="5735638" y="3214688"/>
          <p14:tracePt t="10585" x="5726113" y="3214688"/>
          <p14:tracePt t="10599" x="5716588" y="3214688"/>
          <p14:tracePt t="10609" x="5708650" y="3214688"/>
          <p14:tracePt t="10619" x="5699125" y="3214688"/>
          <p14:tracePt t="10635" x="5689600" y="3214688"/>
          <p14:tracePt t="10646" x="5670550" y="3214688"/>
          <p14:tracePt t="10649" x="5662613" y="3214688"/>
          <p14:tracePt t="10655" x="5653088" y="3214688"/>
          <p14:tracePt t="10662" x="5634038" y="3214688"/>
          <p14:tracePt t="10670" x="5626100" y="3214688"/>
          <p14:tracePt t="10675" x="5607050" y="3214688"/>
          <p14:tracePt t="10680" x="5589588" y="3214688"/>
          <p14:tracePt t="10685" x="5570538" y="3214688"/>
          <p14:tracePt t="10690" x="5553075" y="3214688"/>
          <p14:tracePt t="10696" x="5524500" y="3214688"/>
          <p14:tracePt t="10701" x="5507038" y="3214688"/>
          <p14:tracePt t="10705" x="5487988" y="3214688"/>
          <p14:tracePt t="10711" x="5470525" y="3214688"/>
          <p14:tracePt t="10715" x="5451475" y="3214688"/>
          <p14:tracePt t="10721" x="5434013" y="3214688"/>
          <p14:tracePt t="10730" x="5414963" y="3214688"/>
          <p14:tracePt t="10735" x="5407025" y="3214688"/>
          <p14:tracePt t="10741" x="5397500" y="3214688"/>
          <p14:tracePt t="10746" x="5387975" y="3214688"/>
          <p14:tracePt t="10751" x="5378450" y="3214688"/>
          <p14:tracePt t="10755" x="5370513" y="3214688"/>
          <p14:tracePt t="10821" x="5360988" y="3214688"/>
          <p14:tracePt t="10851" x="5351463" y="3214688"/>
          <p14:tracePt t="10870" x="5341938" y="3214688"/>
          <p14:tracePt t="10880" x="5334000" y="3214688"/>
          <p14:tracePt t="10891" x="5324475" y="3214688"/>
          <p14:tracePt t="10897" x="5314950" y="3214688"/>
          <p14:tracePt t="10907" x="5305425" y="3205163"/>
          <p14:tracePt t="10917" x="5297488" y="3205163"/>
          <p14:tracePt t="10923" x="5287963" y="3205163"/>
          <p14:tracePt t="10929" x="5268913" y="3205163"/>
          <p14:tracePt t="10933" x="5260975" y="3205163"/>
          <p14:tracePt t="10942" x="5241925" y="3205163"/>
          <p14:tracePt t="10947" x="5224463" y="3195638"/>
          <p14:tracePt t="10953" x="5205413" y="3195638"/>
          <p14:tracePt t="10957" x="5187950" y="3195638"/>
          <p14:tracePt t="10963" x="5168900" y="3195638"/>
          <p14:tracePt t="10967" x="5141913" y="3195638"/>
          <p14:tracePt t="10973" x="5122863" y="3195638"/>
          <p14:tracePt t="10979" x="5105400" y="3195638"/>
          <p14:tracePt t="10983" x="5086350" y="3195638"/>
          <p14:tracePt t="10987" x="5059363" y="3195638"/>
          <p14:tracePt t="10993" x="5041900" y="3195638"/>
          <p14:tracePt t="10999" x="5022850" y="3195638"/>
          <p14:tracePt t="11002" x="5005388" y="3195638"/>
          <p14:tracePt t="11007" x="4986338" y="3195638"/>
          <p14:tracePt t="11013" x="4968875" y="3195638"/>
          <p14:tracePt t="11019" x="4959350" y="3195638"/>
          <p14:tracePt t="11023" x="4940300" y="3195638"/>
          <p14:tracePt t="11033" x="4932363" y="3195638"/>
          <p14:tracePt t="11044" x="4913313" y="3187700"/>
          <p14:tracePt t="11053" x="4903788" y="3187700"/>
          <p14:tracePt t="11069" x="4895850" y="3187700"/>
          <p14:tracePt t="11089" x="4886325" y="3187700"/>
          <p14:tracePt t="11135" x="4876800" y="3187700"/>
          <p14:tracePt t="11155" x="4876800" y="3178175"/>
          <p14:tracePt t="11179" x="4867275" y="3178175"/>
          <p14:tracePt t="11199" x="4857750" y="3178175"/>
          <p14:tracePt t="11205" x="4849813" y="3178175"/>
          <p14:tracePt t="11215" x="4840288" y="3178175"/>
          <p14:tracePt t="11224" x="4830763" y="3178175"/>
          <p14:tracePt t="11230" x="4821238" y="3178175"/>
          <p14:tracePt t="11239" x="4813300" y="3178175"/>
          <p14:tracePt t="11246" x="4803775" y="3178175"/>
          <p14:tracePt t="11251" x="4794250" y="3178175"/>
          <p14:tracePt t="11255" x="4784725" y="3178175"/>
          <p14:tracePt t="11261" x="4776788" y="3178175"/>
          <p14:tracePt t="11296" x="4767263" y="3178175"/>
          <p14:tracePt t="11366" x="4757738" y="3178175"/>
          <p14:tracePt t="11386" x="4748213" y="3178175"/>
          <p14:tracePt t="11411" x="4740275" y="3178175"/>
          <p14:tracePt t="11486" x="4730750" y="3178175"/>
          <p14:tracePt t="11921" x="4721225" y="3178175"/>
          <p14:tracePt t="12097" x="4721225" y="3168650"/>
          <p14:tracePt t="12103" x="4711700" y="3151188"/>
          <p14:tracePt t="12107" x="4711700" y="3141663"/>
          <p14:tracePt t="12113" x="4703763" y="3141663"/>
          <p14:tracePt t="12117" x="4694238" y="3132138"/>
          <p14:tracePt t="12123" x="4675188" y="3122613"/>
          <p14:tracePt t="12129" x="4667250" y="3114675"/>
          <p14:tracePt t="12133" x="4648200" y="3114675"/>
          <p14:tracePt t="12136" x="4630738" y="3105150"/>
          <p14:tracePt t="12143" x="4611688" y="3086100"/>
          <p14:tracePt t="12149" x="4594225" y="3068638"/>
          <p14:tracePt t="12153" x="4565650" y="3049588"/>
          <p14:tracePt t="12159" x="4548188" y="3049588"/>
          <p14:tracePt t="12164" x="4502150" y="3041650"/>
          <p14:tracePt t="12169" x="4465638" y="3032125"/>
          <p14:tracePt t="12172" x="4419600" y="3032125"/>
          <p14:tracePt t="12180" x="4383088" y="3032125"/>
          <p14:tracePt t="12183" x="4338638" y="3032125"/>
          <p14:tracePt t="12188" x="4302125" y="3032125"/>
          <p14:tracePt t="12194" x="4292600" y="3013075"/>
          <p14:tracePt t="12198" x="4256088" y="3013075"/>
          <p14:tracePt t="12829" x="4256088" y="3005138"/>
          <p14:tracePt t="12833" x="4256088" y="2995613"/>
          <p14:tracePt t="12839" x="4256088" y="2986088"/>
          <p14:tracePt t="12855" x="4246563" y="2976563"/>
          <p14:tracePt t="12859" x="4237038" y="2976563"/>
          <p14:tracePt t="12865" x="4219575" y="2976563"/>
          <p14:tracePt t="12869" x="4210050" y="2968625"/>
          <p14:tracePt t="12875" x="4200525" y="2968625"/>
          <p14:tracePt t="12880" x="4200525" y="2959100"/>
          <p14:tracePt t="12885" x="4192588" y="2949575"/>
          <p14:tracePt t="12905" x="4192588" y="2940050"/>
          <p14:tracePt t="12918" x="4192588" y="2930525"/>
          <p14:tracePt t="12935" x="4183063" y="2930525"/>
          <p14:tracePt t="12959" x="4173538" y="2922588"/>
          <p14:tracePt t="12985" x="4173538" y="2913063"/>
          <p14:tracePt t="12996" x="4173538" y="2903538"/>
          <p14:tracePt t="13001" x="4173538" y="2894013"/>
          <p14:tracePt t="13005" x="4164013" y="2894013"/>
          <p14:tracePt t="13015" x="4164013" y="2886075"/>
          <p14:tracePt t="13020" x="4156075" y="2867025"/>
          <p14:tracePt t="13035" x="4156075" y="2857500"/>
          <p14:tracePt t="13041" x="4146550" y="2840038"/>
          <p14:tracePt t="13046" x="4137025" y="2820988"/>
          <p14:tracePt t="13051" x="4127500" y="2820988"/>
          <p14:tracePt t="13055" x="4127500" y="2794000"/>
          <p14:tracePt t="13063" x="4119563" y="2767013"/>
          <p14:tracePt t="13065" x="4110038" y="2747963"/>
          <p14:tracePt t="13070" x="4100513" y="2703513"/>
          <p14:tracePt t="13077" x="4083050" y="2674938"/>
          <p14:tracePt t="13081" x="4073525" y="2638425"/>
          <p14:tracePt t="13086" x="4044950" y="2611438"/>
          <p14:tracePt t="13091" x="4027488" y="2584450"/>
          <p14:tracePt t="13096" x="4017963" y="2565400"/>
          <p14:tracePt t="13100" x="4008438" y="2557463"/>
          <p14:tracePt t="13106" x="4008438" y="2547938"/>
          <p14:tracePt t="13112" x="3990975" y="2538413"/>
          <p14:tracePt t="13117" x="3990975" y="2528888"/>
          <p14:tracePt t="13121" x="3990975" y="2520950"/>
          <p14:tracePt t="13128" x="3981450" y="2520950"/>
          <p14:tracePt t="13130" x="3981450" y="2511425"/>
          <p14:tracePt t="13137" x="3971925" y="2511425"/>
          <p14:tracePt t="13146" x="3954463" y="2501900"/>
          <p14:tracePt t="13156" x="3944938" y="2501900"/>
          <p14:tracePt t="13163" x="3935413" y="2501900"/>
          <p14:tracePt t="13171" x="3927475" y="2501900"/>
          <p14:tracePt t="13182" x="3927475" y="2492375"/>
          <p14:tracePt t="13190" x="3917950" y="2492375"/>
          <p14:tracePt t="13196" x="3917950" y="2484438"/>
          <p14:tracePt t="13200" x="3908425" y="2484438"/>
          <p14:tracePt t="13206" x="3898900" y="2484438"/>
          <p14:tracePt t="13213" x="3890963" y="2474913"/>
          <p14:tracePt t="13216" x="3881438" y="2465388"/>
          <p14:tracePt t="13222" x="3871913" y="2465388"/>
          <p14:tracePt t="13228" x="3862388" y="2455863"/>
          <p14:tracePt t="13232" x="3854450" y="2447925"/>
          <p14:tracePt t="13236" x="3844925" y="2447925"/>
          <p14:tracePt t="13244" x="3825875" y="2438400"/>
          <p14:tracePt t="13247" x="3808413" y="2438400"/>
          <p14:tracePt t="13252" x="3798888" y="2428875"/>
          <p14:tracePt t="13256" x="3781425" y="2428875"/>
          <p14:tracePt t="13267" x="3762375" y="2419350"/>
          <p14:tracePt t="13272" x="3744913" y="2419350"/>
          <p14:tracePt t="13278" x="3735388" y="2419350"/>
          <p14:tracePt t="13282" x="3725863" y="2419350"/>
          <p14:tracePt t="13286" x="3716338" y="2419350"/>
          <p14:tracePt t="13295" x="3698875" y="2419350"/>
          <p14:tracePt t="13302" x="3689350" y="2419350"/>
          <p14:tracePt t="13308" x="3679825" y="2419350"/>
          <p14:tracePt t="13318" x="3671888" y="2419350"/>
          <p14:tracePt t="13322" x="3662363" y="2419350"/>
          <p14:tracePt t="13329" x="3652838" y="2419350"/>
          <p14:tracePt t="13339" x="3643313" y="2419350"/>
          <p14:tracePt t="13349" x="3635375" y="2419350"/>
          <p14:tracePt t="13409" x="3625850" y="2419350"/>
          <p14:tracePt t="13429" x="3616325" y="2419350"/>
          <p14:tracePt t="13459" x="3606800" y="2419350"/>
          <p14:tracePt t="13494" x="3598863" y="2419350"/>
          <p14:tracePt t="13515" x="3589338" y="2419350"/>
          <p14:tracePt t="13518" x="3589338" y="2428875"/>
          <p14:tracePt t="13530" x="3579813" y="2428875"/>
          <p14:tracePt t="13549" x="3570288" y="2438400"/>
          <p14:tracePt t="13554" x="3562350" y="2438400"/>
          <p14:tracePt t="13562" x="3552825" y="2447925"/>
          <p14:tracePt t="13565" x="3543300" y="2465388"/>
          <p14:tracePt t="13570" x="3525838" y="2484438"/>
          <p14:tracePt t="13575" x="3516313" y="2511425"/>
          <p14:tracePt t="13581" x="3497263" y="2538413"/>
          <p14:tracePt t="13585" x="3470275" y="2574925"/>
          <p14:tracePt t="13591" x="3433763" y="2630488"/>
          <p14:tracePt t="13597" x="3397250" y="2674938"/>
          <p14:tracePt t="13600" x="3379788" y="2720975"/>
          <p14:tracePt t="13605" x="3343275" y="2767013"/>
          <p14:tracePt t="13612" x="3324225" y="2813050"/>
          <p14:tracePt t="13614" x="3287713" y="2857500"/>
          <p14:tracePt t="13620" x="3251200" y="2894013"/>
          <p14:tracePt t="13628" x="3232150" y="2922588"/>
          <p14:tracePt t="13631" x="3214688" y="2949575"/>
          <p14:tracePt t="13635" x="3195638" y="2986088"/>
          <p14:tracePt t="13640" x="3178175" y="3013075"/>
          <p14:tracePt t="13647" x="3159125" y="3022600"/>
          <p14:tracePt t="13650" x="3151188" y="3049588"/>
          <p14:tracePt t="13657" x="3132138" y="3059113"/>
          <p14:tracePt t="13663" x="3132138" y="3095625"/>
          <p14:tracePt t="13665" x="3122613" y="3095625"/>
          <p14:tracePt t="13671" x="3122613" y="3105150"/>
          <p14:tracePt t="13679" x="3114675" y="3122613"/>
          <p14:tracePt t="13680" x="3114675" y="3132138"/>
          <p14:tracePt t="13687" x="3105150" y="3151188"/>
          <p14:tracePt t="13691" x="3105150" y="3168650"/>
          <p14:tracePt t="13696" x="3095625" y="3178175"/>
          <p14:tracePt t="13701" x="3086100" y="3205163"/>
          <p14:tracePt t="13707" x="3078163" y="3205163"/>
          <p14:tracePt t="13713" x="3068638" y="3214688"/>
          <p14:tracePt t="13716" x="3059113" y="3232150"/>
          <p14:tracePt t="13720" x="3041650" y="3251200"/>
          <p14:tracePt t="13728" x="3032125" y="3268663"/>
          <p14:tracePt t="13730" x="3022600" y="3278188"/>
          <p14:tracePt t="13737" x="3022600" y="3287713"/>
          <p14:tracePt t="13744" x="3013075" y="3287713"/>
          <p14:tracePt t="13747" x="3013075" y="3297238"/>
          <p14:tracePt t="13750" x="3005138" y="3305175"/>
          <p14:tracePt t="13757" x="3005138" y="3314700"/>
          <p14:tracePt t="13826" x="2995613" y="3324225"/>
          <p14:tracePt t="13833" x="2986088" y="3333750"/>
          <p14:tracePt t="13837" x="2976563" y="3333750"/>
          <p14:tracePt t="13845" x="2976563" y="3341688"/>
          <p14:tracePt t="13847" x="2968625" y="3351213"/>
          <p14:tracePt t="13852" x="2968625" y="3360738"/>
          <p14:tracePt t="13859" x="2959100" y="3370263"/>
          <p14:tracePt t="13909" x="2949575" y="3370263"/>
          <p14:tracePt t="14049" x="2949575" y="3387725"/>
          <p14:tracePt t="14055" x="2949575" y="3397250"/>
          <p14:tracePt t="14059" x="2949575" y="3424238"/>
          <p14:tracePt t="14065" x="2968625" y="3451225"/>
          <p14:tracePt t="14069" x="2986088" y="3487738"/>
          <p14:tracePt t="14075" x="2995613" y="3516313"/>
          <p14:tracePt t="14080" x="3005138" y="3560763"/>
          <p14:tracePt t="14085" x="3013075" y="3597275"/>
          <p14:tracePt t="14089" x="3013075" y="3643313"/>
          <p14:tracePt t="14096" x="3032125" y="3706813"/>
          <p14:tracePt t="14099" x="3041650" y="3743325"/>
          <p14:tracePt t="14105" x="3041650" y="3798888"/>
          <p14:tracePt t="14112" x="3049588" y="3852863"/>
          <p14:tracePt t="14114" x="3059113" y="3898900"/>
          <p14:tracePt t="14119" x="3078163" y="3954463"/>
          <p14:tracePt t="14125" x="3086100" y="4000500"/>
          <p14:tracePt t="14129" x="3105150" y="4044950"/>
          <p14:tracePt t="14134" x="3105150" y="4064000"/>
          <p14:tracePt t="14141" x="3122613" y="4090988"/>
          <p14:tracePt t="14146" x="3151188" y="4110038"/>
          <p14:tracePt t="14150" x="3159125" y="4127500"/>
          <p14:tracePt t="14155" x="3178175" y="4154488"/>
          <p14:tracePt t="14164" x="3187700" y="4164013"/>
          <p14:tracePt t="14175" x="3187700" y="4173538"/>
          <p14:tracePt t="14185" x="3187700" y="4183063"/>
          <p14:tracePt t="14215" x="3195638" y="4183063"/>
          <p14:tracePt t="14220" x="3205163" y="4183063"/>
          <p14:tracePt t="14230" x="3224213" y="4173538"/>
          <p14:tracePt t="14237" x="3224213" y="4154488"/>
          <p14:tracePt t="14241" x="3232150" y="4137025"/>
          <p14:tracePt t="14250" x="3232150" y="4081463"/>
          <p14:tracePt t="14255" x="3241675" y="4054475"/>
          <p14:tracePt t="14263" x="3241675" y="4037013"/>
          <p14:tracePt t="14264" x="3241675" y="4008438"/>
          <p14:tracePt t="14271" x="3241675" y="3963988"/>
          <p14:tracePt t="14275" x="3241675" y="3935413"/>
          <p14:tracePt t="14280" x="3241675" y="3908425"/>
          <p14:tracePt t="14285" x="3241675" y="3881438"/>
          <p14:tracePt t="14291" x="3251200" y="3835400"/>
          <p14:tracePt t="14296" x="3251200" y="3789363"/>
          <p14:tracePt t="14301" x="3251200" y="3752850"/>
          <p14:tracePt t="14305" x="3251200" y="3725863"/>
          <p14:tracePt t="14312" x="3251200" y="3679825"/>
          <p14:tracePt t="14315" x="3251200" y="3643313"/>
          <p14:tracePt t="14321" x="3251200" y="3597275"/>
          <p14:tracePt t="14325" x="3251200" y="3570288"/>
          <p14:tracePt t="14331" x="3251200" y="3543300"/>
          <p14:tracePt t="14335" x="3241675" y="3516313"/>
          <p14:tracePt t="14341" x="3241675" y="3497263"/>
          <p14:tracePt t="14346" x="3241675" y="3460750"/>
          <p14:tracePt t="14350" x="3232150" y="3443288"/>
          <p14:tracePt t="14357" x="3232150" y="3424238"/>
          <p14:tracePt t="14363" x="3232150" y="3414713"/>
          <p14:tracePt t="14372" x="3224213" y="3406775"/>
          <p14:tracePt t="14383" x="3224213" y="3397250"/>
          <p14:tracePt t="14433" x="3224213" y="3406775"/>
          <p14:tracePt t="14437" x="3224213" y="3424238"/>
          <p14:tracePt t="14444" x="3224213" y="3451225"/>
          <p14:tracePt t="14447" x="3224213" y="3479800"/>
          <p14:tracePt t="14453" x="3224213" y="3497263"/>
          <p14:tracePt t="14457" x="3224213" y="3533775"/>
          <p14:tracePt t="14463" x="3224213" y="3579813"/>
          <p14:tracePt t="14467" x="3232150" y="3606800"/>
          <p14:tracePt t="14473" x="3251200" y="3652838"/>
          <p14:tracePt t="14479" x="3260725" y="3679825"/>
          <p14:tracePt t="14483" x="3270250" y="3725863"/>
          <p14:tracePt t="14488" x="3278188" y="3752850"/>
          <p14:tracePt t="14494" x="3297238" y="3779838"/>
          <p14:tracePt t="14498" x="3306763" y="3816350"/>
          <p14:tracePt t="14502" x="3343275" y="3862388"/>
          <p14:tracePt t="14510" x="3360738" y="3889375"/>
          <p14:tracePt t="14513" x="3379788" y="3908425"/>
          <p14:tracePt t="14518" x="3416300" y="3944938"/>
          <p14:tracePt t="14523" x="3460750" y="3963988"/>
          <p14:tracePt t="14529" x="3525838" y="3990975"/>
          <p14:tracePt t="14532" x="3598863" y="4017963"/>
          <p14:tracePt t="14539" x="3679825" y="4044950"/>
          <p14:tracePt t="14544" x="3789363" y="4054475"/>
          <p14:tracePt t="14548" x="3917950" y="4073525"/>
          <p14:tracePt t="14553" x="4008438" y="4073525"/>
          <p14:tracePt t="14560" x="4137025" y="4073525"/>
          <p14:tracePt t="14563" x="4265613" y="4073525"/>
          <p14:tracePt t="14569" x="4392613" y="4073525"/>
          <p14:tracePt t="14575" x="4557713" y="4073525"/>
          <p14:tracePt t="14579" x="4711700" y="4037013"/>
          <p14:tracePt t="14582" x="4857750" y="4017963"/>
          <p14:tracePt t="14589" x="5022850" y="3971925"/>
          <p14:tracePt t="14596" x="5205413" y="3927475"/>
          <p14:tracePt t="14598" x="5387975" y="3881438"/>
          <p14:tracePt t="14605" x="5561013" y="3816350"/>
          <p14:tracePt t="14610" x="5726113" y="3771900"/>
          <p14:tracePt t="14615" x="5927725" y="3689350"/>
          <p14:tracePt t="14619" x="6091238" y="3643313"/>
          <p14:tracePt t="14625" x="6283325" y="3589338"/>
          <p14:tracePt t="14630" x="6446838" y="3543300"/>
          <p14:tracePt t="14634" x="6630988" y="3487738"/>
          <p14:tracePt t="14639" x="6794500" y="3443288"/>
          <p14:tracePt t="14647" x="6986588" y="3397250"/>
          <p14:tracePt t="14648" x="7150100" y="3351213"/>
          <p14:tracePt t="14655" x="7315200" y="3305175"/>
          <p14:tracePt t="14659" x="7488238" y="3278188"/>
          <p14:tracePt t="14664" x="7689850" y="3251200"/>
          <p14:tracePt t="14669" x="7853363" y="3232150"/>
          <p14:tracePt t="14675" x="7972425" y="3205163"/>
          <p14:tracePt t="14679" x="8101013" y="3178175"/>
          <p14:tracePt t="14684" x="8191500" y="3159125"/>
          <p14:tracePt t="14689" x="8301038" y="3151188"/>
          <p14:tracePt t="14696" x="8383588" y="3151188"/>
          <p14:tracePt t="14698" x="8429625" y="3122613"/>
          <p14:tracePt t="14705" x="8483600" y="3122613"/>
          <p14:tracePt t="14713" x="8520113" y="3122613"/>
          <p14:tracePt t="14714" x="8539163" y="3114675"/>
          <p14:tracePt t="14721" x="8556625" y="3114675"/>
          <p14:tracePt t="14725" x="8575675" y="3114675"/>
          <p14:tracePt t="14731" x="8585200" y="3105150"/>
          <p14:tracePt t="14735" x="8593138" y="3105150"/>
          <p14:tracePt t="14741" x="8602663" y="3105150"/>
          <p14:tracePt t="14762" x="8612188" y="3105150"/>
          <p14:tracePt t="14780" x="8621713" y="3105150"/>
          <p14:tracePt t="14790" x="8629650" y="3105150"/>
          <p14:tracePt t="14796" x="8629650" y="3114675"/>
          <p14:tracePt t="14801" x="8639175" y="3122613"/>
          <p14:tracePt t="14807" x="8658225" y="3132138"/>
          <p14:tracePt t="14812" x="8666163" y="3141663"/>
          <p14:tracePt t="14817" x="8685213" y="3151188"/>
          <p14:tracePt t="14821" x="8702675" y="3159125"/>
          <p14:tracePt t="14827" x="8731250" y="3178175"/>
          <p14:tracePt t="14830" x="8748713" y="3187700"/>
          <p14:tracePt t="14837" x="8794750" y="3195638"/>
          <p14:tracePt t="14841" x="8821738" y="3195638"/>
          <p14:tracePt t="14847" x="8858250" y="3205163"/>
          <p14:tracePt t="14851" x="8894763" y="3205163"/>
          <p14:tracePt t="14857" x="8931275" y="3214688"/>
          <p14:tracePt t="14862" x="8940800" y="3214688"/>
          <p14:tracePt t="14867" x="8967788" y="3214688"/>
          <p14:tracePt t="14871" x="8986838" y="3214688"/>
          <p14:tracePt t="14877" x="9004300" y="3214688"/>
          <p14:tracePt t="14898" x="9050338" y="3224213"/>
          <p14:tracePt t="14900" x="9069388" y="3232150"/>
          <p14:tracePt t="14921" x="9069388" y="3241675"/>
          <p14:tracePt t="14953" x="9069388" y="3251200"/>
          <p14:tracePt t="14967" x="9050338" y="3260725"/>
          <p14:tracePt t="14973" x="9032875" y="3268663"/>
          <p14:tracePt t="14977" x="9023350" y="3268663"/>
          <p14:tracePt t="14983" x="8986838" y="3268663"/>
          <p14:tracePt t="14986" x="8967788" y="3278188"/>
          <p14:tracePt t="14995" x="8950325" y="3278188"/>
          <p14:tracePt t="14997" x="8931275" y="3278188"/>
          <p14:tracePt t="15003" x="8913813" y="3278188"/>
          <p14:tracePt t="15006" x="8894763" y="3278188"/>
          <p14:tracePt t="15013" x="8867775" y="3278188"/>
          <p14:tracePt t="15017" x="8848725" y="3278188"/>
          <p14:tracePt t="15023" x="8831263" y="3278188"/>
          <p14:tracePt t="15028" x="8812213" y="3278188"/>
          <p14:tracePt t="15033" x="8794750" y="3278188"/>
          <p14:tracePt t="15036" x="8785225" y="3278188"/>
          <p14:tracePt t="15045" x="8767763" y="3278188"/>
          <p14:tracePt t="15053" x="8748713" y="3268663"/>
          <p14:tracePt t="15060" x="8739188" y="3260725"/>
          <p14:tracePt t="15063" x="8731250" y="3260725"/>
          <p14:tracePt t="15067" x="8721725" y="3260725"/>
          <p14:tracePt t="15073" x="8712200" y="3251200"/>
          <p14:tracePt t="15079" x="8702675" y="3251200"/>
          <p14:tracePt t="15083" x="8702675" y="3241675"/>
          <p14:tracePt t="15094" x="8694738" y="3241675"/>
          <p14:tracePt t="15149" x="8694738" y="3268663"/>
          <p14:tracePt t="15153" x="8694738" y="3297238"/>
          <p14:tracePt t="15159" x="8694738" y="3351213"/>
          <p14:tracePt t="15164" x="8712200" y="3433763"/>
          <p14:tracePt t="15169" x="8712200" y="3506788"/>
          <p14:tracePt t="15175" x="8721725" y="3579813"/>
          <p14:tracePt t="15179" x="8721725" y="3633788"/>
          <p14:tracePt t="15185" x="8721725" y="3725863"/>
          <p14:tracePt t="15189" x="8721725" y="3835400"/>
          <p14:tracePt t="15195" x="8721725" y="3935413"/>
          <p14:tracePt t="15199" x="8721725" y="4008438"/>
          <p14:tracePt t="15204" x="8721725" y="4064000"/>
          <p14:tracePt t="15210" x="8721725" y="4137025"/>
          <p14:tracePt t="15215" x="8702675" y="4200525"/>
          <p14:tracePt t="15219" x="8702675" y="4237038"/>
          <p14:tracePt t="15225" x="8694738" y="4273550"/>
          <p14:tracePt t="15229" x="8694738" y="4300538"/>
          <p14:tracePt t="15235" x="8694738" y="4329113"/>
          <p14:tracePt t="15239" x="8694738" y="4346575"/>
          <p14:tracePt t="15245" x="8694738" y="4356100"/>
          <p14:tracePt t="15288" x="8694738" y="4329113"/>
          <p14:tracePt t="15296" x="8712200" y="4283075"/>
          <p14:tracePt t="15301" x="8721725" y="4237038"/>
          <p14:tracePt t="15305" x="8731250" y="4183063"/>
          <p14:tracePt t="15312" x="8748713" y="4146550"/>
          <p14:tracePt t="15315" x="8748713" y="4100513"/>
          <p14:tracePt t="15320" x="8767763" y="4037013"/>
          <p14:tracePt t="15325" x="8767763" y="3981450"/>
          <p14:tracePt t="15330" x="8767763" y="3927475"/>
          <p14:tracePt t="15335" x="8775700" y="3844925"/>
          <p14:tracePt t="15340" x="8775700" y="3789363"/>
          <p14:tracePt t="15346" x="8775700" y="3716338"/>
          <p14:tracePt t="15350" x="8775700" y="3643313"/>
          <p14:tracePt t="15354" x="8775700" y="3570288"/>
          <p14:tracePt t="15362" x="8775700" y="3506788"/>
          <p14:tracePt t="15365" x="8775700" y="3433763"/>
          <p14:tracePt t="15370" x="8758238" y="3378200"/>
          <p14:tracePt t="15375" x="8748713" y="3333750"/>
          <p14:tracePt t="15381" x="8739188" y="3287713"/>
          <p14:tracePt t="15387" x="8731250" y="3251200"/>
          <p14:tracePt t="15391" x="8712200" y="3214688"/>
          <p14:tracePt t="15396" x="8702675" y="3195638"/>
          <p14:tracePt t="15400" x="8675688" y="3168650"/>
          <p14:tracePt t="15407" x="8666163" y="3151188"/>
          <p14:tracePt t="15412" x="8658225" y="3141663"/>
          <p14:tracePt t="15427" x="8648700" y="3132138"/>
          <p14:tracePt t="15467" x="8639175" y="3159125"/>
          <p14:tracePt t="15471" x="8639175" y="3232150"/>
          <p14:tracePt t="15479" x="8639175" y="3287713"/>
          <p14:tracePt t="15481" x="8639175" y="3387725"/>
          <p14:tracePt t="15487" x="8639175" y="3460750"/>
          <p14:tracePt t="15495" x="8621713" y="3533775"/>
          <p14:tracePt t="15496" x="8621713" y="3606800"/>
          <p14:tracePt t="15501" x="8621713" y="3698875"/>
          <p14:tracePt t="15507" x="8621713" y="3771900"/>
          <p14:tracePt t="15513" x="8621713" y="3835400"/>
          <p14:tracePt t="15517" x="8621713" y="3889375"/>
          <p14:tracePt t="15523" x="8621713" y="3927475"/>
          <p14:tracePt t="15526" x="8621713" y="3954463"/>
          <p14:tracePt t="15532" x="8621713" y="4008438"/>
          <p14:tracePt t="15536" x="8621713" y="4027488"/>
          <p14:tracePt t="15544" x="8621713" y="4064000"/>
          <p14:tracePt t="15552" x="8621713" y="4081463"/>
          <p14:tracePt t="15572" x="8621713" y="4090988"/>
          <p14:tracePt t="15597" x="8621713" y="4081463"/>
          <p14:tracePt t="15603" x="8639175" y="4044950"/>
          <p14:tracePt t="15607" x="8639175" y="4000500"/>
          <p14:tracePt t="15612" x="8648700" y="3944938"/>
          <p14:tracePt t="15619" x="8648700" y="3889375"/>
          <p14:tracePt t="15623" x="8648700" y="3825875"/>
          <p14:tracePt t="15627" x="8648700" y="3789363"/>
          <p14:tracePt t="15632" x="8648700" y="3735388"/>
          <p14:tracePt t="15638" x="8629650" y="3689350"/>
          <p14:tracePt t="15645" x="8621713" y="3633788"/>
          <p14:tracePt t="15649" x="8612188" y="3589338"/>
          <p14:tracePt t="15653" x="8602663" y="3524250"/>
          <p14:tracePt t="15660" x="8585200" y="3470275"/>
          <p14:tracePt t="15663" x="8575675" y="3406775"/>
          <p14:tracePt t="15669" x="8556625" y="3360738"/>
          <p14:tracePt t="15673" x="8539163" y="3324225"/>
          <p14:tracePt t="15679" x="8529638" y="3260725"/>
          <p14:tracePt t="15682" x="8512175" y="3232150"/>
          <p14:tracePt t="15689" x="8502650" y="3187700"/>
          <p14:tracePt t="15695" x="8475663" y="3159125"/>
          <p14:tracePt t="15699" x="8466138" y="3132138"/>
          <p14:tracePt t="15703" x="8466138" y="3114675"/>
          <p14:tracePt t="15710" x="8456613" y="3095625"/>
          <p14:tracePt t="15713" x="8456613" y="3086100"/>
          <p14:tracePt t="15723" x="8456613" y="3078163"/>
          <p14:tracePt t="15784" x="8456613" y="3095625"/>
          <p14:tracePt t="15789" x="8456613" y="3122613"/>
          <p14:tracePt t="15795" x="8456613" y="3168650"/>
          <p14:tracePt t="15799" x="8456613" y="3205163"/>
          <p14:tracePt t="15805" x="8439150" y="3232150"/>
          <p14:tracePt t="15810" x="8439150" y="3278188"/>
          <p14:tracePt t="15815" x="8439150" y="3314700"/>
          <p14:tracePt t="15819" x="8429625" y="3351213"/>
          <p14:tracePt t="15825" x="8420100" y="3370263"/>
          <p14:tracePt t="15831" x="8420100" y="3387725"/>
          <p14:tracePt t="15834" x="8410575" y="3414713"/>
          <p14:tracePt t="15839" x="8402638" y="3424238"/>
          <p14:tracePt t="15845" x="8393113" y="3433763"/>
          <p14:tracePt t="15855" x="8383588" y="3443288"/>
          <p14:tracePt t="15862" x="8366125" y="3451225"/>
          <p14:tracePt t="15865" x="8356600" y="3451225"/>
          <p14:tracePt t="15871" x="8337550" y="3451225"/>
          <p14:tracePt t="15875" x="8320088" y="3451225"/>
          <p14:tracePt t="15897" x="8228013" y="3460750"/>
          <p14:tracePt t="15901" x="8183563" y="3460750"/>
          <p14:tracePt t="15905" x="8147050" y="3451225"/>
          <p14:tracePt t="15913" x="8064500" y="3433763"/>
          <p14:tracePt t="15914" x="8008938" y="3424238"/>
          <p14:tracePt t="15920" x="7935913" y="3424238"/>
          <p14:tracePt t="15928" x="7816850" y="3414713"/>
          <p14:tracePt t="15934" x="7597775" y="3397250"/>
          <p14:tracePt t="15939" x="7461250" y="3378200"/>
          <p14:tracePt t="15946" x="7315200" y="3378200"/>
          <p14:tracePt t="15951" x="7150100" y="3370263"/>
          <p14:tracePt t="15955" x="6986588" y="3370263"/>
          <p14:tracePt t="15960" x="6804025" y="3351213"/>
          <p14:tracePt t="15965" x="6630988" y="3333750"/>
          <p14:tracePt t="15971" x="6483350" y="3333750"/>
          <p14:tracePt t="15975" x="6300788" y="3333750"/>
          <p14:tracePt t="15981" x="6137275" y="3333750"/>
          <p14:tracePt t="15984" x="5972175" y="3333750"/>
          <p14:tracePt t="15991" x="5808663" y="3333750"/>
          <p14:tracePt t="15996" x="5662613" y="3324225"/>
          <p14:tracePt t="16001" x="5480050" y="3324225"/>
          <p14:tracePt t="16005" x="5314950" y="3324225"/>
          <p14:tracePt t="16012" x="5168900" y="3324225"/>
          <p14:tracePt t="16014" x="5041900" y="3324225"/>
          <p14:tracePt t="16020" x="4876800" y="3324225"/>
          <p14:tracePt t="16025" x="4740275" y="3324225"/>
          <p14:tracePt t="16030" x="4621213" y="3324225"/>
          <p14:tracePt t="16035" x="4492625" y="3324225"/>
          <p14:tracePt t="16041" x="4365625" y="3324225"/>
          <p14:tracePt t="16046" x="4246563" y="3324225"/>
          <p14:tracePt t="16050" x="4146550" y="3324225"/>
          <p14:tracePt t="16055" x="4037013" y="3324225"/>
          <p14:tracePt t="16062" x="3927475" y="3324225"/>
          <p14:tracePt t="16065" x="3835400" y="3324225"/>
          <p14:tracePt t="16071" x="3744913" y="3324225"/>
          <p14:tracePt t="16074" x="3652838" y="3324225"/>
          <p14:tracePt t="16080" x="3598863" y="3324225"/>
          <p14:tracePt t="16086" x="3525838" y="3324225"/>
          <p14:tracePt t="16090" x="3470275" y="3324225"/>
          <p14:tracePt t="16097" x="3406775" y="3333750"/>
          <p14:tracePt t="16101" x="3379788" y="3333750"/>
          <p14:tracePt t="16107" x="3343275" y="3351213"/>
          <p14:tracePt t="16112" x="3306763" y="3360738"/>
          <p14:tracePt t="16116" x="3270250" y="3370263"/>
          <p14:tracePt t="16120" x="3251200" y="3378200"/>
          <p14:tracePt t="16128" x="3232150" y="3387725"/>
          <p14:tracePt t="16131" x="3214688" y="3397250"/>
          <p14:tracePt t="16136" x="3195638" y="3406775"/>
          <p14:tracePt t="16141" x="3187700" y="3406775"/>
          <p14:tracePt t="16151" x="3178175" y="3406775"/>
          <p14:tracePt t="16162" x="3178175" y="3414713"/>
          <p14:tracePt t="16178" x="3168650" y="3414713"/>
          <p14:tracePt t="16180" x="3159125" y="3414713"/>
          <p14:tracePt t="16187" x="3151188" y="3414713"/>
          <p14:tracePt t="16191" x="3141663" y="3414713"/>
          <p14:tracePt t="16197" x="3122613" y="3414713"/>
          <p14:tracePt t="16203" x="3105150" y="3414713"/>
          <p14:tracePt t="16207" x="3078163" y="3414713"/>
          <p14:tracePt t="16212" x="3049588" y="3414713"/>
          <p14:tracePt t="16217" x="3022600" y="3414713"/>
          <p14:tracePt t="16223" x="2995613" y="3414713"/>
          <p14:tracePt t="16228" x="2959100" y="3414713"/>
          <p14:tracePt t="16233" x="2932113" y="3414713"/>
          <p14:tracePt t="16236" x="2922588" y="3406775"/>
          <p14:tracePt t="16245" x="2903538" y="3406775"/>
          <p14:tracePt t="16247" x="2895600" y="3397250"/>
          <p14:tracePt t="16253" x="2886075" y="3397250"/>
          <p14:tracePt t="16262" x="2867025" y="3397250"/>
          <p14:tracePt t="16339" x="2876550" y="3406775"/>
          <p14:tracePt t="16342" x="2886075" y="3433763"/>
          <p14:tracePt t="16349" x="2903538" y="3479800"/>
          <p14:tracePt t="16352" x="2932113" y="3543300"/>
          <p14:tracePt t="16360" x="2959100" y="3589338"/>
          <p14:tracePt t="16363" x="2976563" y="3662363"/>
          <p14:tracePt t="16369" x="2995613" y="3725863"/>
          <p14:tracePt t="16373" x="3005138" y="3779838"/>
          <p14:tracePt t="16379" x="3013075" y="3862388"/>
          <p14:tracePt t="16383" x="3032125" y="3917950"/>
          <p14:tracePt t="16389" x="3041650" y="3963988"/>
          <p14:tracePt t="16395" x="3041650" y="4017963"/>
          <p14:tracePt t="16399" x="3049588" y="4044950"/>
          <p14:tracePt t="16405" x="3049588" y="4081463"/>
          <p14:tracePt t="16411" x="3049588" y="4117975"/>
          <p14:tracePt t="16413" x="3059113" y="4127500"/>
          <p14:tracePt t="16419" x="3059113" y="4146550"/>
          <p14:tracePt t="16422" x="3068638" y="4164013"/>
          <p14:tracePt t="16434" x="3078163" y="4164013"/>
          <p14:tracePt t="16459" x="3086100" y="4164013"/>
          <p14:tracePt t="16465" x="3095625" y="4154488"/>
          <p14:tracePt t="16469" x="3114675" y="4127500"/>
          <p14:tracePt t="16475" x="3122613" y="4081463"/>
          <p14:tracePt t="16479" x="3141663" y="4037013"/>
          <p14:tracePt t="16485" x="3159125" y="3990975"/>
          <p14:tracePt t="16489" x="3168650" y="3935413"/>
          <p14:tracePt t="16496" x="3178175" y="3871913"/>
          <p14:tracePt t="16498" x="3187700" y="3835400"/>
          <p14:tracePt t="16504" x="3187700" y="3779838"/>
          <p14:tracePt t="16510" x="3205163" y="3716338"/>
          <p14:tracePt t="16515" x="3205163" y="3679825"/>
          <p14:tracePt t="16521" x="3205163" y="3633788"/>
          <p14:tracePt t="16526" x="3214688" y="3579813"/>
          <p14:tracePt t="16529" x="3214688" y="3533775"/>
          <p14:tracePt t="16534" x="3214688" y="3479800"/>
          <p14:tracePt t="16539" x="3214688" y="3443288"/>
          <p14:tracePt t="16546" x="3214688" y="3406775"/>
          <p14:tracePt t="16551" x="3214688" y="3370263"/>
          <p14:tracePt t="16555" x="3214688" y="3333750"/>
          <p14:tracePt t="16562" x="3214688" y="3314700"/>
          <p14:tracePt t="16565" x="3214688" y="3297238"/>
          <p14:tracePt t="16571" x="3214688" y="3287713"/>
          <p14:tracePt t="16575" x="3214688" y="3278188"/>
          <p14:tracePt t="16615" x="3214688" y="3287713"/>
          <p14:tracePt t="16621" x="3214688" y="3314700"/>
          <p14:tracePt t="16625" x="3214688" y="3370263"/>
          <p14:tracePt t="16631" x="3214688" y="3443288"/>
          <p14:tracePt t="16635" x="3224213" y="3506788"/>
          <p14:tracePt t="16641" x="3232150" y="3560763"/>
          <p14:tracePt t="16647" x="3232150" y="3606800"/>
          <p14:tracePt t="16651" x="3251200" y="3662363"/>
          <p14:tracePt t="16655" x="3260725" y="3725863"/>
          <p14:tracePt t="16663" x="3260725" y="3762375"/>
          <p14:tracePt t="16667" x="3278188" y="3789363"/>
          <p14:tracePt t="16670" x="3287713" y="3835400"/>
          <p14:tracePt t="16679" x="3297238" y="3852863"/>
          <p14:tracePt t="16680" x="3297238" y="3871913"/>
          <p14:tracePt t="16687" x="3306763" y="3881438"/>
          <p14:tracePt t="16690" x="3314700" y="3881438"/>
          <p14:tracePt t="16697" x="3314700" y="3889375"/>
          <p14:tracePt t="16728" x="3314700" y="3898900"/>
          <p14:tracePt t="16731" x="3324225" y="3898900"/>
          <p14:tracePt t="16737" x="3333750" y="3898900"/>
          <p14:tracePt t="16741" x="3343275" y="3889375"/>
          <p14:tracePt t="16747" x="3351213" y="3889375"/>
          <p14:tracePt t="16751" x="3379788" y="3871913"/>
          <p14:tracePt t="16757" x="3406775" y="3844925"/>
          <p14:tracePt t="16762" x="3424238" y="3825875"/>
          <p14:tracePt t="16766" x="3470275" y="3808413"/>
          <p14:tracePt t="16771" x="3497263" y="3771900"/>
          <p14:tracePt t="16778" x="3543300" y="3752850"/>
          <p14:tracePt t="16782" x="3606800" y="3698875"/>
          <p14:tracePt t="16786" x="3689350" y="3662363"/>
          <p14:tracePt t="16795" x="3789363" y="3589338"/>
          <p14:tracePt t="16797" x="3871913" y="3533775"/>
          <p14:tracePt t="16802" x="3990975" y="3460750"/>
          <p14:tracePt t="16807" x="4110038" y="3397250"/>
          <p14:tracePt t="16812" x="4265613" y="3305175"/>
          <p14:tracePt t="16817" x="4402138" y="3224213"/>
          <p14:tracePt t="16823" x="4548188" y="3141663"/>
          <p14:tracePt t="16828" x="4684713" y="3049588"/>
          <p14:tracePt t="16833" x="4886325" y="2949575"/>
          <p14:tracePt t="16836" x="5041900" y="2876550"/>
          <p14:tracePt t="16844" x="5205413" y="2803525"/>
          <p14:tracePt t="16847" x="5370513" y="2757488"/>
          <p14:tracePt t="16852" x="5570538" y="2674938"/>
          <p14:tracePt t="16857" x="5753100" y="2630488"/>
          <p14:tracePt t="16862" x="5935663" y="2584450"/>
          <p14:tracePt t="16867" x="6110288" y="2538413"/>
          <p14:tracePt t="16873" x="6292850" y="2501900"/>
          <p14:tracePt t="16879" x="6475413" y="2492375"/>
          <p14:tracePt t="16896" x="7059613" y="2474913"/>
          <p14:tracePt t="16898" x="7242175" y="2474913"/>
          <p14:tracePt t="16902" x="7443788" y="2474913"/>
          <p14:tracePt t="16911" x="7643813" y="2474913"/>
          <p14:tracePt t="16912" x="7799388" y="2474913"/>
          <p14:tracePt t="16918" x="7999413" y="2474913"/>
          <p14:tracePt t="16922" x="8183563" y="2474913"/>
          <p14:tracePt t="16929" x="8393113" y="2492375"/>
          <p14:tracePt t="16933" x="8539163" y="2528888"/>
          <p14:tracePt t="16939" x="8685213" y="2557463"/>
          <p14:tracePt t="16944" x="8831263" y="2565400"/>
          <p14:tracePt t="16949" x="8986838" y="2601913"/>
          <p14:tracePt t="16953" x="9096375" y="2630488"/>
          <p14:tracePt t="16961" x="9205913" y="2657475"/>
          <p14:tracePt t="16963" x="9324975" y="2684463"/>
          <p14:tracePt t="16969" x="9434513" y="2711450"/>
          <p14:tracePt t="16973" x="9534525" y="2757488"/>
          <p14:tracePt t="16980" x="9625013" y="2784475"/>
          <p14:tracePt t="16982" x="9690100" y="2803525"/>
          <p14:tracePt t="16989" x="9753600" y="2830513"/>
          <p14:tracePt t="16996" x="9799638" y="2857500"/>
          <p14:tracePt t="16998" x="9882188" y="2876550"/>
          <p14:tracePt t="17002" x="9918700" y="2894013"/>
          <p14:tracePt t="17011" x="9936163" y="2903538"/>
          <p14:tracePt t="17015" x="9972675" y="2913063"/>
          <p14:tracePt t="17019" x="9991725" y="2913063"/>
          <p14:tracePt t="17025" x="9991725" y="2922588"/>
          <p14:tracePt t="17029" x="9999663" y="2922588"/>
          <p14:tracePt t="17111" x="9999663" y="2930525"/>
          <p14:tracePt t="17119" x="9999663" y="2949575"/>
          <p14:tracePt t="17128" x="9999663" y="2959100"/>
          <p14:tracePt t="17135" x="9999663" y="2968625"/>
          <p14:tracePt t="17141" x="10009188" y="2976563"/>
          <p14:tracePt t="17155" x="10018713" y="2976563"/>
          <p14:tracePt t="17162" x="10018713" y="2986088"/>
          <p14:tracePt t="17165" x="10028238" y="2986088"/>
          <p14:tracePt t="17170" x="10036175" y="2986088"/>
          <p14:tracePt t="17176" x="10045700" y="2986088"/>
          <p14:tracePt t="17185" x="10055225" y="2986088"/>
          <p14:tracePt t="17190" x="10072688" y="2986088"/>
          <p14:tracePt t="17195" x="10082213" y="2986088"/>
          <p14:tracePt t="17200" x="10101263" y="2986088"/>
          <p14:tracePt t="17205" x="10118725" y="2986088"/>
          <p14:tracePt t="17215" x="10137775" y="2986088"/>
          <p14:tracePt t="17220" x="10145713" y="2986088"/>
          <p14:tracePt t="17226" x="10155238" y="2986088"/>
          <p14:tracePt t="17247" x="10137775" y="2986088"/>
          <p14:tracePt t="17251" x="10109200" y="2986088"/>
          <p14:tracePt t="17256" x="10082213" y="2986088"/>
          <p14:tracePt t="17262" x="10036175" y="2986088"/>
          <p14:tracePt t="17266" x="9982200" y="2986088"/>
          <p14:tracePt t="17271" x="9945688" y="3005138"/>
          <p14:tracePt t="17278" x="9899650" y="3013075"/>
          <p14:tracePt t="17281" x="9872663" y="3032125"/>
          <p14:tracePt t="17291" x="9853613" y="3032125"/>
          <p14:tracePt t="19041" x="9872663" y="3032125"/>
          <p14:tracePt t="19047" x="9882188" y="3032125"/>
          <p14:tracePt t="19050" x="9909175" y="3032125"/>
          <p14:tracePt t="19057" x="9926638" y="3041650"/>
          <p14:tracePt t="19062" x="9945688" y="3041650"/>
          <p14:tracePt t="19070" x="9963150" y="3041650"/>
          <p14:tracePt t="19078" x="9982200" y="3041650"/>
          <p14:tracePt t="19083" x="9991725" y="3041650"/>
          <p14:tracePt t="19087" x="10009188" y="3041650"/>
          <p14:tracePt t="19093" x="10018713" y="3041650"/>
          <p14:tracePt t="19097" x="10028238" y="3041650"/>
          <p14:tracePt t="19134" x="10028238" y="3049588"/>
          <p14:tracePt t="19136" x="10009188" y="3041650"/>
          <p14:tracePt t="19143" x="9999663" y="3041650"/>
          <p14:tracePt t="19147" x="9991725" y="3041650"/>
          <p14:tracePt t="19152" x="9982200" y="3041650"/>
          <p14:tracePt t="19157" x="9972675" y="3041650"/>
          <p14:tracePt t="19163" x="9963150" y="3041650"/>
          <p14:tracePt t="19167" x="9955213" y="3041650"/>
          <p14:tracePt t="19173" x="9945688" y="3041650"/>
          <p14:tracePt t="19183" x="9945688" y="3049588"/>
          <p14:tracePt t="19187" x="9936163" y="3049588"/>
          <p14:tracePt t="19194" x="9926638" y="3059113"/>
          <p14:tracePt t="19219" x="9926638" y="3068638"/>
          <p14:tracePt t="19511" x="9936163" y="3068638"/>
          <p14:tracePt t="19515" x="9991725" y="3095625"/>
          <p14:tracePt t="19520" x="10018713" y="3095625"/>
          <p14:tracePt t="19526" x="10072688" y="3095625"/>
          <p14:tracePt t="19531" x="10118725" y="3105150"/>
          <p14:tracePt t="19537" x="10174288" y="3105150"/>
          <p14:tracePt t="19541" x="10283825" y="3114675"/>
          <p14:tracePt t="19545" x="10374313" y="3114675"/>
          <p14:tracePt t="19551" x="10474325" y="3132138"/>
          <p14:tracePt t="19556" x="10585450" y="3132138"/>
          <p14:tracePt t="19561" x="10712450" y="3132138"/>
          <p14:tracePt t="19566" x="10841038" y="3132138"/>
          <p14:tracePt t="19571" x="10987088" y="3151188"/>
          <p14:tracePt t="19578" x="11133138" y="3151188"/>
          <p14:tracePt t="19581" x="11279188" y="3159125"/>
          <p14:tracePt t="19587" x="11461750" y="3178175"/>
          <p14:tracePt t="19591" x="11607800" y="3178175"/>
          <p14:tracePt t="19596" x="11753850" y="3187700"/>
          <p14:tracePt t="19600" x="11899900" y="3187700"/>
          <p14:tracePt t="19606" x="12045950" y="3205163"/>
          <p14:tracePt t="19611" x="12172950" y="320516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물, 보드, 남자, 거리이(가) 표시된 사진&#10;&#10;자동 생성된 설명">
            <a:extLst>
              <a:ext uri="{FF2B5EF4-FFF2-40B4-BE49-F238E27FC236}">
                <a16:creationId xmlns:a16="http://schemas.microsoft.com/office/drawing/2014/main" id="{387AFF8B-2D50-4E6F-9B86-9E735569C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2" r="1" b="15447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C33265B-B23B-4FBF-9873-4B45A8F93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4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5"/>
    </mc:Choice>
    <mc:Fallback>
      <p:transition spd="slow" advTm="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도로, 테이블, 카운터, 남자이(가) 표시된 사진&#10;&#10;자동 생성된 설명">
            <a:extLst>
              <a:ext uri="{FF2B5EF4-FFF2-40B4-BE49-F238E27FC236}">
                <a16:creationId xmlns:a16="http://schemas.microsoft.com/office/drawing/2014/main" id="{7B2C6482-8924-4C7D-956E-7FC09E0A96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6" r="1" b="18663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7D37BE9-A1A2-428A-8D27-B4F462E48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8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"/>
    </mc:Choice>
    <mc:Fallback>
      <p:transition spd="slow" advTm="2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실내, 테이블, 기기, 책상이(가) 표시된 사진&#10;&#10;자동 생성된 설명">
            <a:extLst>
              <a:ext uri="{FF2B5EF4-FFF2-40B4-BE49-F238E27FC236}">
                <a16:creationId xmlns:a16="http://schemas.microsoft.com/office/drawing/2014/main" id="{7E28BF1C-C673-4621-BC2E-BA46E2B38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r="1" b="6826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3D26AB1-24D6-4414-AE27-9824EEF44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3"/>
    </mc:Choice>
    <mc:Fallback>
      <p:transition spd="slow" advTm="2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8" x="11963400" y="3433763"/>
          <p14:tracePt t="1394" x="11807825" y="3397250"/>
          <p14:tracePt t="1400" x="11625263" y="3387725"/>
          <p14:tracePt t="1404" x="11515725" y="3387725"/>
          <p14:tracePt t="1408" x="11388725" y="3370263"/>
          <p14:tracePt t="1416" x="11279188" y="3360738"/>
          <p14:tracePt t="1418" x="11169650" y="3360738"/>
          <p14:tracePt t="1424" x="11060113" y="3341688"/>
          <p14:tracePt t="1428" x="10958513" y="3341688"/>
          <p14:tracePt t="1435" x="10868025" y="3333750"/>
          <p14:tracePt t="1440" x="10775950" y="3305175"/>
          <p14:tracePt t="1444" x="10675938" y="3287713"/>
          <p14:tracePt t="1450" x="10566400" y="3278188"/>
          <p14:tracePt t="1455" x="10493375" y="3260725"/>
          <p14:tracePt t="1459" x="10393363" y="3251200"/>
          <p14:tracePt t="1466" x="10337800" y="3224213"/>
          <p14:tracePt t="1470" x="10274300" y="3214688"/>
          <p14:tracePt t="1474" x="10218738" y="3195638"/>
          <p14:tracePt t="1481" x="10174288" y="3178175"/>
          <p14:tracePt t="1486" x="10109200" y="3168650"/>
          <p14:tracePt t="1491" x="10064750" y="3141663"/>
          <p14:tracePt t="1495" x="9999663" y="3114675"/>
          <p14:tracePt t="1501" x="9955213" y="3095625"/>
          <p14:tracePt t="1505" x="9926638" y="3078163"/>
          <p14:tracePt t="1510" x="9899650" y="3049588"/>
          <p14:tracePt t="1516" x="9853613" y="3041650"/>
          <p14:tracePt t="1520" x="9826625" y="3032125"/>
          <p14:tracePt t="1524" x="9790113" y="3022600"/>
          <p14:tracePt t="1531" x="9772650" y="3013075"/>
          <p14:tracePt t="1536" x="9753600" y="3005138"/>
          <p14:tracePt t="1540" x="9734550" y="2986088"/>
          <p14:tracePt t="1545" x="9707563" y="2986088"/>
          <p14:tracePt t="1552" x="9690100" y="2976563"/>
          <p14:tracePt t="1556" x="9680575" y="2968625"/>
          <p14:tracePt t="1560" x="9661525" y="2959100"/>
          <p14:tracePt t="1571" x="9653588" y="2949575"/>
          <p14:tracePt t="1618" x="9653588" y="2940050"/>
          <p14:tracePt t="1630" x="9644063" y="2930525"/>
          <p14:tracePt t="1637" x="9634538" y="2922588"/>
          <p14:tracePt t="1641" x="9617075" y="2894013"/>
          <p14:tracePt t="1646" x="9598025" y="2876550"/>
          <p14:tracePt t="1651" x="9571038" y="2840038"/>
          <p14:tracePt t="1657" x="9544050" y="2820988"/>
          <p14:tracePt t="1660" x="9525000" y="2803525"/>
          <p14:tracePt t="1669" x="9478963" y="2767013"/>
          <p14:tracePt t="1670" x="9451975" y="2740025"/>
          <p14:tracePt t="1677" x="9415463" y="2730500"/>
          <p14:tracePt t="1680" x="9369425" y="2703513"/>
          <p14:tracePt t="1686" x="9342438" y="2674938"/>
          <p14:tracePt t="1693" x="9315450" y="2657475"/>
          <p14:tracePt t="1696" x="9278938" y="2647950"/>
          <p14:tracePt t="1703" x="9242425" y="2630488"/>
          <p14:tracePt t="1707" x="9223375" y="2620963"/>
          <p14:tracePt t="1712" x="9178925" y="2611438"/>
          <p14:tracePt t="1718" x="9150350" y="2601913"/>
          <p14:tracePt t="1722" x="9113838" y="2593975"/>
          <p14:tracePt t="1726" x="9086850" y="2584450"/>
          <p14:tracePt t="1732" x="9059863" y="2574925"/>
          <p14:tracePt t="1737" x="9032875" y="2565400"/>
          <p14:tracePt t="1743" x="8996363" y="2557463"/>
          <p14:tracePt t="1747" x="8977313" y="2557463"/>
          <p14:tracePt t="1753" x="8959850" y="2547938"/>
          <p14:tracePt t="1757" x="8940800" y="2547938"/>
          <p14:tracePt t="1762" x="8931275" y="2547938"/>
          <p14:tracePt t="1768" x="8913813" y="2547938"/>
          <p14:tracePt t="1772" x="8894763" y="2538413"/>
          <p14:tracePt t="1776" x="8858250" y="2538413"/>
          <p14:tracePt t="1783" x="8840788" y="2528888"/>
          <p14:tracePt t="1786" x="8812213" y="2528888"/>
          <p14:tracePt t="1792" x="8794750" y="2520950"/>
          <p14:tracePt t="1796" x="8767763" y="2520950"/>
          <p14:tracePt t="1802" x="8748713" y="2501900"/>
          <p14:tracePt t="1808" x="8731250" y="2501900"/>
          <p14:tracePt t="1812" x="8712200" y="2501900"/>
          <p14:tracePt t="1818" x="8694738" y="2501900"/>
          <p14:tracePt t="1822" x="8685213" y="2501900"/>
          <p14:tracePt t="1828" x="8666163" y="2501900"/>
          <p14:tracePt t="1832" x="8658225" y="2501900"/>
          <p14:tracePt t="1838" x="8658225" y="2492375"/>
          <p14:tracePt t="1842" x="8648700" y="2492375"/>
          <p14:tracePt t="1851" x="8639175" y="2492375"/>
          <p14:tracePt t="1852" x="8629650" y="2484438"/>
          <p14:tracePt t="1858" x="8621713" y="2484438"/>
          <p14:tracePt t="1868" x="8612188" y="2474913"/>
          <p14:tracePt t="1883" x="8602663" y="2465388"/>
          <p14:tracePt t="1902" x="8585200" y="2465388"/>
          <p14:tracePt t="1909" x="8585200" y="2455863"/>
          <p14:tracePt t="1915" x="8575675" y="2455863"/>
          <p14:tracePt t="1925" x="8566150" y="2455863"/>
          <p14:tracePt t="1936" x="8556625" y="2447925"/>
          <p14:tracePt t="1939" x="8556625" y="2438400"/>
          <p14:tracePt t="1955" x="8548688" y="2428875"/>
          <p14:tracePt t="1958" x="8539163" y="2428875"/>
          <p14:tracePt t="1965" x="8539163" y="2419350"/>
          <p14:tracePt t="1969" x="8529638" y="2411413"/>
          <p14:tracePt t="1974" x="8520113" y="2411413"/>
          <p14:tracePt t="1985" x="8512175" y="2411413"/>
          <p14:tracePt t="1988" x="8512175" y="2401888"/>
          <p14:tracePt t="2005" x="8502650" y="2401888"/>
          <p14:tracePt t="2101" x="8493125" y="2401888"/>
          <p14:tracePt t="2111" x="8483600" y="2401888"/>
          <p14:tracePt t="2114" x="8475663" y="2401888"/>
          <p14:tracePt t="2124" x="8456613" y="2401888"/>
          <p14:tracePt t="2130" x="8456613" y="2392363"/>
          <p14:tracePt t="2135" x="8439150" y="2392363"/>
          <p14:tracePt t="2146" x="8429625" y="2392363"/>
          <p14:tracePt t="2151" x="8420100" y="2392363"/>
          <p14:tracePt t="2157" x="8402638" y="2382838"/>
          <p14:tracePt t="2160" x="8393113" y="2382838"/>
          <p14:tracePt t="2168" x="8383588" y="2382838"/>
          <p14:tracePt t="2170" x="8374063" y="2382838"/>
          <p14:tracePt t="2181" x="8366125" y="2382838"/>
          <p14:tracePt t="2190" x="8347075" y="2382838"/>
          <p14:tracePt t="2197" x="8337550" y="2382838"/>
          <p14:tracePt t="2201" x="8329613" y="2382838"/>
          <p14:tracePt t="2207" x="8310563" y="2382838"/>
          <p14:tracePt t="2210" x="8301038" y="2382838"/>
          <p14:tracePt t="2218" x="8293100" y="2382838"/>
          <p14:tracePt t="2220" x="8274050" y="2382838"/>
          <p14:tracePt t="2227" x="8256588" y="2382838"/>
          <p14:tracePt t="2231" x="8237538" y="2382838"/>
          <p14:tracePt t="2236" x="8220075" y="2374900"/>
          <p14:tracePt t="2243" x="8201025" y="2374900"/>
          <p14:tracePt t="2246" x="8183563" y="2374900"/>
          <p14:tracePt t="2251" x="8164513" y="2374900"/>
          <p14:tracePt t="2257" x="8147050" y="2374900"/>
          <p14:tracePt t="2263" x="8118475" y="2374900"/>
          <p14:tracePt t="2268" x="8101013" y="2374900"/>
          <p14:tracePt t="2272" x="8072438" y="2374900"/>
          <p14:tracePt t="2277" x="8054975" y="2365375"/>
          <p14:tracePt t="2284" x="8027988" y="2365375"/>
          <p14:tracePt t="2286" x="8008938" y="2365375"/>
          <p14:tracePt t="2293" x="7972425" y="2365375"/>
          <p14:tracePt t="2296" x="7962900" y="2365375"/>
          <p14:tracePt t="2302" x="7945438" y="2365375"/>
          <p14:tracePt t="2307" x="7926388" y="2365375"/>
          <p14:tracePt t="2312" x="7908925" y="2365375"/>
          <p14:tracePt t="2318" x="7889875" y="2365375"/>
          <p14:tracePt t="2322" x="7872413" y="2365375"/>
          <p14:tracePt t="2326" x="7853363" y="2365375"/>
          <p14:tracePt t="2333" x="7835900" y="2365375"/>
          <p14:tracePt t="2336" x="7816850" y="2365375"/>
          <p14:tracePt t="2343" x="7799388" y="2374900"/>
          <p14:tracePt t="2346" x="7780338" y="2374900"/>
          <p14:tracePt t="2353" x="7753350" y="2374900"/>
          <p14:tracePt t="2358" x="7735888" y="2382838"/>
          <p14:tracePt t="2362" x="7716838" y="2382838"/>
          <p14:tracePt t="2368" x="7699375" y="2382838"/>
          <p14:tracePt t="2372" x="7680325" y="2382838"/>
          <p14:tracePt t="2379" x="7670800" y="2392363"/>
          <p14:tracePt t="2383" x="7653338" y="2392363"/>
          <p14:tracePt t="2388" x="7643813" y="2392363"/>
          <p14:tracePt t="2392" x="7626350" y="2392363"/>
          <p14:tracePt t="2397" x="7607300" y="2392363"/>
          <p14:tracePt t="2403" x="7589838" y="2392363"/>
          <p14:tracePt t="2408" x="7570788" y="2401888"/>
          <p14:tracePt t="2413" x="7553325" y="2401888"/>
          <p14:tracePt t="2418" x="7543800" y="2401888"/>
          <p14:tracePt t="2422" x="7524750" y="2411413"/>
          <p14:tracePt t="2428" x="7507288" y="2411413"/>
          <p14:tracePt t="2432" x="7488238" y="2411413"/>
          <p14:tracePt t="2439" x="7480300" y="2411413"/>
          <p14:tracePt t="2442" x="7470775" y="2411413"/>
          <p14:tracePt t="2451" x="7451725" y="2411413"/>
          <p14:tracePt t="2453" x="7434263" y="2411413"/>
          <p14:tracePt t="2458" x="7415213" y="2411413"/>
          <p14:tracePt t="2462" x="7397750" y="2411413"/>
          <p14:tracePt t="2468" x="7388225" y="2411413"/>
          <p14:tracePt t="2472" x="7370763" y="2411413"/>
          <p14:tracePt t="2478" x="7351713" y="2411413"/>
          <p14:tracePt t="2483" x="7334250" y="2411413"/>
          <p14:tracePt t="2488" x="7315200" y="2419350"/>
          <p14:tracePt t="2495" x="7296150" y="2419350"/>
          <p14:tracePt t="2500" x="7288213" y="2419350"/>
          <p14:tracePt t="2505" x="7269163" y="2419350"/>
          <p14:tracePt t="2508" x="7251700" y="2419350"/>
          <p14:tracePt t="2513" x="7232650" y="2419350"/>
          <p14:tracePt t="2518" x="7215188" y="2419350"/>
          <p14:tracePt t="2525" x="7186613" y="2428875"/>
          <p14:tracePt t="2528" x="7150100" y="2428875"/>
          <p14:tracePt t="2535" x="7132638" y="2428875"/>
          <p14:tracePt t="2538" x="7123113" y="2428875"/>
          <p14:tracePt t="2544" x="7105650" y="2428875"/>
          <p14:tracePt t="2551" x="7086600" y="2428875"/>
          <p14:tracePt t="2555" x="7069138" y="2428875"/>
          <p14:tracePt t="2558" x="7059613" y="2428875"/>
          <p14:tracePt t="2566" x="7040563" y="2428875"/>
          <p14:tracePt t="2568" x="7032625" y="2428875"/>
          <p14:tracePt t="2574" x="7023100" y="2428875"/>
          <p14:tracePt t="2578" x="7013575" y="2428875"/>
          <p14:tracePt t="2585" x="7004050" y="2438400"/>
          <p14:tracePt t="2590" x="6986588" y="2438400"/>
          <p14:tracePt t="2594" x="6977063" y="2438400"/>
          <p14:tracePt t="2600" x="6967538" y="2447925"/>
          <p14:tracePt t="2604" x="6959600" y="2447925"/>
          <p14:tracePt t="2610" x="6940550" y="2447925"/>
          <p14:tracePt t="2616" x="6923088" y="2455863"/>
          <p14:tracePt t="2625" x="6904038" y="2455863"/>
          <p14:tracePt t="2628" x="6886575" y="2465388"/>
          <p14:tracePt t="2635" x="6867525" y="2484438"/>
          <p14:tracePt t="2641" x="6858000" y="2484438"/>
          <p14:tracePt t="2645" x="6840538" y="2484438"/>
          <p14:tracePt t="2651" x="6821488" y="2484438"/>
          <p14:tracePt t="2654" x="6813550" y="2492375"/>
          <p14:tracePt t="2660" x="6804025" y="2501900"/>
          <p14:tracePt t="2665" x="6794500" y="2501900"/>
          <p14:tracePt t="2675" x="6777038" y="2511425"/>
          <p14:tracePt t="2685" x="6757988" y="2520950"/>
          <p14:tracePt t="2691" x="6748463" y="2528888"/>
          <p14:tracePt t="2695" x="6731000" y="2538413"/>
          <p14:tracePt t="2704" x="6711950" y="2538413"/>
          <p14:tracePt t="2711" x="6704013" y="2557463"/>
          <p14:tracePt t="2716" x="6694488" y="2565400"/>
          <p14:tracePt t="2721" x="6684963" y="2565400"/>
          <p14:tracePt t="2725" x="6675438" y="2574925"/>
          <p14:tracePt t="2735" x="6667500" y="2584450"/>
          <p14:tracePt t="2740" x="6657975" y="2584450"/>
          <p14:tracePt t="2747" x="6648450" y="2593975"/>
          <p14:tracePt t="2751" x="6638925" y="2601913"/>
          <p14:tracePt t="2756" x="6630988" y="2611438"/>
          <p14:tracePt t="2760" x="6621463" y="2620963"/>
          <p14:tracePt t="2768" x="6611938" y="2630488"/>
          <p14:tracePt t="2770" x="6611938" y="2647950"/>
          <p14:tracePt t="2777" x="6602413" y="2647950"/>
          <p14:tracePt t="2781" x="6584950" y="2657475"/>
          <p14:tracePt t="2786" x="6575425" y="2667000"/>
          <p14:tracePt t="2791" x="6565900" y="2674938"/>
          <p14:tracePt t="2796" x="6548438" y="2693988"/>
          <p14:tracePt t="2802" x="6538913" y="2703513"/>
          <p14:tracePt t="2806" x="6529388" y="2711450"/>
          <p14:tracePt t="2810" x="6529388" y="2730500"/>
          <p14:tracePt t="2818" x="6521450" y="2747963"/>
          <p14:tracePt t="2820" x="6511925" y="2747963"/>
          <p14:tracePt t="2826" x="6492875" y="2767013"/>
          <p14:tracePt t="2833" x="6483350" y="2803525"/>
          <p14:tracePt t="2836" x="6475413" y="2830513"/>
          <p14:tracePt t="2840" x="6465888" y="2849563"/>
          <p14:tracePt t="2847" x="6446838" y="2876550"/>
          <p14:tracePt t="2852" x="6446838" y="2903538"/>
          <p14:tracePt t="2857" x="6438900" y="2940050"/>
          <p14:tracePt t="2862" x="6438900" y="2976563"/>
          <p14:tracePt t="2868" x="6438900" y="3005138"/>
          <p14:tracePt t="2872" x="6438900" y="3049588"/>
          <p14:tracePt t="2876" x="6438900" y="3078163"/>
          <p14:tracePt t="2883" x="6438900" y="3122613"/>
          <p14:tracePt t="2886" x="6438900" y="3159125"/>
          <p14:tracePt t="2892" x="6438900" y="3187700"/>
          <p14:tracePt t="2896" x="6438900" y="3224213"/>
          <p14:tracePt t="2902" x="6456363" y="3251200"/>
          <p14:tracePt t="2906" x="6475413" y="3278188"/>
          <p14:tracePt t="2913" x="6492875" y="3314700"/>
          <p14:tracePt t="2918" x="6511925" y="3341688"/>
          <p14:tracePt t="2922" x="6548438" y="3370263"/>
          <p14:tracePt t="2927" x="6565900" y="3397250"/>
          <p14:tracePt t="2934" x="6594475" y="3414713"/>
          <p14:tracePt t="2936" x="6638925" y="3451225"/>
          <p14:tracePt t="2942" x="6675438" y="3470275"/>
          <p14:tracePt t="2949" x="6711950" y="3479800"/>
          <p14:tracePt t="2952" x="6757988" y="3487738"/>
          <p14:tracePt t="2958" x="6821488" y="3516313"/>
          <p14:tracePt t="2962" x="6858000" y="3524250"/>
          <p14:tracePt t="2970" x="6923088" y="3533775"/>
          <p14:tracePt t="2972" x="6996113" y="3533775"/>
          <p14:tracePt t="2986" x="7105650" y="3533775"/>
          <p14:tracePt t="2988" x="7196138" y="3533775"/>
          <p14:tracePt t="2992" x="7251700" y="3533775"/>
          <p14:tracePt t="2999" x="7351713" y="3533775"/>
          <p14:tracePt t="3002" x="7407275" y="3533775"/>
          <p14:tracePt t="3008" x="7497763" y="3533775"/>
          <p14:tracePt t="3012" x="7589838" y="3533775"/>
          <p14:tracePt t="3018" x="7662863" y="3533775"/>
          <p14:tracePt t="3022" x="7743825" y="3506788"/>
          <p14:tracePt t="3028" x="7853363" y="3479800"/>
          <p14:tracePt t="3034" x="7935913" y="3451225"/>
          <p14:tracePt t="3038" x="8018463" y="3406775"/>
          <p14:tracePt t="3043" x="8101013" y="3370263"/>
          <p14:tracePt t="3050" x="8183563" y="3333750"/>
          <p14:tracePt t="3052" x="8228013" y="3297238"/>
          <p14:tracePt t="3058" x="8274050" y="3260725"/>
          <p14:tracePt t="3067" x="8310563" y="3214688"/>
          <p14:tracePt t="3069" x="8347075" y="3159125"/>
          <p14:tracePt t="3072" x="8356600" y="3132138"/>
          <p14:tracePt t="3079" x="8374063" y="3105150"/>
          <p14:tracePt t="3085" x="8374063" y="3059113"/>
          <p14:tracePt t="3088" x="8374063" y="3022600"/>
          <p14:tracePt t="3095" x="8374063" y="2976563"/>
          <p14:tracePt t="3100" x="8366125" y="2930525"/>
          <p14:tracePt t="3104" x="8337550" y="2903538"/>
          <p14:tracePt t="3108" x="8310563" y="2876550"/>
          <p14:tracePt t="3116" x="8274050" y="2820988"/>
          <p14:tracePt t="3118" x="8237538" y="2776538"/>
          <p14:tracePt t="3124" x="8210550" y="2757488"/>
          <p14:tracePt t="3129" x="8164513" y="2740025"/>
          <p14:tracePt t="3135" x="8101013" y="2711450"/>
          <p14:tracePt t="3138" x="8035925" y="2674938"/>
          <p14:tracePt t="3145" x="7981950" y="2657475"/>
          <p14:tracePt t="3149" x="7918450" y="2638425"/>
          <p14:tracePt t="3155" x="7853363" y="2611438"/>
          <p14:tracePt t="3158" x="7780338" y="2601913"/>
          <p14:tracePt t="3167" x="7716838" y="2584450"/>
          <p14:tracePt t="3169" x="7643813" y="2574925"/>
          <p14:tracePt t="3175" x="7553325" y="2574925"/>
          <p14:tracePt t="3182" x="7497763" y="2574925"/>
          <p14:tracePt t="3185" x="7388225" y="2574925"/>
          <p14:tracePt t="3188" x="7288213" y="2574925"/>
          <p14:tracePt t="3194" x="7196138" y="2574925"/>
          <p14:tracePt t="3201" x="7086600" y="2574925"/>
          <p14:tracePt t="3205" x="6977063" y="2574925"/>
          <p14:tracePt t="3210" x="6850063" y="2574925"/>
          <p14:tracePt t="3217" x="6740525" y="2574925"/>
          <p14:tracePt t="3220" x="6630988" y="2593975"/>
          <p14:tracePt t="3225" x="6538913" y="2601913"/>
          <p14:tracePt t="3230" x="6419850" y="2638425"/>
          <p14:tracePt t="3235" x="6329363" y="2667000"/>
          <p14:tracePt t="3241" x="6227763" y="2693988"/>
          <p14:tracePt t="3244" x="6137275" y="2720975"/>
          <p14:tracePt t="3252" x="6054725" y="2740025"/>
          <p14:tracePt t="3254" x="5954713" y="2767013"/>
          <p14:tracePt t="3261" x="5899150" y="2794000"/>
          <p14:tracePt t="3267" x="5835650" y="2820988"/>
          <p14:tracePt t="3271" x="5772150" y="2830513"/>
          <p14:tracePt t="3275" x="5726113" y="2857500"/>
          <p14:tracePt t="3281" x="5670550" y="2867025"/>
          <p14:tracePt t="3286" x="5626100" y="2876550"/>
          <p14:tracePt t="3290" x="5597525" y="2886075"/>
          <p14:tracePt t="3296" x="5570538" y="2894013"/>
          <p14:tracePt t="3302" x="5553075" y="2903538"/>
          <p14:tracePt t="3304" x="5516563" y="2913063"/>
          <p14:tracePt t="3310" x="5507038" y="2922588"/>
          <p14:tracePt t="3320" x="5497513" y="2922588"/>
          <p14:tracePt t="3327" x="5487988" y="2930525"/>
          <p14:tracePt t="3442" x="5480050" y="2930525"/>
          <p14:tracePt t="3446" x="5470525" y="2930525"/>
          <p14:tracePt t="3453" x="5461000" y="2930525"/>
          <p14:tracePt t="3457" x="5451475" y="2930525"/>
          <p14:tracePt t="3463" x="5443538" y="2930525"/>
          <p14:tracePt t="3468" x="5407025" y="2940050"/>
          <p14:tracePt t="3472" x="5387975" y="2940050"/>
          <p14:tracePt t="3476" x="5370513" y="2940050"/>
          <p14:tracePt t="3484" x="5341938" y="2949575"/>
          <p14:tracePt t="3486" x="5314950" y="2959100"/>
          <p14:tracePt t="3492" x="5287963" y="2976563"/>
          <p14:tracePt t="3496" x="5251450" y="2986088"/>
          <p14:tracePt t="3502" x="5224463" y="2986088"/>
          <p14:tracePt t="3507" x="5195888" y="2995613"/>
          <p14:tracePt t="3512" x="5151438" y="3013075"/>
          <p14:tracePt t="3518" x="5122863" y="3022600"/>
          <p14:tracePt t="3522" x="5078413" y="3032125"/>
          <p14:tracePt t="3528" x="5022850" y="3049588"/>
          <p14:tracePt t="3534" x="4986338" y="3068638"/>
          <p14:tracePt t="3538" x="4949825" y="3078163"/>
          <p14:tracePt t="3542" x="4903788" y="3105150"/>
          <p14:tracePt t="3547" x="4857750" y="3122613"/>
          <p14:tracePt t="3553" x="4821238" y="3132138"/>
          <p14:tracePt t="3558" x="4794250" y="3168650"/>
          <p14:tracePt t="3562" x="4776788" y="3187700"/>
          <p14:tracePt t="3568" x="4740275" y="3205163"/>
          <p14:tracePt t="3572" x="4711700" y="3232150"/>
          <p14:tracePt t="3578" x="4684713" y="3260725"/>
          <p14:tracePt t="3584" x="4667250" y="3278188"/>
          <p14:tracePt t="3588" x="4638675" y="3305175"/>
          <p14:tracePt t="3592" x="4611688" y="3341688"/>
          <p14:tracePt t="3600" x="4594225" y="3360738"/>
          <p14:tracePt t="3602" x="4584700" y="3387725"/>
          <p14:tracePt t="3609" x="4557713" y="3414713"/>
          <p14:tracePt t="3612" x="4548188" y="3433763"/>
          <p14:tracePt t="3618" x="4548188" y="3479800"/>
          <p14:tracePt t="3622" x="4538663" y="3506788"/>
          <p14:tracePt t="3629" x="4538663" y="3552825"/>
          <p14:tracePt t="3633" x="4538663" y="3589338"/>
          <p14:tracePt t="3639" x="4538663" y="3633788"/>
          <p14:tracePt t="3644" x="4538663" y="3670300"/>
          <p14:tracePt t="3650" x="4565650" y="3735388"/>
          <p14:tracePt t="3654" x="4594225" y="3779838"/>
          <p14:tracePt t="3659" x="4611688" y="3835400"/>
          <p14:tracePt t="3663" x="4648200" y="3889375"/>
          <p14:tracePt t="3668" x="4684713" y="3935413"/>
          <p14:tracePt t="3674" x="4740275" y="3981450"/>
          <p14:tracePt t="3678" x="4776788" y="4044950"/>
          <p14:tracePt t="3685" x="4821238" y="4081463"/>
          <p14:tracePt t="3689" x="4867275" y="4137025"/>
          <p14:tracePt t="3694" x="4922838" y="4164013"/>
          <p14:tracePt t="3700" x="4986338" y="4210050"/>
          <p14:tracePt t="3705" x="5032375" y="4227513"/>
          <p14:tracePt t="3708" x="5086350" y="4256088"/>
          <p14:tracePt t="3716" x="5151438" y="4264025"/>
          <p14:tracePt t="3718" x="5195888" y="4292600"/>
          <p14:tracePt t="3724" x="5251450" y="4300538"/>
          <p14:tracePt t="3729" x="5297488" y="4300538"/>
          <p14:tracePt t="3735" x="5334000" y="4300538"/>
          <p14:tracePt t="3739" x="5378450" y="4310063"/>
          <p14:tracePt t="3745" x="5414963" y="4310063"/>
          <p14:tracePt t="3750" x="5461000" y="4310063"/>
          <p14:tracePt t="3754" x="5497513" y="4310063"/>
          <p14:tracePt t="3760" x="5543550" y="4310063"/>
          <p14:tracePt t="3767" x="5580063" y="4310063"/>
          <p14:tracePt t="3771" x="5626100" y="4310063"/>
          <p14:tracePt t="3774" x="5653088" y="4310063"/>
          <p14:tracePt t="3778" x="5689600" y="4310063"/>
          <p14:tracePt t="3785" x="5726113" y="4300538"/>
          <p14:tracePt t="3790" x="5762625" y="4292600"/>
          <p14:tracePt t="3795" x="5799138" y="4264025"/>
          <p14:tracePt t="3801" x="5826125" y="4246563"/>
          <p14:tracePt t="3805" x="5845175" y="4219575"/>
          <p14:tracePt t="3810" x="5891213" y="4183063"/>
          <p14:tracePt t="3816" x="5918200" y="4137025"/>
          <p14:tracePt t="3821" x="5954713" y="4090988"/>
          <p14:tracePt t="3824" x="5972175" y="4027488"/>
          <p14:tracePt t="3831" x="6000750" y="3981450"/>
          <p14:tracePt t="3835" x="6027738" y="3917950"/>
          <p14:tracePt t="3840" x="6064250" y="3844925"/>
          <p14:tracePt t="3844" x="6073775" y="3798888"/>
          <p14:tracePt t="3852" x="6081713" y="3752850"/>
          <p14:tracePt t="3854" x="6081713" y="3679825"/>
          <p14:tracePt t="3860" x="6081713" y="3625850"/>
          <p14:tracePt t="3866" x="6081713" y="3589338"/>
          <p14:tracePt t="3870" x="6081713" y="3533775"/>
          <p14:tracePt t="3887" x="6045200" y="3387725"/>
          <p14:tracePt t="3890" x="6027738" y="3341688"/>
          <p14:tracePt t="3896" x="6008688" y="3324225"/>
          <p14:tracePt t="3901" x="5991225" y="3287713"/>
          <p14:tracePt t="3906" x="5964238" y="3268663"/>
          <p14:tracePt t="3911" x="5935663" y="3251200"/>
          <p14:tracePt t="3918" x="5918200" y="3232150"/>
          <p14:tracePt t="3920" x="5891213" y="3224213"/>
          <p14:tracePt t="3926" x="5845175" y="3214688"/>
          <p14:tracePt t="3932" x="5818188" y="3187700"/>
          <p14:tracePt t="3937" x="5772150" y="3178175"/>
          <p14:tracePt t="3940" x="5745163" y="3178175"/>
          <p14:tracePt t="3946" x="5699125" y="3168650"/>
          <p14:tracePt t="3951" x="5662613" y="3159125"/>
          <p14:tracePt t="3956" x="5616575" y="3159125"/>
          <p14:tracePt t="3961" x="5580063" y="3159125"/>
          <p14:tracePt t="3968" x="5524500" y="3159125"/>
          <p14:tracePt t="3973" x="5480050" y="3159125"/>
          <p14:tracePt t="3976" x="5414963" y="3159125"/>
          <p14:tracePt t="3981" x="5351463" y="3159125"/>
          <p14:tracePt t="3986" x="5278438" y="3159125"/>
          <p14:tracePt t="3992" x="5224463" y="3159125"/>
          <p14:tracePt t="3996" x="5141913" y="3178175"/>
          <p14:tracePt t="4002" x="5049838" y="3187700"/>
          <p14:tracePt t="4006" x="4995863" y="3205163"/>
          <p14:tracePt t="4012" x="4913313" y="3224213"/>
          <p14:tracePt t="4018" x="4821238" y="3241675"/>
          <p14:tracePt t="4022" x="4740275" y="3268663"/>
          <p14:tracePt t="4026" x="4648200" y="3278188"/>
          <p14:tracePt t="4034" x="4584700" y="3305175"/>
          <p14:tracePt t="4037" x="4484688" y="3333750"/>
          <p14:tracePt t="4042" x="4402138" y="3370263"/>
          <p14:tracePt t="4046" x="4329113" y="3387725"/>
          <p14:tracePt t="4053" x="4265613" y="3406775"/>
          <p14:tracePt t="4056" x="4192588" y="3424238"/>
          <p14:tracePt t="4062" x="4127500" y="3433763"/>
          <p14:tracePt t="4068" x="4073525" y="3443288"/>
          <p14:tracePt t="4073" x="4027488" y="3460750"/>
          <p14:tracePt t="4077" x="3990975" y="3460750"/>
          <p14:tracePt t="4084" x="3944938" y="3479800"/>
          <p14:tracePt t="4086" x="3898900" y="3479800"/>
          <p14:tracePt t="4093" x="3862388" y="3487738"/>
          <p14:tracePt t="4096" x="3808413" y="3487738"/>
          <p14:tracePt t="4102" x="3744913" y="3516313"/>
          <p14:tracePt t="4109" x="3679825" y="3524250"/>
          <p14:tracePt t="4113" x="3589338" y="3552825"/>
          <p14:tracePt t="4119" x="3525838" y="3570288"/>
          <p14:tracePt t="4122" x="3433763" y="3597275"/>
          <p14:tracePt t="4128" x="3351213" y="3606800"/>
          <p14:tracePt t="4134" x="3260725" y="3633788"/>
          <p14:tracePt t="4138" x="3178175" y="3643313"/>
          <p14:tracePt t="4142" x="3114675" y="3689350"/>
          <p14:tracePt t="4149" x="3059113" y="3698875"/>
          <p14:tracePt t="4152" x="3041650" y="3706813"/>
          <p14:tracePt t="4158" x="3005138" y="3735388"/>
          <p14:tracePt t="4163" x="3005138" y="3743325"/>
          <p14:tracePt t="4168" x="3005138" y="3752850"/>
          <p14:tracePt t="4394" x="3041650" y="3752850"/>
          <p14:tracePt t="4401" x="3049588" y="3752850"/>
          <p14:tracePt t="4411" x="3049588" y="3725863"/>
          <p14:tracePt t="4415" x="3049588" y="3716338"/>
          <p14:tracePt t="4424" x="3049588" y="3706813"/>
          <p14:tracePt t="4432" x="3032125" y="3698875"/>
          <p14:tracePt t="4434" x="3013075" y="3698875"/>
          <p14:tracePt t="4440" x="3005138" y="3698875"/>
          <p14:tracePt t="4444" x="2968625" y="3698875"/>
          <p14:tracePt t="4451" x="2940050" y="3679825"/>
          <p14:tracePt t="4456" x="2895600" y="3670300"/>
          <p14:tracePt t="4461" x="2859088" y="3670300"/>
          <p14:tracePt t="4468" x="2794000" y="3652838"/>
          <p14:tracePt t="4471" x="2740025" y="3652838"/>
          <p14:tracePt t="4475" x="2703513" y="3652838"/>
          <p14:tracePt t="4482" x="2667000" y="3652838"/>
          <p14:tracePt t="4486" x="2640013" y="3652838"/>
          <p14:tracePt t="4491" x="2620963" y="3652838"/>
          <p14:tracePt t="4496" x="2603500" y="3652838"/>
          <p14:tracePt t="4501" x="2584450" y="3652838"/>
          <p14:tracePt t="4506" x="2574925" y="3652838"/>
          <p14:tracePt t="4511" x="2557463" y="3652838"/>
          <p14:tracePt t="4520" x="2538413" y="3652838"/>
          <p14:tracePt t="4532" x="2530475" y="3652838"/>
          <p14:tracePt t="4536" x="2530475" y="3643313"/>
          <p14:tracePt t="4540" x="2520950" y="3643313"/>
          <p14:tracePt t="4546" x="2511425" y="3643313"/>
          <p14:tracePt t="4556" x="2501900" y="3643313"/>
          <p14:tracePt t="4562" x="2493963" y="3643313"/>
          <p14:tracePt t="4576" x="2484438" y="3652838"/>
          <p14:tracePt t="4581" x="2474913" y="3662363"/>
          <p14:tracePt t="4587" x="2465388" y="3662363"/>
          <p14:tracePt t="4592" x="2447925" y="3679825"/>
          <p14:tracePt t="4596" x="2438400" y="3689350"/>
          <p14:tracePt t="4602" x="2419350" y="3698875"/>
          <p14:tracePt t="4607" x="2411413" y="3716338"/>
          <p14:tracePt t="4612" x="2392363" y="3735388"/>
          <p14:tracePt t="4618" x="2374900" y="3762375"/>
          <p14:tracePt t="4622" x="2365375" y="3789363"/>
          <p14:tracePt t="4626" x="2346325" y="3816350"/>
          <p14:tracePt t="4634" x="2319338" y="3835400"/>
          <p14:tracePt t="4636" x="2301875" y="3898900"/>
          <p14:tracePt t="4642" x="2292350" y="3927475"/>
          <p14:tracePt t="4647" x="2282825" y="3954463"/>
          <p14:tracePt t="4653" x="2273300" y="4000500"/>
          <p14:tracePt t="4656" x="2265363" y="4027488"/>
          <p14:tracePt t="4662" x="2265363" y="4073525"/>
          <p14:tracePt t="4668" x="2265363" y="4100513"/>
          <p14:tracePt t="4672" x="2265363" y="4127500"/>
          <p14:tracePt t="4678" x="2265363" y="4154488"/>
          <p14:tracePt t="4684" x="2265363" y="4183063"/>
          <p14:tracePt t="4688" x="2273300" y="4210050"/>
          <p14:tracePt t="4692" x="2282825" y="4227513"/>
          <p14:tracePt t="4697" x="2309813" y="4256088"/>
          <p14:tracePt t="4702" x="2328863" y="4273550"/>
          <p14:tracePt t="4709" x="2365375" y="4310063"/>
          <p14:tracePt t="4712" x="2392363" y="4329113"/>
          <p14:tracePt t="4718" x="2438400" y="4346575"/>
          <p14:tracePt t="4722" x="2474913" y="4356100"/>
          <p14:tracePt t="4729" x="2538413" y="4402138"/>
          <p14:tracePt t="4734" x="2584450" y="4419600"/>
          <p14:tracePt t="4738" x="2620963" y="4429125"/>
          <p14:tracePt t="4743" x="2693988" y="4456113"/>
          <p14:tracePt t="4750" x="2730500" y="4465638"/>
          <p14:tracePt t="4752" x="2794000" y="4492625"/>
          <p14:tracePt t="4762" x="2922588" y="4502150"/>
          <p14:tracePt t="4767" x="2986088" y="4519613"/>
          <p14:tracePt t="4773" x="3059113" y="4519613"/>
          <p14:tracePt t="4779" x="3151188" y="4519613"/>
          <p14:tracePt t="4785" x="3260725" y="4529138"/>
          <p14:tracePt t="4786" x="3370263" y="4529138"/>
          <p14:tracePt t="4792" x="3470275" y="4548188"/>
          <p14:tracePt t="4800" x="3598863" y="4548188"/>
          <p14:tracePt t="4802" x="3725863" y="4548188"/>
          <p14:tracePt t="4809" x="3835400" y="4548188"/>
          <p14:tracePt t="4812" x="3944938" y="4548188"/>
          <p14:tracePt t="4818" x="4073525" y="4548188"/>
          <p14:tracePt t="4822" x="4183063" y="4548188"/>
          <p14:tracePt t="4829" x="4292600" y="4548188"/>
          <p14:tracePt t="4834" x="4402138" y="4548188"/>
          <p14:tracePt t="4838" x="4484688" y="4511675"/>
          <p14:tracePt t="4842" x="4575175" y="4475163"/>
          <p14:tracePt t="4850" x="4657725" y="4446588"/>
          <p14:tracePt t="4852" x="4740275" y="4402138"/>
          <p14:tracePt t="4858" x="4784725" y="4365625"/>
          <p14:tracePt t="4862" x="4830763" y="4329113"/>
          <p14:tracePt t="4868" x="4876800" y="4310063"/>
          <p14:tracePt t="4885" x="4922838" y="4227513"/>
          <p14:tracePt t="4888" x="4932363" y="4200525"/>
          <p14:tracePt t="4892" x="4940300" y="4154488"/>
          <p14:tracePt t="4900" x="4940300" y="4127500"/>
          <p14:tracePt t="4902" x="4940300" y="4110038"/>
          <p14:tracePt t="4908" x="4940300" y="4073525"/>
          <p14:tracePt t="4916" x="4940300" y="4054475"/>
          <p14:tracePt t="4918" x="4922838" y="4008438"/>
          <p14:tracePt t="4924" x="4913313" y="3990975"/>
          <p14:tracePt t="4928" x="4903788" y="3963988"/>
          <p14:tracePt t="4934" x="4886325" y="3917950"/>
          <p14:tracePt t="4938" x="4867275" y="3889375"/>
          <p14:tracePt t="4944" x="4840288" y="3844925"/>
          <p14:tracePt t="4949" x="4830763" y="3798888"/>
          <p14:tracePt t="4954" x="4803775" y="3771900"/>
          <p14:tracePt t="4958" x="4776788" y="3735388"/>
          <p14:tracePt t="4966" x="4748213" y="3689350"/>
          <p14:tracePt t="4970" x="4740275" y="3662363"/>
          <p14:tracePt t="4974" x="4694238" y="3625850"/>
          <p14:tracePt t="4979" x="4657725" y="3597275"/>
          <p14:tracePt t="4985" x="4630738" y="3579813"/>
          <p14:tracePt t="4989" x="4584700" y="3552825"/>
          <p14:tracePt t="4995" x="4538663" y="3533775"/>
          <p14:tracePt t="5000" x="4492625" y="3506788"/>
          <p14:tracePt t="5005" x="4448175" y="3487738"/>
          <p14:tracePt t="5009" x="4392613" y="3479800"/>
          <p14:tracePt t="5015" x="4329113" y="3479800"/>
          <p14:tracePt t="5018" x="4292600" y="3460750"/>
          <p14:tracePt t="5024" x="4237038" y="3460750"/>
          <p14:tracePt t="5032" x="4192588" y="3460750"/>
          <p14:tracePt t="5035" x="4127500" y="3460750"/>
          <p14:tracePt t="5040" x="4083050" y="3460750"/>
          <p14:tracePt t="5045" x="4027488" y="3460750"/>
          <p14:tracePt t="5049" x="3954463" y="3460750"/>
          <p14:tracePt t="5054" x="3898900" y="3460750"/>
          <p14:tracePt t="5060" x="3825875" y="3460750"/>
          <p14:tracePt t="5066" x="3744913" y="3497263"/>
          <p14:tracePt t="5070" x="3662363" y="3506788"/>
          <p14:tracePt t="5074" x="3589338" y="3524250"/>
          <p14:tracePt t="5081" x="3516313" y="3533775"/>
          <p14:tracePt t="5085" x="3416300" y="3552825"/>
          <p14:tracePt t="5090" x="3351213" y="3570288"/>
          <p14:tracePt t="5094" x="3278188" y="3589338"/>
          <p14:tracePt t="5101" x="3195638" y="3606800"/>
          <p14:tracePt t="5105" x="3122613" y="3625850"/>
          <p14:tracePt t="5111" x="3041650" y="3652838"/>
          <p14:tracePt t="5117" x="2986088" y="3662363"/>
          <p14:tracePt t="5120" x="2922588" y="3670300"/>
          <p14:tracePt t="5124" x="2849563" y="3689350"/>
          <p14:tracePt t="5132" x="2786063" y="3716338"/>
          <p14:tracePt t="5135" x="2740025" y="3725863"/>
          <p14:tracePt t="5140" x="2693988" y="3743325"/>
          <p14:tracePt t="5146" x="2657475" y="3771900"/>
          <p14:tracePt t="5151" x="2620963" y="3779838"/>
          <p14:tracePt t="5157" x="2593975" y="3789363"/>
          <p14:tracePt t="5160" x="2566988" y="3808413"/>
          <p14:tracePt t="5167" x="2557463" y="3816350"/>
          <p14:tracePt t="5170" x="2538413" y="3825875"/>
          <p14:tracePt t="5176" x="2530475" y="3825875"/>
          <p14:tracePt t="5181" x="2520950" y="3835400"/>
          <p14:tracePt t="5186" x="2511425" y="3844925"/>
          <p14:tracePt t="5190" x="2501900" y="3844925"/>
          <p14:tracePt t="5217" x="2501900" y="3852863"/>
          <p14:tracePt t="5240" x="2511425" y="3852863"/>
          <p14:tracePt t="5246" x="2520950" y="3844925"/>
          <p14:tracePt t="5252" x="2538413" y="3825875"/>
          <p14:tracePt t="5256" x="2566988" y="3808413"/>
          <p14:tracePt t="5260" x="2584450" y="3779838"/>
          <p14:tracePt t="5268" x="2593975" y="3762375"/>
          <p14:tracePt t="5273" x="2611438" y="3735388"/>
          <p14:tracePt t="5277" x="2630488" y="3706813"/>
          <p14:tracePt t="5284" x="2647950" y="3689350"/>
          <p14:tracePt t="5286" x="2657475" y="3662363"/>
          <p14:tracePt t="5292" x="2676525" y="3652838"/>
          <p14:tracePt t="5297" x="2693988" y="3633788"/>
          <p14:tracePt t="5302" x="2703513" y="3606800"/>
          <p14:tracePt t="5312" x="2703513" y="3597275"/>
          <p14:tracePt t="5322" x="2684463" y="3597275"/>
          <p14:tracePt t="5334" x="2667000" y="3625850"/>
          <p14:tracePt t="5336" x="2667000" y="3698875"/>
          <p14:tracePt t="5342" x="2657475" y="3743325"/>
          <p14:tracePt t="5347" x="2647950" y="3743325"/>
          <p14:tracePt t="5498" x="2647950" y="3735388"/>
          <p14:tracePt t="5505" x="2703513" y="3725863"/>
          <p14:tracePt t="5509" x="2749550" y="3706813"/>
          <p14:tracePt t="5515" x="2767013" y="3679825"/>
          <p14:tracePt t="5518" x="2794000" y="3670300"/>
          <p14:tracePt t="5524" x="2840038" y="3662363"/>
          <p14:tracePt t="5528" x="2859088" y="3643313"/>
          <p14:tracePt t="5534" x="2913063" y="3633788"/>
          <p14:tracePt t="5538" x="2940050" y="3616325"/>
          <p14:tracePt t="5545" x="3005138" y="3589338"/>
          <p14:tracePt t="5548" x="3049588" y="3552825"/>
          <p14:tracePt t="5554" x="3132138" y="3516313"/>
          <p14:tracePt t="5558" x="3214688" y="3443288"/>
          <p14:tracePt t="5566" x="3278188" y="3387725"/>
          <p14:tracePt t="5568" x="3333750" y="3341688"/>
          <p14:tracePt t="5574" x="3379788" y="3287713"/>
          <p14:tracePt t="5579" x="3416300" y="3224213"/>
          <p14:tracePt t="5584" x="3443288" y="3151188"/>
          <p14:tracePt t="5588" x="3460750" y="3041650"/>
          <p14:tracePt t="5594" x="3506788" y="2986088"/>
          <p14:tracePt t="5599" x="3562350" y="2886075"/>
          <p14:tracePt t="5604" x="3616325" y="2803525"/>
          <p14:tracePt t="5608" x="3679825" y="2684463"/>
          <p14:tracePt t="5616" x="3735388" y="2593975"/>
          <p14:tracePt t="5621" x="3789363" y="2511425"/>
          <p14:tracePt t="5625" x="3844925" y="2374900"/>
          <p14:tracePt t="5632" x="3890963" y="2292350"/>
          <p14:tracePt t="5635" x="3927475" y="2173288"/>
          <p14:tracePt t="5640" x="3954463" y="2082800"/>
          <p14:tracePt t="5645" x="3981450" y="2000250"/>
          <p14:tracePt t="5652" x="4008438" y="1927225"/>
          <p14:tracePt t="5654" x="4037013" y="1825625"/>
          <p14:tracePt t="5660" x="4054475" y="1752600"/>
          <p14:tracePt t="5667" x="4073525" y="1708150"/>
          <p14:tracePt t="5670" x="4100513" y="1643063"/>
          <p14:tracePt t="5675" x="4100513" y="1606550"/>
          <p14:tracePt t="5682" x="4110038" y="1562100"/>
          <p14:tracePt t="5685" x="4119563" y="1516063"/>
          <p14:tracePt t="5690" x="4127500" y="1479550"/>
          <p14:tracePt t="5697" x="4127500" y="1443038"/>
          <p14:tracePt t="5701" x="4137025" y="1406525"/>
          <p14:tracePt t="5706" x="4137025" y="1387475"/>
          <p14:tracePt t="5710" x="4137025" y="1360488"/>
          <p14:tracePt t="5718" x="4146550" y="1343025"/>
          <p14:tracePt t="5720" x="4146550" y="1306513"/>
          <p14:tracePt t="5724" x="4146550" y="1296988"/>
          <p14:tracePt t="5732" x="4146550" y="1277938"/>
          <p14:tracePt t="5737" x="4146550" y="1260475"/>
          <p14:tracePt t="5740" x="4146550" y="1250950"/>
          <p14:tracePt t="5747" x="4146550" y="1233488"/>
          <p14:tracePt t="5751" x="4146550" y="1223963"/>
          <p14:tracePt t="5756" x="4146550" y="1214438"/>
          <p14:tracePt t="5767" x="4146550" y="1204913"/>
          <p14:tracePt t="5801" x="4146550" y="1196975"/>
          <p14:tracePt t="5810" x="4146550" y="1187450"/>
          <p14:tracePt t="5818" x="4146550" y="1177925"/>
          <p14:tracePt t="5827" x="4137025" y="1168400"/>
          <p14:tracePt t="5833" x="4137025" y="1160463"/>
          <p14:tracePt t="5837" x="4137025" y="1150938"/>
          <p14:tracePt t="5843" x="4127500" y="1141413"/>
          <p14:tracePt t="5852" x="4119563" y="1141413"/>
          <p14:tracePt t="5856" x="4110038" y="1123950"/>
          <p14:tracePt t="5862" x="4100513" y="1114425"/>
          <p14:tracePt t="5885" x="4044950" y="1068388"/>
          <p14:tracePt t="5887" x="4017963" y="1058863"/>
          <p14:tracePt t="5892" x="4000500" y="1050925"/>
          <p14:tracePt t="5897" x="3981450" y="1041400"/>
          <p14:tracePt t="5902" x="3963988" y="1031875"/>
          <p14:tracePt t="5907" x="3944938" y="1014413"/>
          <p14:tracePt t="5912" x="3927475" y="1014413"/>
          <p14:tracePt t="5918" x="3917950" y="1004888"/>
          <p14:tracePt t="5923" x="3908425" y="995363"/>
          <p14:tracePt t="5926" x="3898900" y="985838"/>
          <p14:tracePt t="5937" x="3890963" y="985838"/>
          <p14:tracePt t="5942" x="3881438" y="976313"/>
          <p14:tracePt t="5952" x="3871913" y="976313"/>
          <p14:tracePt t="6052" x="3871913" y="968375"/>
          <p14:tracePt t="7224" x="3862388" y="968375"/>
          <p14:tracePt t="7228" x="3854450" y="985838"/>
          <p14:tracePt t="7234" x="3835400" y="1031875"/>
          <p14:tracePt t="7239" x="3825875" y="1058863"/>
          <p14:tracePt t="7245" x="3798888" y="1104900"/>
          <p14:tracePt t="7251" x="3781425" y="1150938"/>
          <p14:tracePt t="7254" x="3771900" y="1214438"/>
          <p14:tracePt t="7258" x="3744913" y="1260475"/>
          <p14:tracePt t="7266" x="3725863" y="1306513"/>
          <p14:tracePt t="7268" x="3698875" y="1350963"/>
          <p14:tracePt t="7274" x="3689350" y="1387475"/>
          <p14:tracePt t="7278" x="3652838" y="1433513"/>
          <p14:tracePt t="7285" x="3643313" y="1479550"/>
          <p14:tracePt t="7289" x="3635375" y="1506538"/>
          <p14:tracePt t="7295" x="3625850" y="1552575"/>
          <p14:tracePt t="7300" x="3598863" y="1616075"/>
          <p14:tracePt t="7304" x="3579813" y="1662113"/>
          <p14:tracePt t="7309" x="3552825" y="1708150"/>
          <p14:tracePt t="7316" x="3525838" y="1762125"/>
          <p14:tracePt t="7318" x="3506788" y="1825625"/>
          <p14:tracePt t="7324" x="3460750" y="1890713"/>
          <p14:tracePt t="7328" x="3452813" y="1954213"/>
          <p14:tracePt t="7334" x="3416300" y="2017713"/>
          <p14:tracePt t="7340" x="3387725" y="2073275"/>
          <p14:tracePt t="7345" x="3360738" y="2155825"/>
          <p14:tracePt t="7350" x="3343275" y="2200275"/>
          <p14:tracePt t="7354" x="3314700" y="2282825"/>
          <p14:tracePt t="7361" x="3306763" y="2319338"/>
          <p14:tracePt t="7366" x="3270250" y="2374900"/>
          <p14:tracePt t="7370" x="3260725" y="2411413"/>
          <p14:tracePt t="7374" x="3251200" y="2455863"/>
          <p14:tracePt t="7383" x="3251200" y="2474913"/>
          <p14:tracePt t="7386" x="3241675" y="2492375"/>
          <p14:tracePt t="7390" x="3232150" y="2511425"/>
          <p14:tracePt t="7394" x="3232150" y="2528888"/>
          <p14:tracePt t="7401" x="3224213" y="2547938"/>
          <p14:tracePt t="7405" x="3224213" y="2557463"/>
          <p14:tracePt t="7416" x="3214688" y="2557463"/>
          <p14:tracePt t="7420" x="3214688" y="2565400"/>
          <p14:tracePt t="7440" x="3214688" y="2574925"/>
          <p14:tracePt t="8405" x="3214688" y="2584450"/>
          <p14:tracePt t="8438" x="3214688" y="2593975"/>
          <p14:tracePt t="8458" x="3214688" y="2601913"/>
          <p14:tracePt t="8466" x="3214688" y="2611438"/>
          <p14:tracePt t="8481" x="3205163" y="2620963"/>
          <p14:tracePt t="8491" x="3205163" y="2630488"/>
          <p14:tracePt t="8500" x="3205163" y="2638425"/>
          <p14:tracePt t="8504" x="3205163" y="2647950"/>
          <p14:tracePt t="8517" x="3205163" y="2667000"/>
          <p14:tracePt t="8526" x="3205163" y="2674938"/>
          <p14:tracePt t="8537" x="3205163" y="2684463"/>
          <p14:tracePt t="8550" x="3205163" y="2693988"/>
          <p14:tracePt t="8556" x="3205163" y="2703513"/>
          <p14:tracePt t="8561" x="3195638" y="2711450"/>
          <p14:tracePt t="8570" x="3195638" y="2730500"/>
          <p14:tracePt t="8584" x="3195638" y="2740025"/>
          <p14:tracePt t="8590" x="3195638" y="2747963"/>
          <p14:tracePt t="8600" x="3195638" y="2767013"/>
          <p14:tracePt t="8610" x="3195638" y="2776538"/>
          <p14:tracePt t="8617" x="3195638" y="2784475"/>
          <p14:tracePt t="8623" x="3195638" y="2794000"/>
          <p14:tracePt t="8633" x="3195638" y="2813050"/>
          <p14:tracePt t="8642" x="3195638" y="2820988"/>
          <p14:tracePt t="8653" x="3195638" y="2830513"/>
          <p14:tracePt t="8656" x="3195638" y="2840038"/>
          <p14:tracePt t="8667" x="3195638" y="2849563"/>
          <p14:tracePt t="8672" x="3195638" y="2857500"/>
          <p14:tracePt t="8676" x="3195638" y="2867025"/>
          <p14:tracePt t="8683" x="3195638" y="2886075"/>
          <p14:tracePt t="8693" x="3195638" y="2894013"/>
          <p14:tracePt t="8698" x="3195638" y="2930525"/>
          <p14:tracePt t="8703" x="3187700" y="2940050"/>
          <p14:tracePt t="8708" x="3187700" y="2959100"/>
          <p14:tracePt t="8712" x="3187700" y="2976563"/>
          <p14:tracePt t="8717" x="3187700" y="2995613"/>
          <p14:tracePt t="8722" x="3187700" y="3022600"/>
          <p14:tracePt t="8729" x="3187700" y="3041650"/>
          <p14:tracePt t="8734" x="3187700" y="3078163"/>
          <p14:tracePt t="8738" x="3187700" y="3086100"/>
          <p14:tracePt t="8742" x="3187700" y="3122613"/>
          <p14:tracePt t="8747" x="3187700" y="3141663"/>
          <p14:tracePt t="8752" x="3187700" y="3168650"/>
          <p14:tracePt t="8759" x="3195638" y="3187700"/>
          <p14:tracePt t="8763" x="3195638" y="3205163"/>
          <p14:tracePt t="8769" x="3205163" y="3232150"/>
          <p14:tracePt t="8772" x="3214688" y="3260725"/>
          <p14:tracePt t="8779" x="3224213" y="3297238"/>
          <p14:tracePt t="8784" x="3232150" y="3314700"/>
          <p14:tracePt t="8789" x="3251200" y="3333750"/>
          <p14:tracePt t="8792" x="3251200" y="3351213"/>
          <p14:tracePt t="8801" x="3260725" y="3370263"/>
          <p14:tracePt t="8802" x="3270250" y="3387725"/>
          <p14:tracePt t="8808" x="3270250" y="3397250"/>
          <p14:tracePt t="8813" x="3278188" y="3414713"/>
          <p14:tracePt t="8818" x="3287713" y="3414713"/>
          <p14:tracePt t="8822" x="3297238" y="3424238"/>
          <p14:tracePt t="8829" x="3306763" y="3443288"/>
          <p14:tracePt t="8834" x="3324225" y="3451225"/>
          <p14:tracePt t="8838" x="3324225" y="3470275"/>
          <p14:tracePt t="8845" x="3343275" y="3487738"/>
          <p14:tracePt t="8850" x="3360738" y="3506788"/>
          <p14:tracePt t="8854" x="3360738" y="3516313"/>
          <p14:tracePt t="8858" x="3379788" y="3533775"/>
          <p14:tracePt t="8865" x="3397250" y="3543300"/>
          <p14:tracePt t="8868" x="3416300" y="3560763"/>
          <p14:tracePt t="8884" x="3479800" y="3606800"/>
          <p14:tracePt t="8888" x="3497263" y="3625850"/>
          <p14:tracePt t="8895" x="3525838" y="3643313"/>
          <p14:tracePt t="8900" x="3543300" y="3652838"/>
          <p14:tracePt t="8904" x="3579813" y="3662363"/>
          <p14:tracePt t="8908" x="3589338" y="3662363"/>
          <p14:tracePt t="8915" x="3625850" y="3670300"/>
          <p14:tracePt t="8918" x="3643313" y="3670300"/>
          <p14:tracePt t="8924" x="3662363" y="3670300"/>
          <p14:tracePt t="8929" x="3671888" y="3670300"/>
          <p14:tracePt t="8934" x="3689350" y="3670300"/>
          <p14:tracePt t="8939" x="3698875" y="3670300"/>
          <p14:tracePt t="8945" x="3716338" y="3670300"/>
          <p14:tracePt t="8950" x="3725863" y="3670300"/>
          <p14:tracePt t="8955" x="3744913" y="3670300"/>
          <p14:tracePt t="8960" x="3752850" y="3670300"/>
          <p14:tracePt t="8965" x="3771900" y="3662363"/>
          <p14:tracePt t="8970" x="3789363" y="3652838"/>
          <p14:tracePt t="8979" x="3798888" y="3633788"/>
          <p14:tracePt t="8985" x="3817938" y="3616325"/>
          <p14:tracePt t="8990" x="3817938" y="3597275"/>
          <p14:tracePt t="8994" x="3825875" y="3597275"/>
          <p14:tracePt t="9000" x="3835400" y="3579813"/>
          <p14:tracePt t="9004" x="3844925" y="3560763"/>
          <p14:tracePt t="9010" x="3844925" y="3543300"/>
          <p14:tracePt t="9015" x="3854450" y="3543300"/>
          <p14:tracePt t="9020" x="3854450" y="3524250"/>
          <p14:tracePt t="9025" x="3862388" y="3506788"/>
          <p14:tracePt t="9032" x="3862388" y="3487738"/>
          <p14:tracePt t="9034" x="3871913" y="3470275"/>
          <p14:tracePt t="9040" x="3871913" y="3460750"/>
          <p14:tracePt t="9044" x="3871913" y="3433763"/>
          <p14:tracePt t="9050" x="3881438" y="3414713"/>
          <p14:tracePt t="9054" x="3881438" y="3397250"/>
          <p14:tracePt t="9060" x="3890963" y="3378200"/>
          <p14:tracePt t="9065" x="3890963" y="3351213"/>
          <p14:tracePt t="9070" x="3890963" y="3333750"/>
          <p14:tracePt t="9076" x="3890963" y="3305175"/>
          <p14:tracePt t="9082" x="3890963" y="3268663"/>
          <p14:tracePt t="9087" x="3890963" y="3241675"/>
          <p14:tracePt t="9090" x="3890963" y="3214688"/>
          <p14:tracePt t="9098" x="3890963" y="3187700"/>
          <p14:tracePt t="9100" x="3890963" y="3159125"/>
          <p14:tracePt t="9106" x="3890963" y="3141663"/>
          <p14:tracePt t="9110" x="3890963" y="3114675"/>
          <p14:tracePt t="9117" x="3881438" y="3086100"/>
          <p14:tracePt t="9120" x="3871913" y="3068638"/>
          <p14:tracePt t="9126" x="3862388" y="3041650"/>
          <p14:tracePt t="9132" x="3854450" y="3032125"/>
          <p14:tracePt t="9136" x="3844925" y="3013075"/>
          <p14:tracePt t="9140" x="3835400" y="2995613"/>
          <p14:tracePt t="9146" x="3825875" y="2976563"/>
          <p14:tracePt t="9151" x="3817938" y="2968625"/>
          <p14:tracePt t="9156" x="3808413" y="2949575"/>
          <p14:tracePt t="9172" x="3798888" y="2940050"/>
          <p14:tracePt t="9176" x="3789363" y="2930525"/>
          <p14:tracePt t="9186" x="3781425" y="2930525"/>
          <p14:tracePt t="9190" x="3771900" y="2913063"/>
          <p14:tracePt t="9197" x="3762375" y="2913063"/>
          <p14:tracePt t="9202" x="3744913" y="2913063"/>
          <p14:tracePt t="9206" x="3735388" y="2903538"/>
          <p14:tracePt t="9212" x="3735388" y="2894013"/>
          <p14:tracePt t="9217" x="3716338" y="2894013"/>
          <p14:tracePt t="9222" x="3698875" y="2886075"/>
          <p14:tracePt t="9226" x="3689350" y="2886075"/>
          <p14:tracePt t="9233" x="3671888" y="2876550"/>
          <p14:tracePt t="9236" x="3652838" y="2876550"/>
          <p14:tracePt t="9242" x="3635375" y="2876550"/>
          <p14:tracePt t="9248" x="3616325" y="2867025"/>
          <p14:tracePt t="9252" x="3598863" y="2867025"/>
          <p14:tracePt t="9256" x="3579813" y="2867025"/>
          <p14:tracePt t="9262" x="3562350" y="2867025"/>
          <p14:tracePt t="9266" x="3543300" y="2867025"/>
          <p14:tracePt t="9276" x="3525838" y="2867025"/>
          <p14:tracePt t="9283" x="3506788" y="2867025"/>
          <p14:tracePt t="9288" x="3489325" y="2867025"/>
          <p14:tracePt t="9293" x="3479800" y="2867025"/>
          <p14:tracePt t="9297" x="3460750" y="2867025"/>
          <p14:tracePt t="9303" x="3443288" y="2867025"/>
          <p14:tracePt t="9307" x="3424238" y="2867025"/>
          <p14:tracePt t="9313" x="3416300" y="2867025"/>
          <p14:tracePt t="9319" x="3397250" y="2867025"/>
          <p14:tracePt t="9322" x="3360738" y="2867025"/>
          <p14:tracePt t="9329" x="3343275" y="2867025"/>
          <p14:tracePt t="9333" x="3333750" y="2867025"/>
          <p14:tracePt t="9339" x="3314700" y="2867025"/>
          <p14:tracePt t="9343" x="3278188" y="2867025"/>
          <p14:tracePt t="9350" x="3251200" y="2867025"/>
          <p14:tracePt t="9353" x="3224213" y="2886075"/>
          <p14:tracePt t="9358" x="3205163" y="2894013"/>
          <p14:tracePt t="9363" x="3178175" y="2903538"/>
          <p14:tracePt t="9368" x="3151188" y="2913063"/>
          <p14:tracePt t="9373" x="3122613" y="2930525"/>
          <p14:tracePt t="9379" x="3105150" y="2940050"/>
          <p14:tracePt t="9384" x="3078163" y="2959100"/>
          <p14:tracePt t="9388" x="3068638" y="2959100"/>
          <p14:tracePt t="9393" x="3049588" y="2976563"/>
          <p14:tracePt t="9400" x="3032125" y="2986088"/>
          <p14:tracePt t="9404" x="3013075" y="2986088"/>
          <p14:tracePt t="9409" x="2995613" y="3005138"/>
          <p14:tracePt t="9413" x="2976563" y="3013075"/>
          <p14:tracePt t="9419" x="2959100" y="3022600"/>
          <p14:tracePt t="9422" x="2949575" y="3032125"/>
          <p14:tracePt t="9428" x="2932113" y="3041650"/>
          <p14:tracePt t="9435" x="2922588" y="3049588"/>
          <p14:tracePt t="9438" x="2903538" y="3049588"/>
          <p14:tracePt t="9445" x="2886075" y="3068638"/>
          <p14:tracePt t="9450" x="2876550" y="3078163"/>
          <p14:tracePt t="9454" x="2859088" y="3095625"/>
          <p14:tracePt t="9458" x="2840038" y="3114675"/>
          <p14:tracePt t="9466" x="2830513" y="3122613"/>
          <p14:tracePt t="9468" x="2813050" y="3151188"/>
          <p14:tracePt t="9474" x="2794000" y="3178175"/>
          <p14:tracePt t="9479" x="2776538" y="3214688"/>
          <p14:tracePt t="9484" x="2767013" y="3241675"/>
          <p14:tracePt t="9489" x="2749550" y="3268663"/>
          <p14:tracePt t="9495" x="2720975" y="3287713"/>
          <p14:tracePt t="9500" x="2703513" y="3333750"/>
          <p14:tracePt t="9505" x="2684463" y="3370263"/>
          <p14:tracePt t="9508" x="2676525" y="3397250"/>
          <p14:tracePt t="9515" x="2667000" y="3433763"/>
          <p14:tracePt t="9520" x="2657475" y="3470275"/>
          <p14:tracePt t="9524" x="2640013" y="3506788"/>
          <p14:tracePt t="9528" x="2640013" y="3543300"/>
          <p14:tracePt t="9535" x="2640013" y="3579813"/>
          <p14:tracePt t="9541" x="2640013" y="3606800"/>
          <p14:tracePt t="9545" x="2640013" y="3652838"/>
          <p14:tracePt t="9550" x="2640013" y="3689350"/>
          <p14:tracePt t="9554" x="2640013" y="3716338"/>
          <p14:tracePt t="9561" x="2640013" y="3752850"/>
          <p14:tracePt t="9566" x="2640013" y="3779838"/>
          <p14:tracePt t="9570" x="2640013" y="3808413"/>
          <p14:tracePt t="9575" x="2657475" y="3835400"/>
          <p14:tracePt t="9582" x="2667000" y="3871913"/>
          <p14:tracePt t="9584" x="2667000" y="3889375"/>
          <p14:tracePt t="9590" x="2676525" y="3917950"/>
          <p14:tracePt t="9594" x="2684463" y="3944938"/>
          <p14:tracePt t="9600" x="2693988" y="3971925"/>
          <p14:tracePt t="9604" x="2703513" y="4000500"/>
          <p14:tracePt t="9610" x="2720975" y="4027488"/>
          <p14:tracePt t="9615" x="2730500" y="4054475"/>
          <p14:tracePt t="9621" x="2757488" y="4073525"/>
          <p14:tracePt t="9624" x="2767013" y="4110038"/>
          <p14:tracePt t="9632" x="2786063" y="4137025"/>
          <p14:tracePt t="9636" x="2803525" y="4154488"/>
          <p14:tracePt t="9640" x="2813050" y="4173538"/>
          <p14:tracePt t="9644" x="2830513" y="4210050"/>
          <p14:tracePt t="9650" x="2840038" y="4210050"/>
          <p14:tracePt t="9656" x="2867025" y="4227513"/>
          <p14:tracePt t="9661" x="2876550" y="4237038"/>
          <p14:tracePt t="9667" x="2886075" y="4237038"/>
          <p14:tracePt t="9671" x="2895600" y="4256088"/>
          <p14:tracePt t="9676" x="2913063" y="4256088"/>
          <p14:tracePt t="9686" x="2932113" y="4264025"/>
          <p14:tracePt t="9690" x="2940050" y="4264025"/>
          <p14:tracePt t="9698" x="2959100" y="4273550"/>
          <p14:tracePt t="9700" x="2986088" y="4273550"/>
          <p14:tracePt t="9707" x="3005138" y="4273550"/>
          <p14:tracePt t="9711" x="3013075" y="4273550"/>
          <p14:tracePt t="9717" x="3032125" y="4273550"/>
          <p14:tracePt t="9720" x="3049588" y="4273550"/>
          <p14:tracePt t="9726" x="3068638" y="4273550"/>
          <p14:tracePt t="9732" x="3086100" y="4273550"/>
          <p14:tracePt t="9740" x="3105150" y="4273550"/>
          <p14:tracePt t="9748" x="3122613" y="4273550"/>
          <p14:tracePt t="9750" x="3132138" y="4273550"/>
          <p14:tracePt t="9761" x="3141663" y="4273550"/>
          <p14:tracePt t="9767" x="3151188" y="4273550"/>
          <p14:tracePt t="9773" x="3159125" y="4273550"/>
          <p14:tracePt t="9777" x="3159125" y="4264025"/>
          <p14:tracePt t="9793" x="3159125" y="4256088"/>
          <p14:tracePt t="9802" x="3168650" y="4256088"/>
          <p14:tracePt t="9813" x="3178175" y="4246563"/>
          <p14:tracePt t="9836" x="3187700" y="4246563"/>
          <p14:tracePt t="9849" x="3195638" y="4246563"/>
          <p14:tracePt t="9859" x="3205163" y="4237038"/>
          <p14:tracePt t="9863" x="3214688" y="4237038"/>
          <p14:tracePt t="9867" x="3224213" y="4237038"/>
          <p14:tracePt t="9885" x="3260725" y="4227513"/>
          <p14:tracePt t="9889" x="3278188" y="4227513"/>
          <p14:tracePt t="9892" x="3297238" y="4227513"/>
          <p14:tracePt t="9899" x="3314700" y="4227513"/>
          <p14:tracePt t="9902" x="3333750" y="4227513"/>
          <p14:tracePt t="9908" x="3370263" y="4227513"/>
          <p14:tracePt t="9913" x="3397250" y="4227513"/>
          <p14:tracePt t="9918" x="3443288" y="4227513"/>
          <p14:tracePt t="9922" x="3489325" y="4237038"/>
          <p14:tracePt t="9929" x="3562350" y="4256088"/>
          <p14:tracePt t="9933" x="3616325" y="4256088"/>
          <p14:tracePt t="9938" x="3698875" y="4273550"/>
          <p14:tracePt t="9942" x="3771900" y="4292600"/>
          <p14:tracePt t="9950" x="3854450" y="4300538"/>
          <p14:tracePt t="9952" x="3944938" y="4319588"/>
          <p14:tracePt t="9959" x="4044950" y="4346575"/>
          <p14:tracePt t="9963" x="4156075" y="4373563"/>
          <p14:tracePt t="9968" x="4265613" y="4402138"/>
          <p14:tracePt t="9973" x="4402138" y="4419600"/>
          <p14:tracePt t="9978" x="4548188" y="4456113"/>
          <p14:tracePt t="9984" x="4675188" y="4492625"/>
          <p14:tracePt t="9989" x="4821238" y="4502150"/>
          <p14:tracePt t="9994" x="4995863" y="4548188"/>
          <p14:tracePt t="10000" x="5178425" y="4584700"/>
          <p14:tracePt t="10004" x="5324475" y="4592638"/>
          <p14:tracePt t="10008" x="5487988" y="4629150"/>
          <p14:tracePt t="10013" x="5670550" y="4657725"/>
          <p14:tracePt t="10019" x="5835650" y="4675188"/>
          <p14:tracePt t="10024" x="6064250" y="4684713"/>
          <p14:tracePt t="10029" x="6227763" y="4702175"/>
          <p14:tracePt t="10034" x="6410325" y="4721225"/>
          <p14:tracePt t="10039" x="6611938" y="4730750"/>
          <p14:tracePt t="10044" x="6757988" y="4748213"/>
          <p14:tracePt t="10050" x="6923088" y="4748213"/>
          <p14:tracePt t="10054" x="7086600" y="4767263"/>
          <p14:tracePt t="10058" x="7232650" y="4775200"/>
          <p14:tracePt t="10066" x="7397750" y="4794250"/>
          <p14:tracePt t="10069" x="7543800" y="4794250"/>
          <p14:tracePt t="10074" x="7689850" y="4794250"/>
          <p14:tracePt t="10078" x="7799388" y="4803775"/>
          <p14:tracePt t="10084" x="7926388" y="4803775"/>
          <p14:tracePt t="10090" x="8054975" y="4803775"/>
          <p14:tracePt t="10094" x="8147050" y="4803775"/>
          <p14:tracePt t="10100" x="8228013" y="4803775"/>
          <p14:tracePt t="10105" x="8301038" y="4803775"/>
          <p14:tracePt t="10111" x="8356600" y="4803775"/>
          <p14:tracePt t="10116" x="8383588" y="4803775"/>
          <p14:tracePt t="10121" x="8429625" y="4803775"/>
          <p14:tracePt t="10124" x="8439150" y="4803775"/>
          <p14:tracePt t="10155" x="8439150" y="4811713"/>
          <p14:tracePt t="10161" x="8439150" y="4821238"/>
          <p14:tracePt t="10166" x="8439150" y="4830763"/>
          <p14:tracePt t="10174" x="8410575" y="4848225"/>
          <p14:tracePt t="10184" x="8393113" y="4848225"/>
          <p14:tracePt t="10190" x="8393113" y="4857750"/>
          <p14:tracePt t="10194" x="8374063" y="4867275"/>
          <p14:tracePt t="10200" x="8366125" y="4867275"/>
          <p14:tracePt t="10205" x="8356600" y="4867275"/>
          <p14:tracePt t="10210" x="8347075" y="4876800"/>
          <p14:tracePt t="10217" x="8337550" y="4876800"/>
          <p14:tracePt t="10220" x="8337550" y="4884738"/>
          <p14:tracePt t="10286" x="8337550" y="4894263"/>
          <p14:tracePt t="10297" x="8329613" y="4903788"/>
          <p14:tracePt t="10310" x="8320088" y="4913313"/>
          <p14:tracePt t="10407" x="8320088" y="4903788"/>
          <p14:tracePt t="10413" x="8320088" y="4884738"/>
          <p14:tracePt t="10416" x="8310563" y="4876800"/>
          <p14:tracePt t="10422" x="8310563" y="4867275"/>
          <p14:tracePt t="10426" x="8310563" y="4848225"/>
          <p14:tracePt t="10433" x="8310563" y="4840288"/>
          <p14:tracePt t="10436" x="8301038" y="4821238"/>
          <p14:tracePt t="10443" x="8301038" y="4803775"/>
          <p14:tracePt t="10450" x="8293100" y="4784725"/>
          <p14:tracePt t="10452" x="8283575" y="4767263"/>
          <p14:tracePt t="10458" x="8274050" y="4748213"/>
          <p14:tracePt t="10463" x="8274050" y="4730750"/>
          <p14:tracePt t="10467" x="8264525" y="4711700"/>
          <p14:tracePt t="10472" x="8264525" y="4694238"/>
          <p14:tracePt t="10478" x="8256588" y="4665663"/>
          <p14:tracePt t="10483" x="8256588" y="4648200"/>
          <p14:tracePt t="10488" x="8247063" y="4638675"/>
          <p14:tracePt t="10492" x="8237538" y="4611688"/>
          <p14:tracePt t="10499" x="8237538" y="4592638"/>
          <p14:tracePt t="10503" x="8228013" y="4575175"/>
          <p14:tracePt t="10508" x="8228013" y="4556125"/>
          <p14:tracePt t="10512" x="8220075" y="4548188"/>
          <p14:tracePt t="10518" x="8220075" y="4529138"/>
          <p14:tracePt t="10522" x="8210550" y="4511675"/>
          <p14:tracePt t="10529" x="8210550" y="4502150"/>
          <p14:tracePt t="10533" x="8201025" y="4492625"/>
          <p14:tracePt t="10538" x="8201025" y="4475163"/>
          <p14:tracePt t="10542" x="8201025" y="4465638"/>
          <p14:tracePt t="10550" x="8191500" y="4456113"/>
          <p14:tracePt t="10552" x="8191500" y="4438650"/>
          <p14:tracePt t="10558" x="8191500" y="4429125"/>
          <p14:tracePt t="10566" x="8191500" y="4419600"/>
          <p14:tracePt t="10569" x="8183563" y="4410075"/>
          <p14:tracePt t="10572" x="8183563" y="4402138"/>
          <p14:tracePt t="10578" x="8183563" y="4383088"/>
          <p14:tracePt t="10585" x="8183563" y="4356100"/>
          <p14:tracePt t="10588" x="8183563" y="4337050"/>
          <p14:tracePt t="10594" x="8183563" y="4310063"/>
          <p14:tracePt t="10600" x="8183563" y="4292600"/>
          <p14:tracePt t="10604" x="8174038" y="4273550"/>
          <p14:tracePt t="10609" x="8174038" y="4237038"/>
          <p14:tracePt t="10616" x="8174038" y="4210050"/>
          <p14:tracePt t="10619" x="8164513" y="4191000"/>
          <p14:tracePt t="10625" x="8164513" y="4164013"/>
          <p14:tracePt t="10629" x="8164513" y="4137025"/>
          <p14:tracePt t="10634" x="8154988" y="4100513"/>
          <p14:tracePt t="10638" x="8154988" y="4073525"/>
          <p14:tracePt t="10645" x="8147050" y="4044950"/>
          <p14:tracePt t="10650" x="8137525" y="4027488"/>
          <p14:tracePt t="10654" x="8128000" y="4000500"/>
          <p14:tracePt t="10658" x="8128000" y="3963988"/>
          <p14:tracePt t="10666" x="8118475" y="3935413"/>
          <p14:tracePt t="10668" x="8108950" y="3917950"/>
          <p14:tracePt t="10675" x="8101013" y="3898900"/>
          <p14:tracePt t="10682" x="8101013" y="3881438"/>
          <p14:tracePt t="10685" x="8091488" y="3862388"/>
          <p14:tracePt t="10693" x="8081963" y="3835400"/>
          <p14:tracePt t="10700" x="8081963" y="3825875"/>
          <p14:tracePt t="10704" x="8072438" y="3816350"/>
          <p14:tracePt t="10709" x="8072438" y="3808413"/>
          <p14:tracePt t="10716" x="8064500" y="3789363"/>
          <p14:tracePt t="10725" x="8064500" y="3779838"/>
          <p14:tracePt t="10835" x="8064500" y="3771900"/>
          <p14:tracePt t="10845" x="8064500" y="3762375"/>
          <p14:tracePt t="10866" x="8064500" y="3752850"/>
          <p14:tracePt t="11517" x="8064500" y="3743325"/>
          <p14:tracePt t="11521" x="8054975" y="3706813"/>
          <p14:tracePt t="11527" x="8045450" y="3689350"/>
          <p14:tracePt t="11530" x="8035925" y="3662363"/>
          <p14:tracePt t="11537" x="8008938" y="3616325"/>
          <p14:tracePt t="11540" x="7999413" y="3589338"/>
          <p14:tracePt t="11548" x="7981950" y="3524250"/>
          <p14:tracePt t="11550" x="7962900" y="3497263"/>
          <p14:tracePt t="11557" x="7935913" y="3443288"/>
          <p14:tracePt t="11560" x="7899400" y="3378200"/>
          <p14:tracePt t="11567" x="7862888" y="3333750"/>
          <p14:tracePt t="11570" x="7845425" y="3297238"/>
          <p14:tracePt t="11576" x="7808913" y="3251200"/>
          <p14:tracePt t="11582" x="7762875" y="3205163"/>
          <p14:tracePt t="11586" x="7726363" y="3168650"/>
          <p14:tracePt t="11591" x="7699375" y="3151188"/>
          <p14:tracePt t="11599" x="7662863" y="3132138"/>
          <p14:tracePt t="11602" x="7634288" y="3122613"/>
          <p14:tracePt t="11606" x="7626350" y="3114675"/>
          <p14:tracePt t="11610" x="7607300" y="3105150"/>
          <p14:tracePt t="11616" x="7589838" y="3095625"/>
          <p14:tracePt t="11620" x="7570788" y="3095625"/>
          <p14:tracePt t="11627" x="7570788" y="3086100"/>
          <p14:tracePt t="11643" x="7561263" y="3086100"/>
          <p14:tracePt t="11649" x="7553325" y="3086100"/>
          <p14:tracePt t="11652" x="7553325" y="3078163"/>
          <p14:tracePt t="11662" x="7543800" y="3078163"/>
          <p14:tracePt t="11677" x="7534275" y="3068638"/>
          <p14:tracePt t="11683" x="7524750" y="3059113"/>
          <p14:tracePt t="11692" x="7516813" y="3059113"/>
          <p14:tracePt t="11703" x="7507288" y="3049588"/>
          <p14:tracePt t="11706" x="7488238" y="3049588"/>
          <p14:tracePt t="11713" x="7470775" y="3049588"/>
          <p14:tracePt t="11718" x="7461250" y="3049588"/>
          <p14:tracePt t="11722" x="7443788" y="3041650"/>
          <p14:tracePt t="11727" x="7434263" y="3041650"/>
          <p14:tracePt t="11733" x="7424738" y="3041650"/>
          <p14:tracePt t="11739" x="7407275" y="3041650"/>
          <p14:tracePt t="11743" x="7370763" y="3041650"/>
          <p14:tracePt t="11749" x="7361238" y="3041650"/>
          <p14:tracePt t="11752" x="7342188" y="3041650"/>
          <p14:tracePt t="11759" x="7305675" y="3041650"/>
          <p14:tracePt t="11762" x="7288213" y="3049588"/>
          <p14:tracePt t="11768" x="7259638" y="3059113"/>
          <p14:tracePt t="11772" x="7232650" y="3059113"/>
          <p14:tracePt t="11779" x="7215188" y="3068638"/>
          <p14:tracePt t="11783" x="7178675" y="3078163"/>
          <p14:tracePt t="11789" x="7150100" y="3086100"/>
          <p14:tracePt t="11792" x="7113588" y="3095625"/>
          <p14:tracePt t="11800" x="7086600" y="3105150"/>
          <p14:tracePt t="11802" x="7050088" y="3122613"/>
          <p14:tracePt t="11808" x="7032625" y="3132138"/>
          <p14:tracePt t="11812" x="6986588" y="3151188"/>
          <p14:tracePt t="11819" x="6959600" y="3168650"/>
          <p14:tracePt t="11822" x="6923088" y="3168650"/>
          <p14:tracePt t="11829" x="6904038" y="3178175"/>
          <p14:tracePt t="11834" x="6886575" y="3187700"/>
          <p14:tracePt t="11839" x="6858000" y="3187700"/>
          <p14:tracePt t="11843" x="6850063" y="3187700"/>
          <p14:tracePt t="11850" x="6840538" y="3187700"/>
          <p14:tracePt t="11854" x="6831013" y="3187700"/>
          <p14:tracePt t="11858" x="6821488" y="3187700"/>
          <p14:tracePt t="11874" x="6813550" y="3187700"/>
          <p14:tracePt t="11909" x="6804025" y="3187700"/>
          <p14:tracePt t="11919" x="6794500" y="3187700"/>
          <p14:tracePt t="11924" x="6784975" y="3178175"/>
          <p14:tracePt t="11929" x="6777038" y="3178175"/>
          <p14:tracePt t="11939" x="6767513" y="3178175"/>
          <p14:tracePt t="11944" x="6748463" y="3178175"/>
          <p14:tracePt t="11950" x="6740525" y="3168650"/>
          <p14:tracePt t="11955" x="6721475" y="3168650"/>
          <p14:tracePt t="11959" x="6704013" y="3168650"/>
          <p14:tracePt t="11966" x="6684963" y="3159125"/>
          <p14:tracePt t="11970" x="6667500" y="3159125"/>
          <p14:tracePt t="11974" x="6648450" y="3159125"/>
          <p14:tracePt t="11982" x="6638925" y="3159125"/>
          <p14:tracePt t="11985" x="6621463" y="3159125"/>
          <p14:tracePt t="11990" x="6611938" y="3159125"/>
          <p14:tracePt t="11994" x="6594475" y="3159125"/>
          <p14:tracePt t="12004" x="6575425" y="3159125"/>
          <p14:tracePt t="12090" x="6575425" y="3168650"/>
          <p14:tracePt t="12100" x="6575425" y="3178175"/>
          <p14:tracePt t="12106" x="6575425" y="3187700"/>
          <p14:tracePt t="12110" x="6575425" y="3205163"/>
          <p14:tracePt t="12117" x="6575425" y="3214688"/>
          <p14:tracePt t="12120" x="6575425" y="3232150"/>
          <p14:tracePt t="12126" x="6575425" y="3251200"/>
          <p14:tracePt t="12131" x="6575425" y="3268663"/>
          <p14:tracePt t="12136" x="6575425" y="3278188"/>
          <p14:tracePt t="12140" x="6575425" y="3297238"/>
          <p14:tracePt t="12149" x="6575425" y="3333750"/>
          <p14:tracePt t="12150" x="6575425" y="3360738"/>
          <p14:tracePt t="12156" x="6575425" y="3387725"/>
          <p14:tracePt t="12160" x="6575425" y="3424238"/>
          <p14:tracePt t="12167" x="6575425" y="3460750"/>
          <p14:tracePt t="12170" x="6575425" y="3497263"/>
          <p14:tracePt t="12177" x="6575425" y="3524250"/>
          <p14:tracePt t="12183" x="6575425" y="3560763"/>
          <p14:tracePt t="12186" x="6575425" y="3589338"/>
          <p14:tracePt t="12190" x="6584950" y="3616325"/>
          <p14:tracePt t="12199" x="6594475" y="3633788"/>
          <p14:tracePt t="12202" x="6594475" y="3652838"/>
          <p14:tracePt t="12206" x="6602413" y="3679825"/>
          <p14:tracePt t="12213" x="6611938" y="3689350"/>
          <p14:tracePt t="12218" x="6611938" y="3706813"/>
          <p14:tracePt t="12222" x="6621463" y="3725863"/>
          <p14:tracePt t="12227" x="6630988" y="3743325"/>
          <p14:tracePt t="12234" x="6638925" y="3762375"/>
          <p14:tracePt t="12237" x="6638925" y="3771900"/>
          <p14:tracePt t="12242" x="6648450" y="3779838"/>
          <p14:tracePt t="12249" x="6648450" y="3789363"/>
          <p14:tracePt t="12252" x="6657975" y="3798888"/>
          <p14:tracePt t="12257" x="6667500" y="3798888"/>
          <p14:tracePt t="12264" x="6667500" y="3808413"/>
          <p14:tracePt t="12272" x="6684963" y="3825875"/>
          <p14:tracePt t="12292" x="6694488" y="3835400"/>
          <p14:tracePt t="12299" x="6704013" y="3835400"/>
          <p14:tracePt t="12316" x="6721475" y="3835400"/>
          <p14:tracePt t="12329" x="6740525" y="3835400"/>
          <p14:tracePt t="12333" x="6757988" y="3835400"/>
          <p14:tracePt t="12338" x="6777038" y="3835400"/>
          <p14:tracePt t="12342" x="6784975" y="3825875"/>
          <p14:tracePt t="12349" x="6813550" y="3816350"/>
          <p14:tracePt t="12352" x="6850063" y="3798888"/>
          <p14:tracePt t="12359" x="6877050" y="3771900"/>
          <p14:tracePt t="12364" x="6894513" y="3762375"/>
          <p14:tracePt t="12368" x="6940550" y="3743325"/>
          <p14:tracePt t="12372" x="6967538" y="3725863"/>
          <p14:tracePt t="12378" x="7013575" y="3698875"/>
          <p14:tracePt t="12383" x="7059613" y="3689350"/>
          <p14:tracePt t="12389" x="7096125" y="3679825"/>
          <p14:tracePt t="12394" x="7142163" y="3662363"/>
          <p14:tracePt t="12400" x="7186613" y="3633788"/>
          <p14:tracePt t="12402" x="7232650" y="3625850"/>
          <p14:tracePt t="12408" x="7259638" y="3616325"/>
          <p14:tracePt t="12412" x="7305675" y="3589338"/>
          <p14:tracePt t="12418" x="7342188" y="3579813"/>
          <p14:tracePt t="12425" x="7407275" y="3560763"/>
          <p14:tracePt t="12429" x="7470775" y="3543300"/>
          <p14:tracePt t="12434" x="7516813" y="3524250"/>
          <p14:tracePt t="12439" x="7580313" y="3497263"/>
          <p14:tracePt t="12445" x="7616825" y="3479800"/>
          <p14:tracePt t="12450" x="7699375" y="3451225"/>
          <p14:tracePt t="12454" x="7762875" y="3424238"/>
          <p14:tracePt t="12458" x="7826375" y="3397250"/>
          <p14:tracePt t="12466" x="7881938" y="3378200"/>
          <p14:tracePt t="12468" x="7962900" y="3351213"/>
          <p14:tracePt t="12474" x="8045450" y="3324225"/>
          <p14:tracePt t="12479" x="8118475" y="3305175"/>
          <p14:tracePt t="12484" x="8183563" y="3268663"/>
          <p14:tracePt t="12489" x="8247063" y="3260725"/>
          <p14:tracePt t="12495" x="8347075" y="3205163"/>
          <p14:tracePt t="12500" x="8402638" y="3187700"/>
          <p14:tracePt t="12504" x="8466138" y="3151188"/>
          <p14:tracePt t="12511" x="8529638" y="3132138"/>
          <p14:tracePt t="12516" x="8593138" y="3105150"/>
          <p14:tracePt t="12518" x="8648700" y="3078163"/>
          <p14:tracePt t="12525" x="8712200" y="3049588"/>
          <p14:tracePt t="12528" x="8758238" y="3032125"/>
          <p14:tracePt t="12534" x="8804275" y="3022600"/>
          <p14:tracePt t="12541" x="8848725" y="2995613"/>
          <p14:tracePt t="12545" x="8885238" y="2986088"/>
          <p14:tracePt t="12550" x="8921750" y="2976563"/>
          <p14:tracePt t="12555" x="8950325" y="2968625"/>
          <p14:tracePt t="12560" x="8977313" y="2959100"/>
          <p14:tracePt t="12565" x="9013825" y="2949575"/>
          <p14:tracePt t="12571" x="9040813" y="2940050"/>
          <p14:tracePt t="12574" x="9059863" y="2940050"/>
          <p14:tracePt t="12581" x="9069388" y="2940050"/>
          <p14:tracePt t="12585" x="9077325" y="2940050"/>
          <p14:tracePt t="12812" x="9077325" y="2930525"/>
          <p14:tracePt t="12817" x="9077325" y="2922588"/>
          <p14:tracePt t="12822" x="9077325" y="2894013"/>
          <p14:tracePt t="12827" x="9069388" y="2876550"/>
          <p14:tracePt t="12832" x="9059863" y="2857500"/>
          <p14:tracePt t="12837" x="9059863" y="2840038"/>
          <p14:tracePt t="12843" x="9040813" y="2820988"/>
          <p14:tracePt t="12847" x="9040813" y="2803525"/>
          <p14:tracePt t="12852" x="9023350" y="2776538"/>
          <p14:tracePt t="12856" x="9013825" y="2747963"/>
          <p14:tracePt t="12864" x="9004300" y="2730500"/>
          <p14:tracePt t="12867" x="8996363" y="2711450"/>
          <p14:tracePt t="12872" x="8986838" y="2684463"/>
          <p14:tracePt t="12877" x="8977313" y="2657475"/>
          <p14:tracePt t="12883" x="8967788" y="2638425"/>
          <p14:tracePt t="12887" x="8959850" y="2601913"/>
          <p14:tracePt t="12892" x="8940800" y="2574925"/>
          <p14:tracePt t="12900" x="8931275" y="2547938"/>
          <p14:tracePt t="12902" x="8921750" y="2528888"/>
          <p14:tracePt t="12908" x="8921750" y="2511425"/>
          <p14:tracePt t="12914" x="8913813" y="2492375"/>
          <p14:tracePt t="12918" x="8904288" y="2484438"/>
          <p14:tracePt t="12923" x="8894763" y="2455863"/>
          <p14:tracePt t="12929" x="8894763" y="2447925"/>
          <p14:tracePt t="12933" x="8894763" y="2438400"/>
          <p14:tracePt t="12938" x="8894763" y="2428875"/>
          <p14:tracePt t="12943" x="8894763" y="2411413"/>
          <p14:tracePt t="12950" x="8894763" y="2401888"/>
          <p14:tracePt t="12953" x="8894763" y="2392363"/>
          <p14:tracePt t="12958" x="8894763" y="2382838"/>
          <p14:tracePt t="12964" x="8894763" y="2374900"/>
          <p14:tracePt t="12969" x="8894763" y="2365375"/>
          <p14:tracePt t="13075" x="8885238" y="2365375"/>
          <p14:tracePt t="13362" x="8885238" y="2355850"/>
          <p14:tracePt t="13373" x="8885238" y="2346325"/>
          <p14:tracePt t="13377" x="8885238" y="2328863"/>
          <p14:tracePt t="13383" x="8885238" y="2319338"/>
          <p14:tracePt t="13387" x="8885238" y="2301875"/>
          <p14:tracePt t="13392" x="8885238" y="2282825"/>
          <p14:tracePt t="13398" x="8877300" y="2273300"/>
          <p14:tracePt t="13402" x="8877300" y="2246313"/>
          <p14:tracePt t="13407" x="8867775" y="2246313"/>
          <p14:tracePt t="13414" x="8867775" y="2228850"/>
          <p14:tracePt t="13416" x="8858250" y="2209800"/>
          <p14:tracePt t="13422" x="8858250" y="2182813"/>
          <p14:tracePt t="13427" x="8848725" y="2155825"/>
          <p14:tracePt t="13433" x="8840788" y="2136775"/>
          <p14:tracePt t="13437" x="8831263" y="2119313"/>
          <p14:tracePt t="13442" x="8821738" y="2119313"/>
          <p14:tracePt t="13449" x="8821738" y="2100263"/>
          <p14:tracePt t="13452" x="8812213" y="2090738"/>
          <p14:tracePt t="13456" x="8812213" y="2082800"/>
          <p14:tracePt t="13464" x="8812213" y="2073275"/>
          <p14:tracePt t="13472" x="8812213" y="2063750"/>
          <p14:tracePt t="13478" x="8804275" y="2063750"/>
          <p14:tracePt t="13499" x="8804275" y="2054225"/>
          <p14:tracePt t="17044" x="8794750" y="2054225"/>
          <p14:tracePt t="17049" x="8794750" y="2063750"/>
          <p14:tracePt t="17052" x="8785225" y="2073275"/>
          <p14:tracePt t="17059" x="8775700" y="2082800"/>
          <p14:tracePt t="17068" x="8767763" y="2090738"/>
          <p14:tracePt t="17074" x="8767763" y="2100263"/>
          <p14:tracePt t="17080" x="8758238" y="2109788"/>
          <p14:tracePt t="17084" x="8748713" y="2109788"/>
          <p14:tracePt t="17094" x="8748713" y="2119313"/>
          <p14:tracePt t="17099" x="8739188" y="2127250"/>
          <p14:tracePt t="17104" x="8739188" y="2136775"/>
          <p14:tracePt t="17108" x="8731250" y="2146300"/>
          <p14:tracePt t="17118" x="8721725" y="2155825"/>
          <p14:tracePt t="17125" x="8712200" y="2155825"/>
          <p14:tracePt t="17135" x="8712200" y="2163763"/>
          <p14:tracePt t="17139" x="8702675" y="2163763"/>
          <p14:tracePt t="17150" x="8702675" y="2173288"/>
          <p14:tracePt t="17165" x="8694738" y="2182813"/>
          <p14:tracePt t="17184" x="8694738" y="2192338"/>
          <p14:tracePt t="17210" x="8694738" y="2200275"/>
          <p14:tracePt t="17327" x="8685213" y="2200275"/>
          <p14:tracePt t="17373" x="8685213" y="2209800"/>
          <p14:tracePt t="17376" x="8675688" y="2209800"/>
          <p14:tracePt t="17381" x="8666163" y="2209800"/>
          <p14:tracePt t="17386" x="8658225" y="2209800"/>
          <p14:tracePt t="17390" x="8648700" y="2209800"/>
          <p14:tracePt t="17399" x="8629650" y="2209800"/>
          <p14:tracePt t="17402" x="8612188" y="2219325"/>
          <p14:tracePt t="17407" x="8585200" y="2236788"/>
          <p14:tracePt t="17413" x="8575675" y="2236788"/>
          <p14:tracePt t="17416" x="8556625" y="2246313"/>
          <p14:tracePt t="17422" x="8539163" y="2246313"/>
          <p14:tracePt t="17427" x="8520113" y="2255838"/>
          <p14:tracePt t="17432" x="8493125" y="2265363"/>
          <p14:tracePt t="17436" x="8475663" y="2265363"/>
          <p14:tracePt t="17443" x="8456613" y="2265363"/>
          <p14:tracePt t="17447" x="8439150" y="2273300"/>
          <p14:tracePt t="17453" x="8420100" y="2273300"/>
          <p14:tracePt t="17457" x="8402638" y="2273300"/>
          <p14:tracePt t="17465" x="8374063" y="2282825"/>
          <p14:tracePt t="17466" x="8356600" y="2292350"/>
          <p14:tracePt t="17472" x="8337550" y="2292350"/>
          <p14:tracePt t="17476" x="8310563" y="2301875"/>
          <p14:tracePt t="17482" x="8293100" y="2301875"/>
          <p14:tracePt t="17489" x="8264525" y="2309813"/>
          <p14:tracePt t="17492" x="8247063" y="2309813"/>
          <p14:tracePt t="17499" x="8237538" y="2319338"/>
          <p14:tracePt t="17502" x="8220075" y="2319338"/>
          <p14:tracePt t="17508" x="8201025" y="2328863"/>
          <p14:tracePt t="17514" x="8183563" y="2328863"/>
          <p14:tracePt t="17518" x="8164513" y="2328863"/>
          <p14:tracePt t="17522" x="8154988" y="2338388"/>
          <p14:tracePt t="17530" x="8137525" y="2338388"/>
          <p14:tracePt t="17539" x="8118475" y="2346325"/>
          <p14:tracePt t="17542" x="8101013" y="2355850"/>
          <p14:tracePt t="17549" x="8091488" y="2355850"/>
          <p14:tracePt t="17553" x="8072438" y="2365375"/>
          <p14:tracePt t="17558" x="8064500" y="2365375"/>
          <p14:tracePt t="17563" x="8045450" y="2374900"/>
          <p14:tracePt t="17568" x="8027988" y="2382838"/>
          <p14:tracePt t="17572" x="8008938" y="2382838"/>
          <p14:tracePt t="17580" x="7981950" y="2401888"/>
          <p14:tracePt t="17582" x="7962900" y="2411413"/>
          <p14:tracePt t="17588" x="7945438" y="2428875"/>
          <p14:tracePt t="17593" x="7926388" y="2438400"/>
          <p14:tracePt t="17599" x="7889875" y="2447925"/>
          <p14:tracePt t="17604" x="7862888" y="2465388"/>
          <p14:tracePt t="17609" x="7835900" y="2474913"/>
          <p14:tracePt t="17613" x="7816850" y="2484438"/>
          <p14:tracePt t="17618" x="7780338" y="2492375"/>
          <p14:tracePt t="17625" x="7753350" y="2520950"/>
          <p14:tracePt t="17630" x="7707313" y="2538413"/>
          <p14:tracePt t="17634" x="7680325" y="2538413"/>
          <p14:tracePt t="17638" x="7653338" y="2557463"/>
          <p14:tracePt t="17645" x="7616825" y="2565400"/>
          <p14:tracePt t="17649" x="7589838" y="2574925"/>
          <p14:tracePt t="17654" x="7561263" y="2584450"/>
          <p14:tracePt t="17658" x="7543800" y="2593975"/>
          <p14:tracePt t="17665" x="7516813" y="2593975"/>
          <p14:tracePt t="17668" x="7497763" y="2611438"/>
          <p14:tracePt t="17674" x="7470775" y="2630488"/>
          <p14:tracePt t="17685" x="7451725" y="2638425"/>
          <p14:tracePt t="17688" x="7443788" y="2638425"/>
          <p14:tracePt t="17695" x="7434263" y="2638425"/>
          <p14:tracePt t="17699" x="7415213" y="2638425"/>
          <p14:tracePt t="17705" x="7415213" y="2647950"/>
          <p14:tracePt t="17709" x="7397750" y="2647950"/>
          <p14:tracePt t="17716" x="7388225" y="2647950"/>
          <p14:tracePt t="17720" x="7388225" y="2657475"/>
          <p14:tracePt t="17724" x="7370763" y="2657475"/>
          <p14:tracePt t="17731" x="7361238" y="2657475"/>
          <p14:tracePt t="17734" x="7351713" y="2667000"/>
          <p14:tracePt t="17741" x="7342188" y="2667000"/>
          <p14:tracePt t="17746" x="7324725" y="2674938"/>
          <p14:tracePt t="17750" x="7305675" y="2674938"/>
          <p14:tracePt t="17754" x="7288213" y="2684463"/>
          <p14:tracePt t="17761" x="7288213" y="2693988"/>
          <p14:tracePt t="17765" x="7269163" y="2693988"/>
          <p14:tracePt t="17771" x="7251700" y="2703513"/>
          <p14:tracePt t="17775" x="7232650" y="2703513"/>
          <p14:tracePt t="17782" x="7215188" y="2711450"/>
          <p14:tracePt t="17785" x="7196138" y="2720975"/>
          <p14:tracePt t="17791" x="7178675" y="2720975"/>
          <p14:tracePt t="17795" x="7169150" y="2730500"/>
          <p14:tracePt t="17801" x="7150100" y="2740025"/>
          <p14:tracePt t="17805" x="7142163" y="2740025"/>
          <p14:tracePt t="17811" x="7123113" y="2740025"/>
          <p14:tracePt t="17815" x="7105650" y="2747963"/>
          <p14:tracePt t="17820" x="7096125" y="2757488"/>
          <p14:tracePt t="17825" x="7086600" y="2757488"/>
          <p14:tracePt t="17832" x="7077075" y="2757488"/>
          <p14:tracePt t="17837" x="7069138" y="2757488"/>
          <p14:tracePt t="17840" x="7050088" y="2767013"/>
          <p14:tracePt t="17844" x="7040563" y="2767013"/>
          <p14:tracePt t="17850" x="7032625" y="2767013"/>
          <p14:tracePt t="17857" x="7023100" y="2767013"/>
          <p14:tracePt t="17860" x="7013575" y="2776538"/>
          <p14:tracePt t="17882" x="6967538" y="2794000"/>
          <p14:tracePt t="17887" x="6959600" y="2794000"/>
          <p14:tracePt t="17891" x="6950075" y="2794000"/>
          <p14:tracePt t="17898" x="6950075" y="2803525"/>
          <p14:tracePt t="17900" x="6931025" y="2803525"/>
          <p14:tracePt t="17906" x="6923088" y="2813050"/>
          <p14:tracePt t="17911" x="6913563" y="2813050"/>
          <p14:tracePt t="17916" x="6904038" y="2813050"/>
          <p14:tracePt t="17921" x="6894513" y="2813050"/>
          <p14:tracePt t="17932" x="6886575" y="2820988"/>
          <p14:tracePt t="17937" x="6867525" y="2820988"/>
          <p14:tracePt t="17941" x="6858000" y="2830513"/>
          <p14:tracePt t="17952" x="6850063" y="2830513"/>
          <p14:tracePt t="17956" x="6840538" y="2830513"/>
          <p14:tracePt t="17966" x="6821488" y="2840038"/>
          <p14:tracePt t="17981" x="6821488" y="2849563"/>
          <p14:tracePt t="17986" x="6813550" y="2849563"/>
          <p14:tracePt t="17999" x="6804025" y="2857500"/>
          <p14:tracePt t="18007" x="6794500" y="2857500"/>
          <p14:tracePt t="18016" x="6784975" y="2857500"/>
          <p14:tracePt t="18026" x="6777038" y="2867025"/>
          <p14:tracePt t="18032" x="6767513" y="2867025"/>
          <p14:tracePt t="18052" x="6757988" y="2867025"/>
          <p14:tracePt t="18059" x="6748463" y="2867025"/>
          <p14:tracePt t="18064" x="6748463" y="2876550"/>
          <p14:tracePt t="18072" x="6740525" y="2876550"/>
          <p14:tracePt t="18076" x="6731000" y="2876550"/>
          <p14:tracePt t="18087" x="6721475" y="2876550"/>
          <p14:tracePt t="18102" x="6711950" y="2876550"/>
          <p14:tracePt t="18109" x="6704013" y="2876550"/>
          <p14:tracePt t="18114" x="6694488" y="2876550"/>
          <p14:tracePt t="18122" x="6675438" y="2876550"/>
          <p14:tracePt t="18132" x="6667500" y="2876550"/>
          <p14:tracePt t="18138" x="6657975" y="2876550"/>
          <p14:tracePt t="18148" x="6648450" y="2886075"/>
          <p14:tracePt t="18152" x="6638925" y="2886075"/>
          <p14:tracePt t="18169" x="6630988" y="2886075"/>
          <p14:tracePt t="18195" x="6621463" y="2886075"/>
          <p14:tracePt t="18330" x="6621463" y="2894013"/>
          <p14:tracePt t="18345" x="6611938" y="2903538"/>
          <p14:tracePt t="18350" x="6602413" y="2913063"/>
          <p14:tracePt t="18360" x="6575425" y="2922588"/>
          <p14:tracePt t="18365" x="6538913" y="2922588"/>
          <p14:tracePt t="18371" x="6529388" y="2922588"/>
          <p14:tracePt t="18374" x="6475413" y="2922588"/>
          <p14:tracePt t="18381" x="6410325" y="2922588"/>
          <p14:tracePt t="18385" x="6373813" y="2930525"/>
          <p14:tracePt t="18390" x="6337300" y="2940050"/>
          <p14:tracePt t="19077" x="6319838" y="2930525"/>
          <p14:tracePt t="19080" x="6319838" y="2922588"/>
          <p14:tracePt t="19086" x="6300788" y="2913063"/>
          <p14:tracePt t="19091" x="6292850" y="2913063"/>
          <p14:tracePt t="19098" x="6283325" y="2903538"/>
          <p14:tracePt t="19100" x="6273800" y="2903538"/>
          <p14:tracePt t="19111" x="6264275" y="2903538"/>
          <p14:tracePt t="19123" x="6256338" y="2903538"/>
          <p14:tracePt t="19127" x="6246813" y="2903538"/>
          <p14:tracePt t="19133" x="6227763" y="2903538"/>
          <p14:tracePt t="19136" x="6210300" y="2903538"/>
          <p14:tracePt t="19142" x="6183313" y="2903538"/>
          <p14:tracePt t="19148" x="6164263" y="2903538"/>
          <p14:tracePt t="19152" x="6146800" y="2903538"/>
          <p14:tracePt t="19156" x="6127750" y="2903538"/>
          <p14:tracePt t="19163" x="6100763" y="2903538"/>
          <p14:tracePt t="19166" x="6081713" y="2903538"/>
          <p14:tracePt t="19172" x="6064250" y="2903538"/>
          <p14:tracePt t="19176" x="6045200" y="2894013"/>
          <p14:tracePt t="19182" x="6027738" y="2894013"/>
          <p14:tracePt t="19187" x="6008688" y="2894013"/>
          <p14:tracePt t="19193" x="6000750" y="2894013"/>
          <p14:tracePt t="19248" x="6000750" y="2886075"/>
          <p14:tracePt t="19253" x="6000750" y="2876550"/>
          <p14:tracePt t="19268" x="6000750" y="2867025"/>
          <p14:tracePt t="19272" x="6000750" y="2857500"/>
          <p14:tracePt t="19283" x="6000750" y="2849563"/>
          <p14:tracePt t="19292" x="6000750" y="2840038"/>
          <p14:tracePt t="19302" x="6000750" y="2830513"/>
          <p14:tracePt t="19312" x="6000750" y="2820988"/>
          <p14:tracePt t="19318" x="5991225" y="2813050"/>
          <p14:tracePt t="19322" x="5991225" y="2803525"/>
          <p14:tracePt t="19331" x="5991225" y="2794000"/>
          <p14:tracePt t="19333" x="5981700" y="2794000"/>
          <p14:tracePt t="19346" x="5981700" y="2784475"/>
          <p14:tracePt t="19580" x="5972175" y="2784475"/>
          <p14:tracePt t="19787" x="5964238" y="2784475"/>
          <p14:tracePt t="19792" x="5964238" y="2776538"/>
          <p14:tracePt t="19798" x="5954713" y="2776538"/>
          <p14:tracePt t="19807" x="5945188" y="2776538"/>
          <p14:tracePt t="19912" x="5945188" y="2767013"/>
          <p14:tracePt t="20064" x="5935663" y="2767013"/>
          <p14:tracePt t="20257" x="5927725" y="2767013"/>
          <p14:tracePt t="20264" x="5918200" y="2767013"/>
          <p14:tracePt t="20266" x="5908675" y="2767013"/>
          <p14:tracePt t="20270" x="5891213" y="2767013"/>
          <p14:tracePt t="20277" x="5872163" y="2767013"/>
          <p14:tracePt t="20282" x="5854700" y="2767013"/>
          <p14:tracePt t="20293" x="5835650" y="2767013"/>
          <p14:tracePt t="20298" x="5818188" y="2767013"/>
          <p14:tracePt t="20303" x="5799138" y="2767013"/>
          <p14:tracePt t="20306" x="5781675" y="2767013"/>
          <p14:tracePt t="20314" x="5762625" y="2767013"/>
          <p14:tracePt t="20317" x="5745163" y="2767013"/>
          <p14:tracePt t="20322" x="5716588" y="2767013"/>
          <p14:tracePt t="20326" x="5699125" y="2767013"/>
          <p14:tracePt t="20333" x="5670550" y="2767013"/>
          <p14:tracePt t="20336" x="5653088" y="2776538"/>
          <p14:tracePt t="20343" x="5634038" y="2776538"/>
          <p14:tracePt t="20348" x="5607050" y="2776538"/>
          <p14:tracePt t="20353" x="5570538" y="2784475"/>
          <p14:tracePt t="20357" x="5553075" y="2784475"/>
          <p14:tracePt t="20364" x="5534025" y="2784475"/>
          <p14:tracePt t="20367" x="5507038" y="2794000"/>
          <p14:tracePt t="20372" x="5487988" y="2803525"/>
          <p14:tracePt t="20376" x="5461000" y="2803525"/>
          <p14:tracePt t="20382" x="5443538" y="2820988"/>
          <p14:tracePt t="20386" x="5397500" y="2840038"/>
          <p14:tracePt t="20392" x="5378450" y="2840038"/>
          <p14:tracePt t="20398" x="5341938" y="2849563"/>
          <p14:tracePt t="20402" x="5324475" y="2857500"/>
          <p14:tracePt t="20408" x="5287963" y="2867025"/>
          <p14:tracePt t="20414" x="5260975" y="2876550"/>
          <p14:tracePt t="20419" x="5232400" y="2886075"/>
          <p14:tracePt t="20422" x="5187950" y="2894013"/>
          <p14:tracePt t="20430" x="5159375" y="2903538"/>
          <p14:tracePt t="20433" x="5132388" y="2913063"/>
          <p14:tracePt t="20438" x="5086350" y="2930525"/>
          <p14:tracePt t="20443" x="5059363" y="2949575"/>
          <p14:tracePt t="20448" x="5013325" y="2959100"/>
          <p14:tracePt t="20452" x="4986338" y="2976563"/>
          <p14:tracePt t="20459" x="4922838" y="2986088"/>
          <p14:tracePt t="20464" x="4886325" y="3013075"/>
          <p14:tracePt t="20469" x="4821238" y="3022600"/>
          <p14:tracePt t="20472" x="4776788" y="3049588"/>
          <p14:tracePt t="20480" x="4730750" y="3068638"/>
          <p14:tracePt t="20482" x="4684713" y="3095625"/>
          <p14:tracePt t="20489" x="4638675" y="3114675"/>
          <p14:tracePt t="20492" x="4575175" y="3141663"/>
          <p14:tracePt t="20498" x="4538663" y="3151188"/>
          <p14:tracePt t="20502" x="4502150" y="3159125"/>
          <p14:tracePt t="20508" x="4448175" y="3187700"/>
          <p14:tracePt t="20515" x="4411663" y="3195638"/>
          <p14:tracePt t="20519" x="4365625" y="3205163"/>
          <p14:tracePt t="20524" x="4338638" y="3214688"/>
          <p14:tracePt t="20530" x="4292600" y="3214688"/>
          <p14:tracePt t="20535" x="4256088" y="3214688"/>
          <p14:tracePt t="20538" x="4210050" y="3224213"/>
          <p14:tracePt t="20546" x="4183063" y="3224213"/>
          <p14:tracePt t="20549" x="4137025" y="3232150"/>
          <p14:tracePt t="20555" x="4100513" y="3232150"/>
          <p14:tracePt t="20559" x="4054475" y="3241675"/>
          <p14:tracePt t="20565" x="4000500" y="3241675"/>
          <p14:tracePt t="20568" x="3971925" y="3241675"/>
          <p14:tracePt t="20574" x="3917950" y="3241675"/>
          <p14:tracePt t="20581" x="3871913" y="3241675"/>
          <p14:tracePt t="20584" x="3844925" y="3241675"/>
          <p14:tracePt t="20588" x="3789363" y="3241675"/>
          <p14:tracePt t="20597" x="3762375" y="3241675"/>
          <p14:tracePt t="20598" x="3735388" y="3241675"/>
          <p14:tracePt t="20604" x="3689350" y="3241675"/>
          <p14:tracePt t="20608" x="3662363" y="3241675"/>
          <p14:tracePt t="20615" x="3635375" y="3241675"/>
          <p14:tracePt t="20619" x="3616325" y="3241675"/>
          <p14:tracePt t="20625" x="3598863" y="3241675"/>
          <p14:tracePt t="20631" x="3570288" y="3232150"/>
          <p14:tracePt t="20635" x="3562350" y="3232150"/>
          <p14:tracePt t="20641" x="3543300" y="3224213"/>
          <p14:tracePt t="20646" x="3525838" y="3214688"/>
          <p14:tracePt t="20650" x="3516313" y="3205163"/>
          <p14:tracePt t="20655" x="3506788" y="3205163"/>
          <p14:tracePt t="20660" x="3497263" y="3205163"/>
          <p14:tracePt t="20665" x="3489325" y="3195638"/>
          <p14:tracePt t="20670" x="3489325" y="3187700"/>
          <p14:tracePt t="20674" x="3479800" y="3187700"/>
          <p14:tracePt t="20681" x="3479800" y="3178175"/>
          <p14:tracePt t="20684" x="3470275" y="3168650"/>
          <p14:tracePt t="20690" x="3460750" y="3151188"/>
          <p14:tracePt t="20696" x="3452813" y="3151188"/>
          <p14:tracePt t="20701" x="3452813" y="3141663"/>
          <p14:tracePt t="20712" x="3443288" y="3132138"/>
          <p14:tracePt t="20716" x="3433763" y="3132138"/>
          <p14:tracePt t="20721" x="3433763" y="3122613"/>
          <p14:tracePt t="20797" x="3433763" y="3114675"/>
          <p14:tracePt t="20801" x="3424238" y="3105150"/>
          <p14:tracePt t="20816" x="3424238" y="3095625"/>
          <p14:tracePt t="20831" x="3416300" y="3086100"/>
          <p14:tracePt t="20847" x="3406775" y="3086100"/>
          <p14:tracePt t="20856" x="3406775" y="3078163"/>
          <p14:tracePt t="20864" x="3406775" y="3068638"/>
          <p14:tracePt t="20866" x="3397250" y="3059113"/>
          <p14:tracePt t="20882" x="3397250" y="3041650"/>
          <p14:tracePt t="20886" x="3397250" y="3022600"/>
          <p14:tracePt t="20893" x="3387725" y="3022600"/>
          <p14:tracePt t="20897" x="3387725" y="3013075"/>
          <p14:tracePt t="20907" x="3387725" y="3005138"/>
          <p14:tracePt t="20914" x="3387725" y="2986088"/>
          <p14:tracePt t="20923" x="3387725" y="2976563"/>
          <p14:tracePt t="20926" x="3387725" y="2968625"/>
          <p14:tracePt t="20932" x="3387725" y="2959100"/>
          <p14:tracePt t="20942" x="3387725" y="2949575"/>
          <p14:tracePt t="20948" x="3387725" y="2940050"/>
          <p14:tracePt t="20952" x="3387725" y="2930525"/>
          <p14:tracePt t="20958" x="3397250" y="2913063"/>
          <p14:tracePt t="20964" x="3397250" y="2903538"/>
          <p14:tracePt t="20967" x="3397250" y="2886075"/>
          <p14:tracePt t="20972" x="3416300" y="2867025"/>
          <p14:tracePt t="20979" x="3416300" y="2857500"/>
          <p14:tracePt t="20982" x="3424238" y="2840038"/>
          <p14:tracePt t="20988" x="3424238" y="2820988"/>
          <p14:tracePt t="20992" x="3433763" y="2803525"/>
          <p14:tracePt t="20998" x="3443288" y="2784475"/>
          <p14:tracePt t="21002" x="3443288" y="2767013"/>
          <p14:tracePt t="21009" x="3443288" y="2747963"/>
          <p14:tracePt t="21015" x="3443288" y="2730500"/>
          <p14:tracePt t="21018" x="3443288" y="2711450"/>
          <p14:tracePt t="21023" x="3452813" y="2693988"/>
          <p14:tracePt t="21030" x="3452813" y="2674938"/>
          <p14:tracePt t="21032" x="3452813" y="2667000"/>
          <p14:tracePt t="21038" x="3452813" y="2657475"/>
          <p14:tracePt t="21042" x="3452813" y="2647950"/>
          <p14:tracePt t="21048" x="3452813" y="2638425"/>
          <p14:tracePt t="21068" x="3452813" y="2630488"/>
          <p14:tracePt t="21119" x="3452813" y="2620963"/>
          <p14:tracePt t="21128" x="3452813" y="2611438"/>
          <p14:tracePt t="21134" x="3452813" y="2601913"/>
          <p14:tracePt t="21138" x="3443288" y="2584450"/>
          <p14:tracePt t="21147" x="3433763" y="2574925"/>
          <p14:tracePt t="21148" x="3433763" y="2565400"/>
          <p14:tracePt t="21155" x="3433763" y="2557463"/>
          <p14:tracePt t="21158" x="3424238" y="2538413"/>
          <p14:tracePt t="21165" x="3424238" y="2520950"/>
          <p14:tracePt t="21170" x="3416300" y="2492375"/>
          <p14:tracePt t="21174" x="3406775" y="2474913"/>
          <p14:tracePt t="21178" x="3406775" y="2455863"/>
          <p14:tracePt t="21184" x="3379788" y="2419350"/>
          <p14:tracePt t="21188" x="3370263" y="2411413"/>
          <p14:tracePt t="21195" x="3370263" y="2401888"/>
          <p14:tracePt t="21200" x="3360738" y="2382838"/>
          <p14:tracePt t="21205" x="3360738" y="2365375"/>
          <p14:tracePt t="21212" x="3351213" y="2328863"/>
          <p14:tracePt t="21215" x="3343275" y="2309813"/>
          <p14:tracePt t="21220" x="3333750" y="2292350"/>
          <p14:tracePt t="21224" x="3324225" y="2273300"/>
          <p14:tracePt t="21231" x="3324225" y="2255838"/>
          <p14:tracePt t="21234" x="3314700" y="2228850"/>
          <p14:tracePt t="21241" x="3306763" y="2219325"/>
          <p14:tracePt t="21246" x="3287713" y="2200275"/>
          <p14:tracePt t="21251" x="3278188" y="2182813"/>
          <p14:tracePt t="21255" x="3270250" y="2173288"/>
          <p14:tracePt t="21262" x="3270250" y="2155825"/>
          <p14:tracePt t="21265" x="3241675" y="2136775"/>
          <p14:tracePt t="21271" x="3241675" y="2127250"/>
          <p14:tracePt t="21281" x="3232150" y="2127250"/>
          <p14:tracePt t="21286" x="3224213" y="2119313"/>
          <p14:tracePt t="21290" x="3214688" y="2119313"/>
          <p14:tracePt t="21301" x="3205163" y="2119313"/>
          <p14:tracePt t="21312" x="3195638" y="2109788"/>
          <p14:tracePt t="21317" x="3187700" y="2109788"/>
          <p14:tracePt t="21347" x="3178175" y="2109788"/>
          <p14:tracePt t="21351" x="3168650" y="2109788"/>
          <p14:tracePt t="21356" x="3159125" y="2109788"/>
          <p14:tracePt t="21362" x="3141663" y="2119313"/>
          <p14:tracePt t="21366" x="3122613" y="2127250"/>
          <p14:tracePt t="21370" x="3105150" y="2127250"/>
          <p14:tracePt t="21377" x="3086100" y="2146300"/>
          <p14:tracePt t="21381" x="3068638" y="2155825"/>
          <p14:tracePt t="21387" x="3049588" y="2163763"/>
          <p14:tracePt t="21391" x="3032125" y="2173288"/>
          <p14:tracePt t="21398" x="3013075" y="2182813"/>
          <p14:tracePt t="21400" x="2995613" y="2192338"/>
          <p14:tracePt t="21406" x="2976563" y="2200275"/>
          <p14:tracePt t="21414" x="2959100" y="2209800"/>
          <p14:tracePt t="21416" x="2940050" y="2209800"/>
          <p14:tracePt t="21420" x="2922588" y="2219325"/>
          <p14:tracePt t="21427" x="2913063" y="2236788"/>
          <p14:tracePt t="21432" x="2895600" y="2246313"/>
          <p14:tracePt t="21437" x="2867025" y="2265363"/>
          <p14:tracePt t="21442" x="2859088" y="2282825"/>
          <p14:tracePt t="21448" x="2840038" y="2309813"/>
          <p14:tracePt t="21458" x="2822575" y="2338388"/>
          <p14:tracePt t="21464" x="2813050" y="2346325"/>
          <p14:tracePt t="21468" x="2813050" y="2365375"/>
          <p14:tracePt t="21473" x="2803525" y="2382838"/>
          <p14:tracePt t="21480" x="2786063" y="2401888"/>
          <p14:tracePt t="21482" x="2786063" y="2411413"/>
          <p14:tracePt t="21489" x="2786063" y="2428875"/>
          <p14:tracePt t="21492" x="2776538" y="2438400"/>
          <p14:tracePt t="21498" x="2776538" y="2455863"/>
          <p14:tracePt t="21502" x="2776538" y="2474913"/>
          <p14:tracePt t="21508" x="2767013" y="2492375"/>
          <p14:tracePt t="21519" x="2767013" y="2520950"/>
          <p14:tracePt t="21524" x="2767013" y="2538413"/>
          <p14:tracePt t="21528" x="2767013" y="2565400"/>
          <p14:tracePt t="21532" x="2767013" y="2584450"/>
          <p14:tracePt t="21538" x="2767013" y="2630488"/>
          <p14:tracePt t="21546" x="2767013" y="2657475"/>
          <p14:tracePt t="21548" x="2776538" y="2684463"/>
          <p14:tracePt t="21554" x="2776538" y="2730500"/>
          <p14:tracePt t="21558" x="2786063" y="2757488"/>
          <p14:tracePt t="21565" x="2794000" y="2803525"/>
          <p14:tracePt t="21569" x="2803525" y="2830513"/>
          <p14:tracePt t="21574" x="2830513" y="2876550"/>
          <p14:tracePt t="21580" x="2840038" y="2903538"/>
          <p14:tracePt t="21584" x="2859088" y="2922588"/>
          <p14:tracePt t="21588" x="2867025" y="2968625"/>
          <p14:tracePt t="21597" x="2886075" y="2986088"/>
          <p14:tracePt t="21599" x="2903538" y="3013075"/>
          <p14:tracePt t="21604" x="2932113" y="3041650"/>
          <p14:tracePt t="21608" x="2949575" y="3059113"/>
          <p14:tracePt t="21615" x="2968625" y="3078163"/>
          <p14:tracePt t="21618" x="2976563" y="3086100"/>
          <p14:tracePt t="21624" x="3005138" y="3095625"/>
          <p14:tracePt t="21631" x="3022600" y="3105150"/>
          <p14:tracePt t="21634" x="3032125" y="3114675"/>
          <p14:tracePt t="21638" x="3049588" y="3122613"/>
          <p14:tracePt t="21646" x="3059113" y="3122613"/>
          <p14:tracePt t="21648" x="3086100" y="3122613"/>
          <p14:tracePt t="21654" x="3105150" y="3122613"/>
          <p14:tracePt t="21660" x="3132138" y="3122613"/>
          <p14:tracePt t="21665" x="3168650" y="3122613"/>
          <p14:tracePt t="21670" x="3195638" y="3122613"/>
          <p14:tracePt t="21674" x="3224213" y="3122613"/>
          <p14:tracePt t="21681" x="3260725" y="3122613"/>
          <p14:tracePt t="21684" x="3297238" y="3122613"/>
          <p14:tracePt t="21690" x="3333750" y="3122613"/>
          <p14:tracePt t="21697" x="3379788" y="3114675"/>
          <p14:tracePt t="21700" x="3406775" y="3105150"/>
          <p14:tracePt t="21704" x="3452813" y="3105150"/>
          <p14:tracePt t="21712" x="3479800" y="3086100"/>
          <p14:tracePt t="21715" x="3525838" y="3078163"/>
          <p14:tracePt t="21721" x="3552825" y="3049588"/>
          <p14:tracePt t="21725" x="3579813" y="3041650"/>
          <p14:tracePt t="21731" x="3616325" y="3022600"/>
          <p14:tracePt t="21735" x="3643313" y="3013075"/>
          <p14:tracePt t="21740" x="3662363" y="2995613"/>
          <p14:tracePt t="21746" x="3689350" y="2986088"/>
          <p14:tracePt t="21751" x="3698875" y="2968625"/>
          <p14:tracePt t="21756" x="3716338" y="2959100"/>
          <p14:tracePt t="21762" x="3725863" y="2949575"/>
          <p14:tracePt t="21765" x="3744913" y="2940050"/>
          <p14:tracePt t="21771" x="3752850" y="2930525"/>
          <p14:tracePt t="21776" x="3762375" y="2913063"/>
          <p14:tracePt t="21781" x="3781425" y="2894013"/>
          <p14:tracePt t="21786" x="3781425" y="2886075"/>
          <p14:tracePt t="21791" x="3798888" y="2867025"/>
          <p14:tracePt t="21796" x="3808413" y="2849563"/>
          <p14:tracePt t="21801" x="3817938" y="2830513"/>
          <p14:tracePt t="21807" x="3825875" y="2803525"/>
          <p14:tracePt t="21812" x="3835400" y="2767013"/>
          <p14:tracePt t="21816" x="3854450" y="2747963"/>
          <p14:tracePt t="21821" x="3862388" y="2730500"/>
          <p14:tracePt t="21827" x="3862388" y="2711450"/>
          <p14:tracePt t="21831" x="3862388" y="2693988"/>
          <p14:tracePt t="21837" x="3881438" y="2674938"/>
          <p14:tracePt t="21840" x="3881438" y="2657475"/>
          <p14:tracePt t="21848" x="3881438" y="2647950"/>
          <p14:tracePt t="21851" x="3881438" y="2630488"/>
          <p14:tracePt t="21857" x="3881438" y="2620963"/>
          <p14:tracePt t="21860" x="3881438" y="2593975"/>
          <p14:tracePt t="21866" x="3881438" y="2574925"/>
          <p14:tracePt t="21882" x="3862388" y="2528888"/>
          <p14:tracePt t="21887" x="3854450" y="2511425"/>
          <p14:tracePt t="21892" x="3825875" y="2492375"/>
          <p14:tracePt t="21898" x="3825875" y="2484438"/>
          <p14:tracePt t="21903" x="3808413" y="2465388"/>
          <p14:tracePt t="21907" x="3789363" y="2455863"/>
          <p14:tracePt t="21915" x="3771900" y="2447925"/>
          <p14:tracePt t="21916" x="3752850" y="2438400"/>
          <p14:tracePt t="21923" x="3716338" y="2428875"/>
          <p14:tracePt t="21926" x="3698875" y="2411413"/>
          <p14:tracePt t="21932" x="3679825" y="2401888"/>
          <p14:tracePt t="21937" x="3662363" y="2392363"/>
          <p14:tracePt t="21942" x="3635375" y="2382838"/>
          <p14:tracePt t="21947" x="3598863" y="2374900"/>
          <p14:tracePt t="21952" x="3579813" y="2374900"/>
          <p14:tracePt t="21956" x="3552825" y="2365375"/>
          <p14:tracePt t="21964" x="3533775" y="2365375"/>
          <p14:tracePt t="21966" x="3506788" y="2355850"/>
          <p14:tracePt t="21972" x="3479800" y="2355850"/>
          <p14:tracePt t="21976" x="3452813" y="2355850"/>
          <p14:tracePt t="21982" x="3416300" y="2355850"/>
          <p14:tracePt t="21987" x="3387725" y="2355850"/>
          <p14:tracePt t="21992" x="3360738" y="2355850"/>
          <p14:tracePt t="21998" x="3333750" y="2355850"/>
          <p14:tracePt t="22003" x="3306763" y="2355850"/>
          <p14:tracePt t="22009" x="3270250" y="2355850"/>
          <p14:tracePt t="22014" x="3241675" y="2355850"/>
          <p14:tracePt t="22018" x="3214688" y="2355850"/>
          <p14:tracePt t="22022" x="3187700" y="2355850"/>
          <p14:tracePt t="22028" x="3141663" y="2365375"/>
          <p14:tracePt t="22032" x="3114675" y="2374900"/>
          <p14:tracePt t="22038" x="3068638" y="2392363"/>
          <p14:tracePt t="22042" x="3032125" y="2419350"/>
          <p14:tracePt t="22049" x="2995613" y="2438400"/>
          <p14:tracePt t="22053" x="2959100" y="2447925"/>
          <p14:tracePt t="22058" x="2922588" y="2474913"/>
          <p14:tracePt t="22064" x="2876550" y="2492375"/>
          <p14:tracePt t="22068" x="2840038" y="2511425"/>
          <p14:tracePt t="22072" x="2813050" y="2538413"/>
          <p14:tracePt t="22080" x="2786063" y="2557463"/>
          <p14:tracePt t="22083" x="2757488" y="2574925"/>
          <p14:tracePt t="22089" x="2730500" y="2601913"/>
          <p14:tracePt t="22093" x="2720975" y="2638425"/>
          <p14:tracePt t="22099" x="2703513" y="2667000"/>
          <p14:tracePt t="22104" x="2676525" y="2693988"/>
          <p14:tracePt t="22108" x="2667000" y="2740025"/>
          <p14:tracePt t="22114" x="2657475" y="2767013"/>
          <p14:tracePt t="22119" x="2647950" y="2803525"/>
          <p14:tracePt t="22125" x="2647950" y="2830513"/>
          <p14:tracePt t="22129" x="2640013" y="2857500"/>
          <p14:tracePt t="22134" x="2640013" y="2886075"/>
          <p14:tracePt t="22138" x="2640013" y="2913063"/>
          <p14:tracePt t="22146" x="2640013" y="2930525"/>
          <p14:tracePt t="22148" x="2640013" y="2968625"/>
          <p14:tracePt t="22155" x="2640013" y="2995613"/>
          <p14:tracePt t="22158" x="2647950" y="3022600"/>
          <p14:tracePt t="22164" x="2667000" y="3059113"/>
          <p14:tracePt t="22168" x="2676525" y="3078163"/>
          <p14:tracePt t="22174" x="2703513" y="3105150"/>
          <p14:tracePt t="22180" x="2713038" y="3132138"/>
          <p14:tracePt t="22185" x="2730500" y="3151188"/>
          <p14:tracePt t="22189" x="2749550" y="3178175"/>
          <p14:tracePt t="22196" x="2767013" y="3195638"/>
          <p14:tracePt t="22199" x="2786063" y="3205163"/>
          <p14:tracePt t="22205" x="2803525" y="3224213"/>
          <p14:tracePt t="22209" x="2822575" y="3232150"/>
          <p14:tracePt t="22215" x="2849563" y="3241675"/>
          <p14:tracePt t="22218" x="2867025" y="3260725"/>
          <p14:tracePt t="22224" x="2903538" y="3260725"/>
          <p14:tracePt t="22230" x="2932113" y="3268663"/>
          <p14:tracePt t="22234" x="2968625" y="3278188"/>
          <p14:tracePt t="22241" x="2995613" y="3287713"/>
          <p14:tracePt t="22246" x="3041650" y="3297238"/>
          <p14:tracePt t="22251" x="3078163" y="3297238"/>
          <p14:tracePt t="22254" x="3122613" y="3297238"/>
          <p14:tracePt t="22262" x="3159125" y="3297238"/>
          <p14:tracePt t="22265" x="3214688" y="3297238"/>
          <p14:tracePt t="22271" x="3260725" y="3297238"/>
          <p14:tracePt t="22274" x="3297238" y="3297238"/>
          <p14:tracePt t="22281" x="3343275" y="3287713"/>
          <p14:tracePt t="22284" x="3387725" y="3268663"/>
          <p14:tracePt t="22290" x="3424238" y="3251200"/>
          <p14:tracePt t="22296" x="3460750" y="3232150"/>
          <p14:tracePt t="22300" x="3506788" y="3214688"/>
          <p14:tracePt t="22304" x="3543300" y="3205163"/>
          <p14:tracePt t="22310" x="3589338" y="3168650"/>
          <p14:tracePt t="22315" x="3625850" y="3141663"/>
          <p14:tracePt t="22320" x="3652838" y="3122613"/>
          <p14:tracePt t="22324" x="3671888" y="3114675"/>
          <p14:tracePt t="22331" x="3689350" y="3095625"/>
          <p14:tracePt t="22334" x="3725863" y="3068638"/>
          <p14:tracePt t="22340" x="3735388" y="3032125"/>
          <p14:tracePt t="22346" x="3752850" y="3013075"/>
          <p14:tracePt t="22350" x="3771900" y="2995613"/>
          <p14:tracePt t="22356" x="3781425" y="2968625"/>
          <p14:tracePt t="22360" x="3789363" y="2930525"/>
          <p14:tracePt t="22366" x="3798888" y="2903538"/>
          <p14:tracePt t="22370" x="3798888" y="2886075"/>
          <p14:tracePt t="22376" x="3817938" y="2857500"/>
          <p14:tracePt t="22381" x="3817938" y="2840038"/>
          <p14:tracePt t="22386" x="3817938" y="2813050"/>
          <p14:tracePt t="22390" x="3817938" y="2784475"/>
          <p14:tracePt t="22397" x="3817938" y="2747963"/>
          <p14:tracePt t="22400" x="3798888" y="2711450"/>
          <p14:tracePt t="22406" x="3789363" y="2674938"/>
          <p14:tracePt t="22410" x="3771900" y="2647950"/>
          <p14:tracePt t="22416" x="3762375" y="2601913"/>
          <p14:tracePt t="22420" x="3752850" y="2574925"/>
          <p14:tracePt t="22426" x="3725863" y="2520950"/>
          <p14:tracePt t="22431" x="3708400" y="2501900"/>
          <p14:tracePt t="22436" x="3671888" y="2455863"/>
          <p14:tracePt t="22440" x="3662363" y="2438400"/>
          <p14:tracePt t="22448" x="3643313" y="2401888"/>
          <p14:tracePt t="22450" x="3625850" y="2382838"/>
          <p14:tracePt t="22456" x="3606800" y="2355850"/>
          <p14:tracePt t="22461" x="3579813" y="2346325"/>
          <p14:tracePt t="22467" x="3562350" y="2338388"/>
          <p14:tracePt t="22473" x="3543300" y="2328863"/>
          <p14:tracePt t="22476" x="3525838" y="2309813"/>
          <p14:tracePt t="22483" x="3516313" y="2301875"/>
          <p14:tracePt t="22486" x="3489325" y="2292350"/>
          <p14:tracePt t="22492" x="3479800" y="2292350"/>
          <p14:tracePt t="22498" x="3470275" y="2282825"/>
          <p14:tracePt t="22502" x="3452813" y="2273300"/>
          <p14:tracePt t="22507" x="3433763" y="2273300"/>
          <p14:tracePt t="22515" x="3424238" y="2273300"/>
          <p14:tracePt t="22516" x="3416300" y="2273300"/>
          <p14:tracePt t="22523" x="3397250" y="2273300"/>
          <p14:tracePt t="22527" x="3379788" y="2273300"/>
          <p14:tracePt t="22532" x="3370263" y="2282825"/>
          <p14:tracePt t="22537" x="3343275" y="2282825"/>
          <p14:tracePt t="22542" x="3324225" y="2301875"/>
          <p14:tracePt t="22547" x="3314700" y="2319338"/>
          <p14:tracePt t="22552" x="3287713" y="2319338"/>
          <p14:tracePt t="22556" x="3270250" y="2338388"/>
          <p14:tracePt t="22564" x="3232150" y="2374900"/>
          <p14:tracePt t="22566" x="3214688" y="2401888"/>
          <p14:tracePt t="22573" x="3187700" y="2438400"/>
          <p14:tracePt t="22577" x="3159125" y="2465388"/>
          <p14:tracePt t="22582" x="3141663" y="2492375"/>
          <p14:tracePt t="22589" x="3105150" y="2538413"/>
          <p14:tracePt t="22592" x="3086100" y="2574925"/>
          <p14:tracePt t="22598" x="3068638" y="2630488"/>
          <p14:tracePt t="22603" x="3041650" y="2674938"/>
          <p14:tracePt t="22608" x="3022600" y="2703513"/>
          <p14:tracePt t="22614" x="3013075" y="2747963"/>
          <p14:tracePt t="22618" x="2986088" y="2813050"/>
          <p14:tracePt t="22622" x="2986088" y="2830513"/>
          <p14:tracePt t="22628" x="2986088" y="2857500"/>
          <p14:tracePt t="22633" x="2986088" y="2886075"/>
          <p14:tracePt t="22638" x="2986088" y="2913063"/>
          <p14:tracePt t="22642" x="2986088" y="2930525"/>
          <p14:tracePt t="22648" x="2986088" y="2959100"/>
          <p14:tracePt t="22652" x="3005138" y="2995613"/>
          <p14:tracePt t="22658" x="3022600" y="3013075"/>
          <p14:tracePt t="22664" x="3041650" y="3041650"/>
          <p14:tracePt t="22668" x="3068638" y="3078163"/>
          <p14:tracePt t="22672" x="3086100" y="3095625"/>
          <p14:tracePt t="22682" x="3132138" y="3114675"/>
          <p14:tracePt t="22686" x="3232150" y="3168650"/>
          <p14:tracePt t="22692" x="3278188" y="3195638"/>
          <p14:tracePt t="22698" x="3324225" y="3205163"/>
          <p14:tracePt t="22702" x="3379788" y="3232150"/>
          <p14:tracePt t="22709" x="3424238" y="3232150"/>
          <p14:tracePt t="22714" x="3460750" y="3232150"/>
          <p14:tracePt t="22718" x="3516313" y="3232150"/>
          <p14:tracePt t="22722" x="3562350" y="3232150"/>
          <p14:tracePt t="22729" x="3616325" y="3232150"/>
          <p14:tracePt t="22732" x="3679825" y="3195638"/>
          <p14:tracePt t="22739" x="3725863" y="3178175"/>
          <p14:tracePt t="22742" x="3762375" y="3168650"/>
          <p14:tracePt t="22749" x="3817938" y="3132138"/>
          <p14:tracePt t="22752" x="3862388" y="3095625"/>
          <p14:tracePt t="22759" x="3908425" y="3078163"/>
          <p14:tracePt t="22764" x="3935413" y="3049588"/>
          <p14:tracePt t="22769" x="3963988" y="3032125"/>
          <p14:tracePt t="22772" x="4000500" y="2986088"/>
          <p14:tracePt t="22779" x="4037013" y="2940050"/>
          <p14:tracePt t="22783" x="4064000" y="2894013"/>
          <p14:tracePt t="22789" x="4090988" y="2857500"/>
          <p14:tracePt t="22792" x="4119563" y="2820988"/>
          <p14:tracePt t="22798" x="4137025" y="2784475"/>
          <p14:tracePt t="22802" x="4146550" y="2757488"/>
          <p14:tracePt t="22808" x="4156075" y="2730500"/>
          <p14:tracePt t="22814" x="4164013" y="2693988"/>
          <p14:tracePt t="22818" x="4173538" y="2667000"/>
          <p14:tracePt t="22824" x="4173538" y="2638425"/>
          <p14:tracePt t="22830" x="4173538" y="2593975"/>
          <p14:tracePt t="22834" x="4173538" y="2557463"/>
          <p14:tracePt t="22839" x="4173538" y="2511425"/>
          <p14:tracePt t="22847" x="4173538" y="2484438"/>
          <p14:tracePt t="22848" x="4173538" y="2428875"/>
          <p14:tracePt t="22855" x="4164013" y="2401888"/>
          <p14:tracePt t="22859" x="4146550" y="2355850"/>
          <p14:tracePt t="22864" x="4119563" y="2328863"/>
          <p14:tracePt t="22868" x="4110038" y="2309813"/>
          <p14:tracePt t="22882" x="4073525" y="2246313"/>
          <p14:tracePt t="22884" x="4037013" y="2219325"/>
          <p14:tracePt t="22889" x="4017963" y="2200275"/>
          <p14:tracePt t="22897" x="3990975" y="2182813"/>
          <p14:tracePt t="22899" x="3963988" y="2173288"/>
          <p14:tracePt t="22905" x="3927475" y="2163763"/>
          <p14:tracePt t="22908" x="3908425" y="2146300"/>
          <p14:tracePt t="22915" x="3881438" y="2146300"/>
          <p14:tracePt t="22918" x="3854450" y="2119313"/>
          <p14:tracePt t="22924" x="3817938" y="2119313"/>
          <p14:tracePt t="22929" x="3789363" y="2109788"/>
          <p14:tracePt t="22934" x="3762375" y="2100263"/>
          <p14:tracePt t="22940" x="3735388" y="2100263"/>
          <p14:tracePt t="22946" x="3698875" y="2100263"/>
          <p14:tracePt t="22950" x="3679825" y="2100263"/>
          <p14:tracePt t="22954" x="3652838" y="2100263"/>
          <p14:tracePt t="22962" x="3625850" y="2100263"/>
          <p14:tracePt t="22964" x="3606800" y="2100263"/>
          <p14:tracePt t="22970" x="3579813" y="2109788"/>
          <p14:tracePt t="22974" x="3552825" y="2109788"/>
          <p14:tracePt t="22981" x="3525838" y="2136775"/>
          <p14:tracePt t="22985" x="3497263" y="2146300"/>
          <p14:tracePt t="22991" x="3470275" y="2155825"/>
          <p14:tracePt t="22996" x="3452813" y="2163763"/>
          <p14:tracePt t="23000" x="3406775" y="2173288"/>
          <p14:tracePt t="23005" x="3379788" y="2192338"/>
          <p14:tracePt t="23012" x="3343275" y="2209800"/>
          <p14:tracePt t="23015" x="3314700" y="2236788"/>
          <p14:tracePt t="23020" x="3297238" y="2255838"/>
          <p14:tracePt t="23026" x="3251200" y="2273300"/>
          <p14:tracePt t="23031" x="3232150" y="2292350"/>
          <p14:tracePt t="23037" x="3205163" y="2301875"/>
          <p14:tracePt t="23040" x="3168650" y="2328863"/>
          <p14:tracePt t="23046" x="3151188" y="2338388"/>
          <p14:tracePt t="23050" x="3132138" y="2346325"/>
          <p14:tracePt t="23056" x="3114675" y="2355850"/>
          <p14:tracePt t="23062" x="3105150" y="2365375"/>
          <p14:tracePt t="23066" x="3086100" y="2374900"/>
          <p14:tracePt t="23081" x="3078163" y="2382838"/>
          <p14:tracePt t="23086" x="3068638" y="2382838"/>
          <p14:tracePt t="23091" x="3068638" y="2392363"/>
          <p14:tracePt t="23098" x="3059113" y="2401888"/>
          <p14:tracePt t="23107" x="3049588" y="2411413"/>
          <p14:tracePt t="23111" x="3041650" y="2419350"/>
          <p14:tracePt t="23116" x="3041650" y="2428875"/>
          <p14:tracePt t="23121" x="3032125" y="2438400"/>
          <p14:tracePt t="23127" x="3032125" y="2447925"/>
          <p14:tracePt t="23132" x="3022600" y="2465388"/>
          <p14:tracePt t="23136" x="3013075" y="2484438"/>
          <p14:tracePt t="23140" x="3005138" y="2501900"/>
          <p14:tracePt t="23148" x="2976563" y="2520950"/>
          <p14:tracePt t="23152" x="2968625" y="2557463"/>
          <p14:tracePt t="23156" x="2959100" y="2584450"/>
          <p14:tracePt t="23164" x="2949575" y="2611438"/>
          <p14:tracePt t="23166" x="2940050" y="2630488"/>
          <p14:tracePt t="23170" x="2922588" y="2674938"/>
          <p14:tracePt t="23177" x="2913063" y="2703513"/>
          <p14:tracePt t="23183" x="2895600" y="2747963"/>
          <p14:tracePt t="23187" x="2895600" y="2767013"/>
          <p14:tracePt t="23193" x="2886075" y="2794000"/>
          <p14:tracePt t="23198" x="2886075" y="2813050"/>
          <p14:tracePt t="23202" x="2876550" y="2867025"/>
          <p14:tracePt t="23206" x="2876550" y="2886075"/>
          <p14:tracePt t="23214" x="2876550" y="2913063"/>
          <p14:tracePt t="23216" x="2876550" y="2949575"/>
          <p14:tracePt t="23222" x="2876550" y="2959100"/>
          <p14:tracePt t="23226" x="2876550" y="2976563"/>
          <p14:tracePt t="23232" x="2876550" y="2995613"/>
          <p14:tracePt t="23236" x="2876550" y="3013075"/>
          <p14:tracePt t="23243" x="2876550" y="3032125"/>
          <p14:tracePt t="23247" x="2886075" y="3068638"/>
          <p14:tracePt t="23252" x="2886075" y="3078163"/>
          <p14:tracePt t="23257" x="2895600" y="3086100"/>
          <p14:tracePt t="23264" x="2903538" y="3095625"/>
          <p14:tracePt t="23268" x="2913063" y="3122613"/>
          <p14:tracePt t="23273" x="2922588" y="3141663"/>
          <p14:tracePt t="23280" x="2922588" y="3151188"/>
          <p14:tracePt t="23282" x="2932113" y="3159125"/>
          <p14:tracePt t="23286" x="2940050" y="3168650"/>
          <p14:tracePt t="23293" x="2949575" y="3178175"/>
          <p14:tracePt t="23302" x="2959100" y="3187700"/>
          <p14:tracePt t="23318" x="2959100" y="3195638"/>
          <p14:tracePt t="23333" x="2968625" y="3195638"/>
          <p14:tracePt t="23342" x="2968625" y="3205163"/>
          <p14:tracePt t="23348" x="2976563" y="3205163"/>
          <p14:tracePt t="23365" x="2986088" y="3205163"/>
          <p14:tracePt t="23372" x="2995613" y="3205163"/>
          <p14:tracePt t="23382" x="3005138" y="3214688"/>
          <p14:tracePt t="23393" x="3013075" y="3214688"/>
          <p14:tracePt t="23398" x="3032125" y="3214688"/>
          <p14:tracePt t="23404" x="3068638" y="3205163"/>
          <p14:tracePt t="23408" x="3095625" y="3187700"/>
          <p14:tracePt t="23414" x="3122613" y="3168650"/>
          <p14:tracePt t="23418" x="3151188" y="3159125"/>
          <p14:tracePt t="23424" x="3187700" y="3141663"/>
          <p14:tracePt t="23430" x="3232150" y="3114675"/>
          <p14:tracePt t="23435" x="3260725" y="3095625"/>
          <p14:tracePt t="23439" x="3287713" y="3078163"/>
          <p14:tracePt t="23446" x="3306763" y="3059113"/>
          <p14:tracePt t="23449" x="3343275" y="3049588"/>
          <p14:tracePt t="23454" x="3360738" y="3032125"/>
          <p14:tracePt t="23458" x="3387725" y="3022600"/>
          <p14:tracePt t="23464" x="3406775" y="2995613"/>
          <p14:tracePt t="23468" x="3424238" y="2976563"/>
          <p14:tracePt t="23474" x="3433763" y="2976563"/>
          <p14:tracePt t="23480" x="3443288" y="2968625"/>
          <p14:tracePt t="23484" x="3452813" y="2968625"/>
          <p14:tracePt t="23497" x="3460750" y="2968625"/>
          <p14:tracePt t="23571" x="3470275" y="2968625"/>
          <p14:tracePt t="23574" x="3479800" y="2968625"/>
          <p14:tracePt t="23580" x="3479800" y="2959100"/>
          <p14:tracePt t="23590" x="3489325" y="2959100"/>
          <p14:tracePt t="23667" x="3489325" y="2949575"/>
          <p14:tracePt t="23706" x="3497263" y="2949575"/>
          <p14:tracePt t="23737" x="3506788" y="2949575"/>
          <p14:tracePt t="23743" x="3516313" y="2959100"/>
          <p14:tracePt t="23747" x="3525838" y="2968625"/>
          <p14:tracePt t="23753" x="3533775" y="2968625"/>
          <p14:tracePt t="23756" x="3543300" y="2976563"/>
          <p14:tracePt t="23764" x="3543300" y="2995613"/>
          <p14:tracePt t="23766" x="3570288" y="3013075"/>
          <p14:tracePt t="23772" x="3570288" y="3022600"/>
          <p14:tracePt t="23777" x="3589338" y="3041650"/>
          <p14:tracePt t="23782" x="3598863" y="3059113"/>
          <p14:tracePt t="23787" x="3625850" y="3078163"/>
          <p14:tracePt t="23792" x="3625850" y="3095625"/>
          <p14:tracePt t="23797" x="3643313" y="3114675"/>
          <p14:tracePt t="23802" x="3662363" y="3151188"/>
          <p14:tracePt t="23806" x="3671888" y="3168650"/>
          <p14:tracePt t="23814" x="3679825" y="3187700"/>
          <p14:tracePt t="23816" x="3698875" y="3205163"/>
          <p14:tracePt t="23823" x="3708400" y="3224213"/>
          <p14:tracePt t="23830" x="3716338" y="3232150"/>
          <p14:tracePt t="23832" x="3735388" y="3241675"/>
          <p14:tracePt t="23836" x="3735388" y="3260725"/>
          <p14:tracePt t="23843" x="3744913" y="3260725"/>
          <p14:tracePt t="23848" x="3752850" y="3268663"/>
          <p14:tracePt t="23868" x="3762375" y="3268663"/>
          <p14:tracePt t="23873" x="3762375" y="3278188"/>
          <p14:tracePt t="23933" x="3771900" y="3278188"/>
          <p14:tracePt t="23963" x="3781425" y="3278188"/>
          <p14:tracePt t="23984" x="3789363" y="3278188"/>
          <p14:tracePt t="23994" x="3798888" y="3278188"/>
          <p14:tracePt t="24004" x="3808413" y="3278188"/>
          <p14:tracePt t="24019" x="3808413" y="3268663"/>
          <p14:tracePt t="24024" x="3817938" y="3268663"/>
          <p14:tracePt t="24045" x="3825875" y="3268663"/>
          <p14:tracePt t="24155" x="3817938" y="3268663"/>
          <p14:tracePt t="24161" x="3808413" y="3278188"/>
          <p14:tracePt t="24164" x="3798888" y="3278188"/>
          <p14:tracePt t="24177" x="3789363" y="3287713"/>
          <p14:tracePt t="24181" x="3771900" y="3287713"/>
          <p14:tracePt t="24184" x="3771900" y="3297238"/>
          <p14:tracePt t="24190" x="3762375" y="3305175"/>
          <p14:tracePt t="24195" x="3752850" y="3314700"/>
          <p14:tracePt t="24200" x="3744913" y="3314700"/>
          <p14:tracePt t="24206" x="3735388" y="3324225"/>
          <p14:tracePt t="24212" x="3725863" y="3324225"/>
          <p14:tracePt t="24216" x="3725863" y="3333750"/>
          <p14:tracePt t="24220" x="3716338" y="3341688"/>
          <p14:tracePt t="24250" x="3708400" y="3341688"/>
          <p14:tracePt t="24363" x="3698875" y="3341688"/>
          <p14:tracePt t="24367" x="3698875" y="3333750"/>
          <p14:tracePt t="24382" x="3698875" y="3324225"/>
          <p14:tracePt t="24387" x="3689350" y="3324225"/>
          <p14:tracePt t="24392" x="3679825" y="3324225"/>
          <p14:tracePt t="24397" x="3679825" y="3314700"/>
          <p14:tracePt t="24403" x="3671888" y="3314700"/>
          <p14:tracePt t="24414" x="3671888" y="3305175"/>
          <p14:tracePt t="24418" x="3662363" y="3297238"/>
          <p14:tracePt t="24422" x="3652838" y="3297238"/>
          <p14:tracePt t="24427" x="3643313" y="3297238"/>
          <p14:tracePt t="24432" x="3643313" y="3287713"/>
          <p14:tracePt t="24439" x="3625850" y="3287713"/>
          <p14:tracePt t="24449" x="3625850" y="3278188"/>
          <p14:tracePt t="24452" x="3616325" y="3268663"/>
          <p14:tracePt t="24464" x="3606800" y="3268663"/>
          <p14:tracePt t="24469" x="3606800" y="3260725"/>
          <p14:tracePt t="24480" x="3606800" y="3251200"/>
          <p14:tracePt t="24488" x="3598863" y="3241675"/>
          <p14:tracePt t="24519" x="3589338" y="3232150"/>
          <p14:tracePt t="24522" x="3579813" y="3232150"/>
          <p14:tracePt t="24548" x="3579813" y="3224213"/>
          <p14:tracePt t="24564" x="3570288" y="3224213"/>
          <p14:tracePt t="24569" x="3570288" y="3214688"/>
          <p14:tracePt t="24574" x="3562350" y="3214688"/>
          <p14:tracePt t="24581" x="3562350" y="3205163"/>
          <p14:tracePt t="24600" x="3552825" y="3205163"/>
          <p14:tracePt t="24613" x="3543300" y="3205163"/>
          <p14:tracePt t="24621" x="3525838" y="3205163"/>
          <p14:tracePt t="24625" x="3489325" y="3205163"/>
          <p14:tracePt t="24631" x="3479800" y="3205163"/>
          <p14:tracePt t="24634" x="3460750" y="3205163"/>
          <p14:tracePt t="24641" x="3424238" y="3205163"/>
          <p14:tracePt t="24646" x="3397250" y="3205163"/>
          <p14:tracePt t="24651" x="3370263" y="3205163"/>
          <p14:tracePt t="24655" x="3343275" y="3205163"/>
          <p14:tracePt t="24663" x="3297238" y="3214688"/>
          <p14:tracePt t="24666" x="3270250" y="3214688"/>
          <p14:tracePt t="24671" x="3241675" y="3214688"/>
          <p14:tracePt t="24677" x="3205163" y="3214688"/>
          <p14:tracePt t="24681" x="3178175" y="3214688"/>
          <p14:tracePt t="24686" x="3151188" y="3214688"/>
          <p14:tracePt t="24691" x="3122613" y="3214688"/>
          <p14:tracePt t="24697" x="3095625" y="3214688"/>
          <p14:tracePt t="24700" x="3078163" y="3214688"/>
          <p14:tracePt t="24706" x="3041650" y="3214688"/>
          <p14:tracePt t="24712" x="3013075" y="3214688"/>
          <p14:tracePt t="24716" x="2986088" y="3214688"/>
          <p14:tracePt t="24720" x="2959100" y="3214688"/>
          <p14:tracePt t="24728" x="2940050" y="3214688"/>
          <p14:tracePt t="24730" x="2913063" y="3214688"/>
          <p14:tracePt t="24737" x="2895600" y="3214688"/>
          <p14:tracePt t="24740" x="2876550" y="3214688"/>
          <p14:tracePt t="24747" x="2867025" y="3214688"/>
          <p14:tracePt t="24764" x="2859088" y="3214688"/>
          <p14:tracePt t="24836" x="2859088" y="3224213"/>
          <p14:tracePt t="24847" x="2859088" y="3241675"/>
          <p14:tracePt t="24852" x="2859088" y="3251200"/>
          <p14:tracePt t="24857" x="2867025" y="3260725"/>
          <p14:tracePt t="24865" x="2867025" y="3278188"/>
          <p14:tracePt t="24867" x="2876550" y="3297238"/>
          <p14:tracePt t="24872" x="2876550" y="3305175"/>
          <p14:tracePt t="24880" x="2886075" y="3333750"/>
          <p14:tracePt t="24882" x="2895600" y="3351213"/>
          <p14:tracePt t="24886" x="2903538" y="3370263"/>
          <p14:tracePt t="24893" x="2913063" y="3397250"/>
          <p14:tracePt t="24898" x="2922588" y="3443288"/>
          <p14:tracePt t="24902" x="2949575" y="3470275"/>
          <p14:tracePt t="24908" x="2959100" y="3524250"/>
          <p14:tracePt t="24914" x="2968625" y="3543300"/>
          <p14:tracePt t="24918" x="2968625" y="3597275"/>
          <p14:tracePt t="24923" x="2976563" y="3625850"/>
          <p14:tracePt t="24930" x="2986088" y="3689350"/>
          <p14:tracePt t="24932" x="2986088" y="3716338"/>
          <p14:tracePt t="24938" x="2995613" y="3743325"/>
          <p14:tracePt t="24942" x="2995613" y="3771900"/>
          <p14:tracePt t="24948" x="3005138" y="3808413"/>
          <p14:tracePt t="24952" x="3005138" y="3825875"/>
          <p14:tracePt t="24958" x="3013075" y="3844925"/>
          <p14:tracePt t="24964" x="3022600" y="3862388"/>
          <p14:tracePt t="24969" x="3032125" y="3862388"/>
          <p14:tracePt t="24972" x="3032125" y="3871913"/>
          <p14:tracePt t="24981" x="3032125" y="3889375"/>
          <p14:tracePt t="24983" x="3041650" y="3889375"/>
          <p14:tracePt t="24995" x="3049588" y="3889375"/>
          <p14:tracePt t="25004" x="3049588" y="3898900"/>
          <p14:tracePt t="25034" x="3049588" y="3908425"/>
          <p14:tracePt t="25048" x="3059113" y="3908425"/>
          <p14:tracePt t="25055" x="3068638" y="3908425"/>
          <p14:tracePt t="25058" x="3078163" y="3908425"/>
          <p14:tracePt t="25068" x="3105150" y="3908425"/>
          <p14:tracePt t="25075" x="3122613" y="3898900"/>
          <p14:tracePt t="25080" x="3159125" y="3871913"/>
          <p14:tracePt t="25084" x="3187700" y="3862388"/>
          <p14:tracePt t="25088" x="3232150" y="3852863"/>
          <p14:tracePt t="25094" x="3278188" y="3816350"/>
          <p14:tracePt t="25100" x="3333750" y="3808413"/>
          <p14:tracePt t="25104" x="3397250" y="3779838"/>
          <p14:tracePt t="25108" x="3460750" y="3743325"/>
          <p14:tracePt t="25114" x="3525838" y="3706813"/>
          <p14:tracePt t="25121" x="3606800" y="3679825"/>
          <p14:tracePt t="25124" x="3689350" y="3652838"/>
          <p14:tracePt t="25130" x="3744913" y="3625850"/>
          <p14:tracePt t="25134" x="3808413" y="3616325"/>
          <p14:tracePt t="25141" x="3871913" y="3589338"/>
          <p14:tracePt t="25146" x="3917950" y="3570288"/>
          <p14:tracePt t="25150" x="3971925" y="3560763"/>
          <p14:tracePt t="25155" x="4017963" y="3543300"/>
          <p14:tracePt t="25162" x="4044950" y="3533775"/>
          <p14:tracePt t="25164" x="4090988" y="3524250"/>
          <p14:tracePt t="25170" x="4110038" y="3516313"/>
          <p14:tracePt t="25180" x="4119563" y="3516313"/>
          <p14:tracePt t="25194" x="4127500" y="3516313"/>
          <p14:tracePt t="25280" x="4137025" y="3506788"/>
          <p14:tracePt t="25291" x="4146550" y="3487738"/>
          <p14:tracePt t="25297" x="4156075" y="3487738"/>
          <p14:tracePt t="25301" x="4164013" y="3487738"/>
          <p14:tracePt t="25307" x="4173538" y="3479800"/>
          <p14:tracePt t="25312" x="4173538" y="3470275"/>
          <p14:tracePt t="25317" x="4173538" y="3460750"/>
          <p14:tracePt t="25321" x="4173538" y="3443288"/>
          <p14:tracePt t="25328" x="4183063" y="3424238"/>
          <p14:tracePt t="25330" x="4183063" y="3406775"/>
          <p14:tracePt t="25337" x="4183063" y="3397250"/>
          <p14:tracePt t="25340" x="4183063" y="3378200"/>
          <p14:tracePt t="25347" x="4183063" y="3360738"/>
          <p14:tracePt t="25352" x="4183063" y="3341688"/>
          <p14:tracePt t="25356" x="4183063" y="3324225"/>
          <p14:tracePt t="25363" x="4183063" y="3305175"/>
          <p14:tracePt t="25366" x="4183063" y="3287713"/>
          <p14:tracePt t="25373" x="4183063" y="3260725"/>
          <p14:tracePt t="25378" x="4183063" y="3241675"/>
          <p14:tracePt t="25382" x="4173538" y="3224213"/>
          <p14:tracePt t="25386" x="4164013" y="3187700"/>
          <p14:tracePt t="25393" x="4156075" y="3168650"/>
          <p14:tracePt t="25397" x="4146550" y="3141663"/>
          <p14:tracePt t="25402" x="4137025" y="3122613"/>
          <p14:tracePt t="25407" x="4127500" y="3105150"/>
          <p14:tracePt t="25413" x="4119563" y="3078163"/>
          <p14:tracePt t="25417" x="4119563" y="3059113"/>
          <p14:tracePt t="25422" x="4110038" y="3049588"/>
          <p14:tracePt t="25427" x="4100513" y="3032125"/>
          <p14:tracePt t="25433" x="4100513" y="3022600"/>
          <p14:tracePt t="25442" x="4090988" y="3013075"/>
          <p14:tracePt t="25447" x="4090988" y="3005138"/>
          <p14:tracePt t="25464" x="4083050" y="3005138"/>
          <p14:tracePt t="25466" x="4083050" y="2995613"/>
          <p14:tracePt t="25472" x="4083050" y="2986088"/>
          <p14:tracePt t="25482" x="4083050" y="2976563"/>
          <p14:tracePt t="25498" x="4083050" y="2968625"/>
          <p14:tracePt t="25514" x="4073525" y="2968625"/>
          <p14:tracePt t="25530" x="4073525" y="2959100"/>
          <p14:tracePt t="25569" x="4064000" y="2968625"/>
          <p14:tracePt t="25572" x="4044950" y="2968625"/>
          <p14:tracePt t="25580" x="4027488" y="2976563"/>
          <p14:tracePt t="25584" x="4008438" y="2995613"/>
          <p14:tracePt t="25588" x="3971925" y="3005138"/>
          <p14:tracePt t="25595" x="3944938" y="3032125"/>
          <p14:tracePt t="25598" x="3917950" y="3049588"/>
          <p14:tracePt t="25605" x="3881438" y="3059113"/>
          <p14:tracePt t="25609" x="3844925" y="3078163"/>
          <p14:tracePt t="25614" x="3798888" y="3095625"/>
          <p14:tracePt t="25618" x="3735388" y="3105150"/>
          <p14:tracePt t="25625" x="3689350" y="3122613"/>
          <p14:tracePt t="25630" x="3635375" y="3141663"/>
          <p14:tracePt t="25635" x="3570288" y="3151188"/>
          <p14:tracePt t="25638" x="3516313" y="3159125"/>
          <p14:tracePt t="25644" x="3470275" y="3159125"/>
          <p14:tracePt t="25649" x="3433763" y="3159125"/>
          <p14:tracePt t="25655" x="3387725" y="3168650"/>
          <p14:tracePt t="25659" x="3351213" y="3168650"/>
          <p14:tracePt t="25664" x="3324225" y="3168650"/>
          <p14:tracePt t="25669" x="3306763" y="3168650"/>
          <p14:tracePt t="25675" x="3278188" y="3168650"/>
          <p14:tracePt t="25680" x="3260725" y="3168650"/>
          <p14:tracePt t="25684" x="3251200" y="3178175"/>
          <p14:tracePt t="25689" x="3232150" y="3178175"/>
          <p14:tracePt t="25694" x="3224213" y="3178175"/>
          <p14:tracePt t="25701" x="3214688" y="3178175"/>
          <p14:tracePt t="25704" x="3205163" y="3178175"/>
          <p14:tracePt t="25714" x="3195638" y="3178175"/>
          <p14:tracePt t="25720" x="3187700" y="3178175"/>
          <p14:tracePt t="25725" x="3178175" y="3178175"/>
          <p14:tracePt t="25731" x="3168650" y="3178175"/>
          <p14:tracePt t="25734" x="3159125" y="3178175"/>
          <p14:tracePt t="25741" x="3151188" y="3178175"/>
          <p14:tracePt t="25750" x="3141663" y="3178175"/>
          <p14:tracePt t="25754" x="3122613" y="3187700"/>
          <p14:tracePt t="25763" x="3105150" y="3187700"/>
          <p14:tracePt t="25765" x="3086100" y="3195638"/>
          <p14:tracePt t="25770" x="3068638" y="3195638"/>
          <p14:tracePt t="25774" x="3049588" y="3205163"/>
          <p14:tracePt t="25780" x="3041650" y="3205163"/>
          <p14:tracePt t="25784" x="3022600" y="3214688"/>
          <p14:tracePt t="25791" x="3013075" y="3214688"/>
          <p14:tracePt t="25795" x="3005138" y="3224213"/>
          <p14:tracePt t="25911" x="2995613" y="3224213"/>
          <p14:tracePt t="26048" x="2995613" y="3232150"/>
          <p14:tracePt t="26063" x="2986088" y="3241675"/>
          <p14:tracePt t="26072" x="2976563" y="3251200"/>
          <p14:tracePt t="26080" x="2968625" y="3251200"/>
          <p14:tracePt t="26088" x="2968625" y="3260725"/>
          <p14:tracePt t="26098" x="2959100" y="3268663"/>
          <p14:tracePt t="26109" x="2959100" y="3287713"/>
          <p14:tracePt t="26118" x="2949575" y="3297238"/>
          <p14:tracePt t="26122" x="2949575" y="3305175"/>
          <p14:tracePt t="26130" x="2949575" y="3314700"/>
          <p14:tracePt t="26138" x="2949575" y="3324225"/>
          <p14:tracePt t="26148" x="2949575" y="3333750"/>
          <p14:tracePt t="26153" x="2949575" y="3341688"/>
          <p14:tracePt t="26158" x="2949575" y="3351213"/>
          <p14:tracePt t="26164" x="2949575" y="3360738"/>
          <p14:tracePt t="26169" x="2949575" y="3370263"/>
          <p14:tracePt t="26180" x="2940050" y="3370263"/>
          <p14:tracePt t="26188" x="2940050" y="3378200"/>
          <p14:tracePt t="26198" x="2940050" y="3387725"/>
          <p14:tracePt t="26254" x="2940050" y="3397250"/>
          <p14:tracePt t="26349" x="2940050" y="3406775"/>
          <p14:tracePt t="26358" x="2940050" y="3414713"/>
          <p14:tracePt t="26368" x="2940050" y="3424238"/>
          <p14:tracePt t="26374" x="2940050" y="3433763"/>
          <p14:tracePt t="26384" x="2940050" y="3443288"/>
          <p14:tracePt t="26397" x="2949575" y="3451225"/>
          <p14:tracePt t="26399" x="2949575" y="3460750"/>
          <p14:tracePt t="26404" x="2949575" y="3470275"/>
          <p14:tracePt t="26411" x="2959100" y="3487738"/>
          <p14:tracePt t="26414" x="2976563" y="3497263"/>
          <p14:tracePt t="26421" x="2986088" y="3524250"/>
          <p14:tracePt t="26425" x="2995613" y="3543300"/>
          <p14:tracePt t="26430" x="3013075" y="3570288"/>
          <p14:tracePt t="26435" x="3032125" y="3606800"/>
          <p14:tracePt t="26441" x="3041650" y="3625850"/>
          <p14:tracePt t="26445" x="3068638" y="3652838"/>
          <p14:tracePt t="26450" x="3078163" y="3670300"/>
          <p14:tracePt t="26454" x="3086100" y="3689350"/>
          <p14:tracePt t="26462" x="3086100" y="3706813"/>
          <p14:tracePt t="26464" x="3095625" y="3725863"/>
          <p14:tracePt t="26471" x="3095625" y="3743325"/>
          <p14:tracePt t="26475" x="3095625" y="3752850"/>
          <p14:tracePt t="26480" x="3095625" y="3762375"/>
          <p14:tracePt t="26484" x="3105150" y="3771900"/>
          <p14:tracePt t="26496" x="3114675" y="3771900"/>
          <p14:tracePt t="26500" x="3114675" y="3779838"/>
          <p14:tracePt t="26512" x="3114675" y="3789363"/>
          <p14:tracePt t="26580" x="3122613" y="3789363"/>
          <p14:tracePt t="26593" x="3132138" y="3789363"/>
          <p14:tracePt t="26597" x="3141663" y="3789363"/>
          <p14:tracePt t="26601" x="3151188" y="3789363"/>
          <p14:tracePt t="26613" x="3168650" y="3789363"/>
          <p14:tracePt t="26616" x="3187700" y="3789363"/>
          <p14:tracePt t="26622" x="3214688" y="3789363"/>
          <p14:tracePt t="26628" x="3251200" y="3779838"/>
          <p14:tracePt t="26632" x="3278188" y="3779838"/>
          <p14:tracePt t="26636" x="3314700" y="3779838"/>
          <p14:tracePt t="26643" x="3360738" y="3771900"/>
          <p14:tracePt t="26647" x="3406775" y="3762375"/>
          <p14:tracePt t="26652" x="3443288" y="3743325"/>
          <p14:tracePt t="26656" x="3489325" y="3743325"/>
          <p14:tracePt t="26663" x="3525838" y="3735388"/>
          <p14:tracePt t="26667" x="3562350" y="3725863"/>
          <p14:tracePt t="26673" x="3616325" y="3716338"/>
          <p14:tracePt t="26678" x="3643313" y="3706813"/>
          <p14:tracePt t="26682" x="3689350" y="3698875"/>
          <p14:tracePt t="26686" x="3725863" y="3689350"/>
          <p14:tracePt t="26693" x="3762375" y="3670300"/>
          <p14:tracePt t="26698" x="3789363" y="3662363"/>
          <p14:tracePt t="26702" x="3817938" y="3652838"/>
          <p14:tracePt t="26708" x="3862388" y="3643313"/>
          <p14:tracePt t="26713" x="3881438" y="3633788"/>
          <p14:tracePt t="26716" x="3898900" y="3625850"/>
          <p14:tracePt t="26723" x="3927475" y="3616325"/>
          <p14:tracePt t="26728" x="3944938" y="3616325"/>
          <p14:tracePt t="26732" x="3954463" y="3606800"/>
          <p14:tracePt t="26738" x="3981450" y="3597275"/>
          <p14:tracePt t="26742" x="3990975" y="3589338"/>
          <p14:tracePt t="26747" x="4000500" y="3589338"/>
          <p14:tracePt t="26752" x="4008438" y="3589338"/>
          <p14:tracePt t="26758" x="4008438" y="3579813"/>
          <p14:tracePt t="26764" x="4017963" y="3579813"/>
          <p14:tracePt t="26980" x="4027488" y="3579813"/>
          <p14:tracePt t="26984" x="4037013" y="3589338"/>
          <p14:tracePt t="26996" x="4044950" y="3597275"/>
          <p14:tracePt t="27000" x="4054475" y="3606800"/>
          <p14:tracePt t="27004" x="4064000" y="3606800"/>
          <p14:tracePt t="27014" x="4073525" y="3616325"/>
          <p14:tracePt t="27020" x="4083050" y="3616325"/>
          <p14:tracePt t="27030" x="4090988" y="3625850"/>
          <p14:tracePt t="27034" x="4090988" y="3662363"/>
          <p14:tracePt t="27040" x="4100513" y="3679825"/>
          <p14:tracePt t="27045" x="4137025" y="3698875"/>
          <p14:tracePt t="27591" x="4137025" y="3706813"/>
          <p14:tracePt t="27596" x="4237038" y="3706813"/>
          <p14:tracePt t="27600" x="4292600" y="3706813"/>
          <p14:tracePt t="27604" x="4338638" y="3706813"/>
          <p14:tracePt t="27612" x="4375150" y="3706813"/>
          <p14:tracePt t="27614" x="4411663" y="3706813"/>
          <p14:tracePt t="27620" x="4456113" y="3670300"/>
          <p14:tracePt t="27624" x="4511675" y="3643313"/>
          <p14:tracePt t="27630" x="4594225" y="3616325"/>
          <p14:tracePt t="27635" x="4684713" y="3606800"/>
          <p14:tracePt t="27640" x="4821238" y="3589338"/>
          <p14:tracePt t="27647" x="4968875" y="3579813"/>
          <p14:tracePt t="27651" x="5114925" y="3579813"/>
          <p14:tracePt t="27654" x="5260975" y="3579813"/>
          <p14:tracePt t="27661" x="5443538" y="3560763"/>
          <p14:tracePt t="27666" x="5626100" y="3543300"/>
          <p14:tracePt t="27671" x="5762625" y="3543300"/>
          <p14:tracePt t="27678" x="5927725" y="3543300"/>
          <p14:tracePt t="27680" x="6073775" y="3543300"/>
          <p14:tracePt t="27686" x="6237288" y="3533775"/>
          <p14:tracePt t="27690" x="6438900" y="3516313"/>
          <p14:tracePt t="27697" x="6621463" y="3516313"/>
          <p14:tracePt t="27701" x="6784975" y="3497263"/>
          <p14:tracePt t="27707" x="6950075" y="3497263"/>
          <p14:tracePt t="27712" x="7113588" y="3487738"/>
          <p14:tracePt t="27716" x="7278688" y="3470275"/>
          <p14:tracePt t="27721" x="7443788" y="3451225"/>
          <p14:tracePt t="27728" x="7589838" y="3443288"/>
          <p14:tracePt t="27730" x="7716838" y="3424238"/>
          <p14:tracePt t="27736" x="7872413" y="3414713"/>
          <p14:tracePt t="27740" x="8018463" y="3378200"/>
          <p14:tracePt t="27747" x="8128000" y="3378200"/>
          <p14:tracePt t="27750" x="8256588" y="3351213"/>
          <p14:tracePt t="27756" x="8356600" y="3324225"/>
          <p14:tracePt t="27760" x="8483600" y="3305175"/>
          <p14:tracePt t="27766" x="8593138" y="3297238"/>
          <p14:tracePt t="27770" x="8685213" y="3278188"/>
          <p14:tracePt t="27778" x="8804275" y="3268663"/>
          <p14:tracePt t="27782" x="8894763" y="3268663"/>
          <p14:tracePt t="27787" x="8967788" y="3260725"/>
          <p14:tracePt t="27792" x="9040813" y="3260725"/>
          <p14:tracePt t="27797" x="9123363" y="3241675"/>
          <p14:tracePt t="27803" x="9196388" y="3241675"/>
          <p14:tracePt t="27806" x="9269413" y="3232150"/>
          <p14:tracePt t="27813" x="9324975" y="3232150"/>
          <p14:tracePt t="27817" x="9405938" y="3232150"/>
          <p14:tracePt t="27822" x="9478963" y="3232150"/>
          <p14:tracePt t="27829" x="9571038" y="3214688"/>
          <p14:tracePt t="27832" x="9644063" y="3214688"/>
          <p14:tracePt t="27836" x="9717088" y="3214688"/>
          <p14:tracePt t="27842" x="9836150" y="3205163"/>
          <p14:tracePt t="27847" x="9909175" y="3205163"/>
          <p14:tracePt t="27852" x="10018713" y="3205163"/>
          <p14:tracePt t="27856" x="10128250" y="3205163"/>
          <p14:tracePt t="27863" x="10237788" y="3205163"/>
          <p14:tracePt t="27881" x="10621963" y="3187700"/>
          <p14:tracePt t="27882" x="10731500" y="3187700"/>
          <p14:tracePt t="27886" x="10858500" y="3187700"/>
          <p14:tracePt t="27892" x="10968038" y="3187700"/>
          <p14:tracePt t="27898" x="11114088" y="3178175"/>
          <p14:tracePt t="27902" x="11242675" y="3178175"/>
          <p14:tracePt t="27908" x="11333163" y="3178175"/>
          <p14:tracePt t="27914" x="11461750" y="3178175"/>
          <p14:tracePt t="27918" x="11580813" y="3159125"/>
          <p14:tracePt t="27922" x="11707813" y="3159125"/>
          <p14:tracePt t="27930" x="11826875" y="3159125"/>
          <p14:tracePt t="27932" x="11945938" y="3159125"/>
          <p14:tracePt t="27938" x="12072938" y="3159125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실내, 테이블, 앉아있는, 싱크이(가) 표시된 사진&#10;&#10;자동 생성된 설명">
            <a:extLst>
              <a:ext uri="{FF2B5EF4-FFF2-40B4-BE49-F238E27FC236}">
                <a16:creationId xmlns:a16="http://schemas.microsoft.com/office/drawing/2014/main" id="{8E92C33A-1DC6-43E1-BB03-0591FCFA28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" r="1" b="23843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24A28FD-0F1A-431F-A235-0C1E6DF53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0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7"/>
    </mc:Choice>
    <mc:Fallback>
      <p:transition spd="slow" advTm="4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1" x="12091988" y="4292600"/>
          <p14:tracePt t="776" x="11972925" y="4337050"/>
          <p14:tracePt t="782" x="11872913" y="4383088"/>
          <p14:tracePt t="787" x="11763375" y="4410075"/>
          <p14:tracePt t="790" x="11661775" y="4438650"/>
          <p14:tracePt t="798" x="11552238" y="4465638"/>
          <p14:tracePt t="801" x="11452225" y="4475163"/>
          <p14:tracePt t="806" x="11342688" y="4502150"/>
          <p14:tracePt t="810" x="11250613" y="4529138"/>
          <p14:tracePt t="818" x="11133138" y="4548188"/>
          <p14:tracePt t="820" x="11004550" y="4565650"/>
          <p14:tracePt t="826" x="10895013" y="4565650"/>
          <p14:tracePt t="832" x="10785475" y="4575175"/>
          <p14:tracePt t="836" x="10658475" y="4575175"/>
          <p14:tracePt t="840" x="10510838" y="4575175"/>
          <p14:tracePt t="847" x="10364788" y="4575175"/>
          <p14:tracePt t="851" x="10237788" y="4575175"/>
          <p14:tracePt t="856" x="10091738" y="4575175"/>
          <p14:tracePt t="863" x="9963150" y="4575175"/>
          <p14:tracePt t="867" x="9799638" y="4575175"/>
          <p14:tracePt t="872" x="9653588" y="4592638"/>
          <p14:tracePt t="876" x="9561513" y="4592638"/>
          <p14:tracePt t="883" x="9434513" y="4592638"/>
          <p14:tracePt t="887" x="9324975" y="4592638"/>
          <p14:tracePt t="892" x="9215438" y="4592638"/>
          <p14:tracePt t="898" x="9123363" y="4592638"/>
          <p14:tracePt t="903" x="9050338" y="4592638"/>
          <p14:tracePt t="907" x="8959850" y="4592638"/>
          <p14:tracePt t="913" x="8877300" y="4592638"/>
          <p14:tracePt t="917" x="8821738" y="4602163"/>
          <p14:tracePt t="922" x="8767763" y="4602163"/>
          <p14:tracePt t="927" x="8712200" y="4602163"/>
          <p14:tracePt t="933" x="8666163" y="4602163"/>
          <p14:tracePt t="937" x="8612188" y="4602163"/>
          <p14:tracePt t="942" x="8585200" y="4602163"/>
          <p14:tracePt t="948" x="8539163" y="4602163"/>
          <p14:tracePt t="952" x="8502650" y="4602163"/>
          <p14:tracePt t="956" x="8475663" y="4602163"/>
          <p14:tracePt t="963" x="8429625" y="4602163"/>
          <p14:tracePt t="967" x="8402638" y="4602163"/>
          <p14:tracePt t="973" x="8383588" y="4602163"/>
          <p14:tracePt t="978" x="8356600" y="4602163"/>
          <p14:tracePt t="983" x="8329613" y="4602163"/>
          <p14:tracePt t="986" x="8293100" y="4602163"/>
          <p14:tracePt t="992" x="8283575" y="4602163"/>
          <p14:tracePt t="997" x="8247063" y="4602163"/>
          <p14:tracePt t="1003" x="8228013" y="4602163"/>
          <p14:tracePt t="1008" x="8201025" y="4602163"/>
          <p14:tracePt t="1013" x="8183563" y="4602163"/>
          <p14:tracePt t="1018" x="8154988" y="4602163"/>
          <p14:tracePt t="1022" x="8128000" y="4602163"/>
          <p14:tracePt t="1029" x="8101013" y="4602163"/>
          <p14:tracePt t="1033" x="8072438" y="4602163"/>
          <p14:tracePt t="1039" x="8045450" y="4611688"/>
          <p14:tracePt t="1043" x="8018463" y="4629150"/>
          <p14:tracePt t="1050" x="7991475" y="4648200"/>
          <p14:tracePt t="1052" x="7945438" y="4684713"/>
          <p14:tracePt t="1059" x="7908925" y="4702175"/>
          <p14:tracePt t="1063" x="7862888" y="4738688"/>
          <p14:tracePt t="1068" x="7816850" y="4775200"/>
          <p14:tracePt t="1072" x="7772400" y="4811713"/>
          <p14:tracePt t="1078" x="7726363" y="4848225"/>
          <p14:tracePt t="1084" x="7699375" y="4867275"/>
          <p14:tracePt t="1088" x="7670800" y="4884738"/>
          <p14:tracePt t="1095" x="7643813" y="4894263"/>
          <p14:tracePt t="1100" x="7616825" y="4903788"/>
          <p14:tracePt t="1104" x="7597775" y="4903788"/>
          <p14:tracePt t="1108" x="7580313" y="4913313"/>
          <p14:tracePt t="1112" x="7570788" y="4913313"/>
          <p14:tracePt t="1118" x="7561263" y="4922838"/>
          <p14:tracePt t="1134" x="7534275" y="4930775"/>
          <p14:tracePt t="1144" x="7524750" y="4940300"/>
          <p14:tracePt t="1150" x="7516813" y="4949825"/>
          <p14:tracePt t="1154" x="7507288" y="4949825"/>
          <p14:tracePt t="1159" x="7497763" y="4949825"/>
          <p14:tracePt t="1166" x="7488238" y="4967288"/>
          <p14:tracePt t="1169" x="7480300" y="4976813"/>
          <p14:tracePt t="1174" x="7470775" y="4976813"/>
          <p14:tracePt t="1179" x="7451725" y="4986338"/>
          <p14:tracePt t="1185" x="7424738" y="4995863"/>
          <p14:tracePt t="1191" x="7397750" y="5013325"/>
          <p14:tracePt t="1195" x="7370763" y="5022850"/>
          <p14:tracePt t="1201" x="7342188" y="5032375"/>
          <p14:tracePt t="1204" x="7305675" y="5040313"/>
          <p14:tracePt t="1208" x="7269163" y="5040313"/>
          <p14:tracePt t="1215" x="7223125" y="5040313"/>
          <p14:tracePt t="1220" x="7169150" y="5040313"/>
          <p14:tracePt t="1224" x="7113588" y="5040313"/>
          <p14:tracePt t="1228" x="7059613" y="5040313"/>
          <p14:tracePt t="1234" x="6986588" y="5040313"/>
          <p14:tracePt t="1241" x="6913563" y="5040313"/>
          <p14:tracePt t="1244" x="6831013" y="5040313"/>
          <p14:tracePt t="1250" x="6740525" y="5040313"/>
          <p14:tracePt t="1255" x="6667500" y="5040313"/>
          <p14:tracePt t="1260" x="6575425" y="5040313"/>
          <p14:tracePt t="1266" x="6483350" y="5040313"/>
          <p14:tracePt t="1271" x="6410325" y="5040313"/>
          <p14:tracePt t="1275" x="6337300" y="5040313"/>
          <p14:tracePt t="1282" x="6273800" y="5022850"/>
          <p14:tracePt t="1284" x="6219825" y="5022850"/>
          <p14:tracePt t="1291" x="6173788" y="5003800"/>
          <p14:tracePt t="1294" x="6127750" y="4995863"/>
          <p14:tracePt t="1300" x="6081713" y="4967288"/>
          <p14:tracePt t="1307" x="6054725" y="4959350"/>
          <p14:tracePt t="1310" x="6000750" y="4940300"/>
          <p14:tracePt t="1316" x="5981700" y="4922838"/>
          <p14:tracePt t="1320" x="5935663" y="4903788"/>
          <p14:tracePt t="1324" x="5918200" y="4884738"/>
          <p14:tracePt t="1332" x="5881688" y="4867275"/>
          <p14:tracePt t="1336" x="5862638" y="4857750"/>
          <p14:tracePt t="1340" x="5845175" y="4848225"/>
          <p14:tracePt t="1344" x="5826125" y="4830763"/>
          <p14:tracePt t="1350" x="5808663" y="4821238"/>
          <p14:tracePt t="1356" x="5799138" y="4803775"/>
          <p14:tracePt t="1363" x="5781675" y="4784725"/>
          <p14:tracePt t="1368" x="5762625" y="4767263"/>
          <p14:tracePt t="1372" x="5753100" y="4738688"/>
          <p14:tracePt t="1376" x="5745163" y="4721225"/>
          <p14:tracePt t="1384" x="5735638" y="4702175"/>
          <p14:tracePt t="1386" x="5726113" y="4684713"/>
          <p14:tracePt t="1392" x="5708650" y="4657725"/>
          <p14:tracePt t="1398" x="5708650" y="4638675"/>
          <p14:tracePt t="1402" x="5699125" y="4629150"/>
          <p14:tracePt t="1407" x="5699125" y="4602163"/>
          <p14:tracePt t="1414" x="5699125" y="4584700"/>
          <p14:tracePt t="1417" x="5699125" y="4556125"/>
          <p14:tracePt t="1422" x="5699125" y="4529138"/>
          <p14:tracePt t="1426" x="5716588" y="4502150"/>
          <p14:tracePt t="1433" x="5726113" y="4483100"/>
          <p14:tracePt t="1437" x="5735638" y="4456113"/>
          <p14:tracePt t="1443" x="5772150" y="4419600"/>
          <p14:tracePt t="1450" x="5789613" y="4392613"/>
          <p14:tracePt t="1452" x="5854700" y="4346575"/>
          <p14:tracePt t="1456" x="5881688" y="4329113"/>
          <p14:tracePt t="1463" x="5927725" y="4292600"/>
          <p14:tracePt t="1468" x="5991225" y="4264025"/>
          <p14:tracePt t="1473" x="6037263" y="4237038"/>
          <p14:tracePt t="1479" x="6100763" y="4210050"/>
          <p14:tracePt t="1484" x="6164263" y="4154488"/>
          <p14:tracePt t="1488" x="6210300" y="4137025"/>
          <p14:tracePt t="1492" x="6264275" y="4117975"/>
          <p14:tracePt t="1500" x="6329363" y="4100513"/>
          <p14:tracePt t="1502" x="6383338" y="4100513"/>
          <p14:tracePt t="1508" x="6446838" y="4081463"/>
          <p14:tracePt t="1513" x="6502400" y="4081463"/>
          <p14:tracePt t="1519" x="6557963" y="4081463"/>
          <p14:tracePt t="1523" x="6611938" y="4081463"/>
          <p14:tracePt t="1528" x="6657975" y="4081463"/>
          <p14:tracePt t="1533" x="6694488" y="4081463"/>
          <p14:tracePt t="1539" x="6740525" y="4110038"/>
          <p14:tracePt t="1543" x="6777038" y="4117975"/>
          <p14:tracePt t="1550" x="6813550" y="4137025"/>
          <p14:tracePt t="1552" x="6858000" y="4164013"/>
          <p14:tracePt t="1558" x="6877050" y="4183063"/>
          <p14:tracePt t="1566" x="6913563" y="4200525"/>
          <p14:tracePt t="1568" x="6940550" y="4237038"/>
          <p14:tracePt t="1575" x="6977063" y="4256088"/>
          <p14:tracePt t="1578" x="6996113" y="4300538"/>
          <p14:tracePt t="1584" x="7013575" y="4319588"/>
          <p14:tracePt t="1589" x="7032625" y="4346575"/>
          <p14:tracePt t="1594" x="7040563" y="4383088"/>
          <p14:tracePt t="1600" x="7069138" y="4419600"/>
          <p14:tracePt t="1604" x="7077075" y="4456113"/>
          <p14:tracePt t="1608" x="7086600" y="4492625"/>
          <p14:tracePt t="1616" x="7113588" y="4556125"/>
          <p14:tracePt t="1618" x="7113588" y="4602163"/>
          <p14:tracePt t="1624" x="7113588" y="4638675"/>
          <p14:tracePt t="1628" x="7123113" y="4684713"/>
          <p14:tracePt t="1634" x="7123113" y="4738688"/>
          <p14:tracePt t="1639" x="7123113" y="4775200"/>
          <p14:tracePt t="1645" x="7123113" y="4830763"/>
          <p14:tracePt t="1650" x="7113588" y="4876800"/>
          <p14:tracePt t="1655" x="7086600" y="4913313"/>
          <p14:tracePt t="1658" x="7077075" y="4967288"/>
          <p14:tracePt t="1666" x="7069138" y="4995863"/>
          <p14:tracePt t="1668" x="7050088" y="5013325"/>
          <p14:tracePt t="1675" x="7040563" y="5040313"/>
          <p14:tracePt t="1681" x="7013575" y="5076825"/>
          <p14:tracePt t="1684" x="6996113" y="5105400"/>
          <p14:tracePt t="1688" x="6996113" y="5113338"/>
          <p14:tracePt t="1694" x="6986588" y="5132388"/>
          <p14:tracePt t="1700" x="6977063" y="5141913"/>
          <p14:tracePt t="1705" x="6977063" y="5149850"/>
          <p14:tracePt t="1716" x="6977063" y="5159375"/>
          <p14:tracePt t="1741" x="6977063" y="5141913"/>
          <p14:tracePt t="1745" x="6977063" y="5132388"/>
          <p14:tracePt t="1750" x="6996113" y="5113338"/>
          <p14:tracePt t="1755" x="7013575" y="5095875"/>
          <p14:tracePt t="1761" x="7032625" y="5086350"/>
          <p14:tracePt t="1766" x="7077075" y="5049838"/>
          <p14:tracePt t="1770" x="7096125" y="5032375"/>
          <p14:tracePt t="1774" x="7142163" y="4995863"/>
          <p14:tracePt t="1782" x="7186613" y="4959350"/>
          <p14:tracePt t="1785" x="7232650" y="4913313"/>
          <p14:tracePt t="1791" x="7296150" y="4876800"/>
          <p14:tracePt t="1798" x="7361238" y="4830763"/>
          <p14:tracePt t="1801" x="7461250" y="4775200"/>
          <p14:tracePt t="1804" x="7543800" y="4721225"/>
          <p14:tracePt t="1810" x="7699375" y="4675188"/>
          <p14:tracePt t="1817" x="7826375" y="4621213"/>
          <p14:tracePt t="1821" x="8018463" y="4575175"/>
          <p14:tracePt t="1826" x="8183563" y="4529138"/>
          <p14:tracePt t="1832" x="8410575" y="4492625"/>
          <p14:tracePt t="1836" x="8658225" y="4456113"/>
          <p14:tracePt t="1841" x="8940800" y="4419600"/>
          <p14:tracePt t="1849" x="9178925" y="4402138"/>
          <p14:tracePt t="1851" x="9451975" y="4383088"/>
          <p14:tracePt t="1857" x="9690100" y="4346575"/>
          <p14:tracePt t="1860" x="9945688" y="4292600"/>
          <p14:tracePt t="1867" x="10247313" y="4219575"/>
          <p14:tracePt t="1871" x="10466388" y="4164013"/>
          <p14:tracePt t="1876" x="10748963" y="4110038"/>
          <p14:tracePt t="1882" x="10941050" y="4081463"/>
          <p14:tracePt t="1886" x="11169650" y="4027488"/>
          <p14:tracePt t="1901" x="11744325" y="3917950"/>
          <p14:tracePt t="1907" x="11890375" y="3889375"/>
          <p14:tracePt t="1913" x="12055475" y="3852863"/>
          <p14:tracePt t="1917" x="12165013" y="3844925"/>
          <p14:tracePt t="2376" x="12145963" y="3533775"/>
          <p14:tracePt t="2380" x="12128500" y="3533775"/>
          <p14:tracePt t="2384" x="12091988" y="3533775"/>
          <p14:tracePt t="2391" x="12063413" y="3533775"/>
          <p14:tracePt t="2398" x="12036425" y="3533775"/>
          <p14:tracePt t="2404" x="11963400" y="3533775"/>
          <p14:tracePt t="2411" x="11899900" y="3552825"/>
          <p14:tracePt t="2416" x="11872913" y="3552825"/>
          <p14:tracePt t="2420" x="11826875" y="3560763"/>
          <p14:tracePt t="2425" x="11771313" y="3570288"/>
          <p14:tracePt t="2432" x="11707813" y="3579813"/>
          <p14:tracePt t="2434" x="11653838" y="3597275"/>
          <p14:tracePt t="2441" x="11598275" y="3597275"/>
          <p14:tracePt t="2444" x="11534775" y="3606800"/>
          <p14:tracePt t="2450" x="11479213" y="3606800"/>
          <p14:tracePt t="2455" x="11415713" y="3616325"/>
          <p14:tracePt t="2460" x="11360150" y="3633788"/>
          <p14:tracePt t="2467" x="11306175" y="3633788"/>
          <p14:tracePt t="2471" x="11250613" y="3633788"/>
          <p14:tracePt t="2474" x="11187113" y="3652838"/>
          <p14:tracePt t="2482" x="11141075" y="3670300"/>
          <p14:tracePt t="2484" x="11104563" y="3670300"/>
          <p14:tracePt t="2491" x="11060113" y="3679825"/>
          <p14:tracePt t="2499" x="11014075" y="3689350"/>
          <p14:tracePt t="2501" x="10987088" y="3698875"/>
          <p14:tracePt t="2505" x="10958513" y="3706813"/>
          <p14:tracePt t="2511" x="10941050" y="3706813"/>
          <p14:tracePt t="2516" x="10914063" y="3716338"/>
          <p14:tracePt t="2520" x="10904538" y="3716338"/>
          <p14:tracePt t="2526" x="10895013" y="3725863"/>
          <p14:tracePt t="2531" x="10885488" y="3725863"/>
          <p14:tracePt t="2536" x="10877550" y="3725863"/>
          <p14:tracePt t="2540" x="10877550" y="3735388"/>
          <p14:tracePt t="2548" x="10868025" y="3735388"/>
          <p14:tracePt t="2567" x="10868025" y="3743325"/>
          <p14:tracePt t="2652" x="10858500" y="3743325"/>
          <p14:tracePt t="2657" x="10841038" y="3743325"/>
          <p14:tracePt t="2663" x="10831513" y="3752850"/>
          <p14:tracePt t="2666" x="10812463" y="3752850"/>
          <p14:tracePt t="2672" x="10804525" y="3752850"/>
          <p14:tracePt t="2676" x="10795000" y="3752850"/>
          <p14:tracePt t="2683" x="10785475" y="3762375"/>
          <p14:tracePt t="2686" x="10768013" y="3762375"/>
          <p14:tracePt t="2692" x="10748963" y="3762375"/>
          <p14:tracePt t="2699" x="10731500" y="3771900"/>
          <p14:tracePt t="2703" x="10712450" y="3771900"/>
          <p14:tracePt t="2706" x="10694988" y="3771900"/>
          <p14:tracePt t="2714" x="10675938" y="3771900"/>
          <p14:tracePt t="2718" x="10658475" y="3779838"/>
          <p14:tracePt t="2723" x="10639425" y="3779838"/>
          <p14:tracePt t="2729" x="10612438" y="3789363"/>
          <p14:tracePt t="2733" x="10602913" y="3789363"/>
          <p14:tracePt t="2738" x="10585450" y="3798888"/>
          <p14:tracePt t="2742" x="10575925" y="3798888"/>
          <p14:tracePt t="2750" x="10556875" y="3798888"/>
          <p14:tracePt t="2758" x="10547350" y="3798888"/>
          <p14:tracePt t="3111" x="10556875" y="3789363"/>
          <p14:tracePt t="3116" x="10575925" y="3779838"/>
          <p14:tracePt t="3120" x="10602913" y="3771900"/>
          <p14:tracePt t="3126" x="10629900" y="3752850"/>
          <p14:tracePt t="3133" x="10658475" y="3735388"/>
          <p14:tracePt t="3136" x="10685463" y="3725863"/>
          <p14:tracePt t="3140" x="10731500" y="3716338"/>
          <p14:tracePt t="3148" x="10775950" y="3689350"/>
          <p14:tracePt t="3150" x="10841038" y="3670300"/>
          <p14:tracePt t="3156" x="10895013" y="3652838"/>
          <p14:tracePt t="3160" x="10977563" y="3633788"/>
          <p14:tracePt t="3167" x="11041063" y="3606800"/>
          <p14:tracePt t="3173" x="11114088" y="3579813"/>
          <p14:tracePt t="3176" x="11214100" y="3552825"/>
          <p14:tracePt t="3182" x="11323638" y="3524250"/>
          <p14:tracePt t="3186" x="11406188" y="3506788"/>
          <p14:tracePt t="3193" x="11498263" y="3470275"/>
          <p14:tracePt t="3198" x="11598275" y="3443288"/>
          <p14:tracePt t="3202" x="11707813" y="3424238"/>
          <p14:tracePt t="3206" x="11807825" y="3414713"/>
          <p14:tracePt t="3213" x="11880850" y="3397250"/>
          <p14:tracePt t="3217" x="11972925" y="3387725"/>
          <p14:tracePt t="3222" x="12082463" y="3387725"/>
          <p14:tracePt t="3226" x="12145963" y="338772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실내, 테이블, 앉아있는, 책상이(가) 표시된 사진&#10;&#10;자동 생성된 설명">
            <a:extLst>
              <a:ext uri="{FF2B5EF4-FFF2-40B4-BE49-F238E27FC236}">
                <a16:creationId xmlns:a16="http://schemas.microsoft.com/office/drawing/2014/main" id="{F63590D5-0334-497F-8C14-024050FA61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6" r="1" b="12304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53EFFA9-9E7B-4326-BAE1-676C34C15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9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1"/>
    </mc:Choice>
    <mc:Fallback>
      <p:transition spd="slow" advTm="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4" x="11909425" y="4127500"/>
          <p14:tracePt t="368" x="11753850" y="4173538"/>
          <p14:tracePt t="376" x="11571288" y="4219575"/>
          <p14:tracePt t="378" x="11398250" y="4273550"/>
          <p14:tracePt t="384" x="11187113" y="4329113"/>
          <p14:tracePt t="388" x="11023600" y="4356100"/>
          <p14:tracePt t="395" x="10841038" y="4383088"/>
          <p14:tracePt t="400" x="10675938" y="4383088"/>
          <p14:tracePt t="404" x="10493375" y="4419600"/>
          <p14:tracePt t="409" x="10291763" y="4419600"/>
          <p14:tracePt t="414" x="10128250" y="4429125"/>
          <p14:tracePt t="420" x="9926638" y="4429125"/>
          <p14:tracePt t="426" x="9734550" y="4429125"/>
          <p14:tracePt t="430" x="9534525" y="4429125"/>
          <p14:tracePt t="434" x="9351963" y="4429125"/>
          <p14:tracePt t="440" x="9132888" y="4429125"/>
          <p14:tracePt t="445" x="8950325" y="4429125"/>
          <p14:tracePt t="450" x="8702675" y="4429125"/>
          <p14:tracePt t="454" x="8520113" y="4429125"/>
          <p14:tracePt t="461" x="8310563" y="4410075"/>
          <p14:tracePt t="464" x="8118475" y="4410075"/>
          <p14:tracePt t="470" x="7935913" y="4392613"/>
          <p14:tracePt t="476" x="7735888" y="4392613"/>
          <p14:tracePt t="480" x="7589838" y="4392613"/>
          <p14:tracePt t="484" x="7424738" y="4383088"/>
          <p14:tracePt t="490" x="7296150" y="4383088"/>
          <p14:tracePt t="495" x="7132638" y="4365625"/>
          <p14:tracePt t="500" x="7023100" y="4356100"/>
          <p14:tracePt t="504" x="6904038" y="4337050"/>
          <p14:tracePt t="512" x="6813550" y="4310063"/>
          <p14:tracePt t="514" x="6731000" y="4300538"/>
          <p14:tracePt t="520" x="6638925" y="4283075"/>
          <p14:tracePt t="526" x="6575425" y="4256088"/>
          <p14:tracePt t="530" x="6511925" y="4237038"/>
          <p14:tracePt t="536" x="6483350" y="4227513"/>
          <p14:tracePt t="540" x="6438900" y="4200525"/>
          <p14:tracePt t="546" x="6419850" y="4191000"/>
          <p14:tracePt t="550" x="6410325" y="4183063"/>
          <p14:tracePt t="556" x="6410325" y="4173538"/>
          <p14:tracePt t="562" x="6410325" y="4164013"/>
          <p14:tracePt t="566" x="6410325" y="4154488"/>
          <p14:tracePt t="570" x="6410325" y="4146550"/>
          <p14:tracePt t="578" x="6410325" y="4137025"/>
          <p14:tracePt t="580" x="6410325" y="4127500"/>
          <p14:tracePt t="586" x="6410325" y="4110038"/>
          <p14:tracePt t="590" x="6429375" y="4090988"/>
          <p14:tracePt t="596" x="6438900" y="4073525"/>
          <p14:tracePt t="600" x="6438900" y="4054475"/>
          <p14:tracePt t="606" x="6446838" y="4044950"/>
          <p14:tracePt t="617" x="6446838" y="4037013"/>
          <p14:tracePt t="620" x="6446838" y="4027488"/>
          <p14:tracePt t="630" x="6446838" y="4017963"/>
          <p14:tracePt t="643" x="6446838" y="4008438"/>
          <p14:tracePt t="656" x="6446838" y="4000500"/>
          <p14:tracePt t="673" x="6446838" y="3990975"/>
          <p14:tracePt t="696" x="6438900" y="3990975"/>
          <p14:tracePt t="702" x="6429375" y="3990975"/>
          <p14:tracePt t="706" x="6419850" y="3990975"/>
          <p14:tracePt t="712" x="6410325" y="4008438"/>
          <p14:tracePt t="716" x="6392863" y="4017963"/>
          <p14:tracePt t="723" x="6373813" y="4044950"/>
          <p14:tracePt t="727" x="6356350" y="4073525"/>
          <p14:tracePt t="732" x="6319838" y="4117975"/>
          <p14:tracePt t="736" x="6283325" y="4183063"/>
          <p14:tracePt t="744" x="6246813" y="4210050"/>
          <p14:tracePt t="746" x="6210300" y="4273550"/>
          <p14:tracePt t="752" x="6164263" y="4329113"/>
          <p14:tracePt t="756" x="6110288" y="4373563"/>
          <p14:tracePt t="762" x="6064250" y="4429125"/>
          <p14:tracePt t="768" x="5991225" y="4492625"/>
          <p14:tracePt t="772" x="5945188" y="4529138"/>
          <p14:tracePt t="778" x="5881688" y="4565650"/>
          <p14:tracePt t="782" x="5818188" y="4602163"/>
          <p14:tracePt t="788" x="5753100" y="4648200"/>
          <p14:tracePt t="794" x="5689600" y="4665663"/>
          <p14:tracePt t="798" x="5626100" y="4702175"/>
          <p14:tracePt t="802" x="5589588" y="4721225"/>
          <p14:tracePt t="809" x="5543550" y="4738688"/>
          <p14:tracePt t="812" x="5480050" y="4748213"/>
          <p14:tracePt t="818" x="5434013" y="4775200"/>
          <p14:tracePt t="822" x="5378450" y="4775200"/>
          <p14:tracePt t="828" x="5334000" y="4784725"/>
          <p14:tracePt t="832" x="5297488" y="4784725"/>
          <p14:tracePt t="838" x="5241925" y="4784725"/>
          <p14:tracePt t="845" x="5205413" y="4784725"/>
          <p14:tracePt t="848" x="5159375" y="4784725"/>
          <p14:tracePt t="852" x="5122863" y="4784725"/>
          <p14:tracePt t="861" x="5086350" y="4784725"/>
          <p14:tracePt t="863" x="5059363" y="4784725"/>
          <p14:tracePt t="868" x="5022850" y="4784725"/>
          <p14:tracePt t="872" x="5005388" y="4784725"/>
          <p14:tracePt t="878" x="4959350" y="4784725"/>
          <p14:tracePt t="884" x="4932363" y="4784725"/>
          <p14:tracePt t="888" x="4903788" y="4775200"/>
          <p14:tracePt t="895" x="4867275" y="4767263"/>
          <p14:tracePt t="898" x="4849813" y="4757738"/>
          <p14:tracePt t="904" x="4813300" y="4738688"/>
          <p14:tracePt t="909" x="4794250" y="4721225"/>
          <p14:tracePt t="914" x="4748213" y="4711700"/>
          <p14:tracePt t="918" x="4721225" y="4694238"/>
          <p14:tracePt t="926" x="4694238" y="4675188"/>
          <p14:tracePt t="928" x="4657725" y="4638675"/>
          <p14:tracePt t="935" x="4611688" y="4621213"/>
          <p14:tracePt t="938" x="4575175" y="4584700"/>
          <p14:tracePt t="945" x="4529138" y="4565650"/>
          <p14:tracePt t="948" x="4502150" y="4529138"/>
          <p14:tracePt t="954" x="4448175" y="4492625"/>
          <p14:tracePt t="960" x="4429125" y="4465638"/>
          <p14:tracePt t="964" x="4383088" y="4429125"/>
          <p14:tracePt t="970" x="4365625" y="4402138"/>
          <p14:tracePt t="976" x="4346575" y="4373563"/>
          <p14:tracePt t="979" x="4329113" y="4346575"/>
          <p14:tracePt t="984" x="4319588" y="4329113"/>
          <p14:tracePt t="988" x="4319588" y="4300538"/>
          <p14:tracePt t="995" x="4310063" y="4292600"/>
          <p14:tracePt t="1000" x="4310063" y="4264025"/>
          <p14:tracePt t="1004" x="4310063" y="4246563"/>
          <p14:tracePt t="1011" x="4310063" y="4219575"/>
          <p14:tracePt t="1014" x="4310063" y="4200525"/>
          <p14:tracePt t="1020" x="4319588" y="4164013"/>
          <p14:tracePt t="1027" x="4329113" y="4127500"/>
          <p14:tracePt t="1030" x="4356100" y="4100513"/>
          <p14:tracePt t="1034" x="4375150" y="4073525"/>
          <p14:tracePt t="1041" x="4402138" y="4027488"/>
          <p14:tracePt t="1045" x="4429125" y="3990975"/>
          <p14:tracePt t="1050" x="4456113" y="3944938"/>
          <p14:tracePt t="1054" x="4511675" y="3898900"/>
          <p14:tracePt t="1061" x="4557713" y="3844925"/>
          <p14:tracePt t="1064" x="4611688" y="3798888"/>
          <p14:tracePt t="1070" x="4675188" y="3762375"/>
          <p14:tracePt t="1076" x="4740275" y="3725863"/>
          <p14:tracePt t="1096" x="5013325" y="3570288"/>
          <p14:tracePt t="1100" x="5086350" y="3524250"/>
          <p14:tracePt t="1104" x="5168900" y="3497263"/>
          <p14:tracePt t="1111" x="5214938" y="3479800"/>
          <p14:tracePt t="1116" x="5287963" y="3479800"/>
          <p14:tracePt t="1120" x="5370513" y="3460750"/>
          <p14:tracePt t="1128" x="5407025" y="3460750"/>
          <p14:tracePt t="1130" x="5451475" y="3460750"/>
          <p14:tracePt t="1136" x="5507038" y="3460750"/>
          <p14:tracePt t="1141" x="5543550" y="3460750"/>
          <p14:tracePt t="1146" x="5570538" y="3460750"/>
          <p14:tracePt t="1150" x="5597525" y="3460750"/>
          <p14:tracePt t="1157" x="5616575" y="3460750"/>
          <p14:tracePt t="1161" x="5653088" y="3479800"/>
          <p14:tracePt t="1166" x="5670550" y="3487738"/>
          <p14:tracePt t="1170" x="5689600" y="3506788"/>
          <p14:tracePt t="1177" x="5699125" y="3524250"/>
          <p14:tracePt t="1180" x="5708650" y="3543300"/>
          <p14:tracePt t="1186" x="5716588" y="3570288"/>
          <p14:tracePt t="1190" x="5726113" y="3597275"/>
          <p14:tracePt t="1196" x="5735638" y="3643313"/>
          <p14:tracePt t="1202" x="5735638" y="3689350"/>
          <p14:tracePt t="1206" x="5753100" y="3752850"/>
          <p14:tracePt t="1212" x="5753100" y="3816350"/>
          <p14:tracePt t="1216" x="5753100" y="3889375"/>
          <p14:tracePt t="1220" x="5753100" y="3981450"/>
          <p14:tracePt t="1227" x="5753100" y="4037013"/>
          <p14:tracePt t="1232" x="5753100" y="4110038"/>
          <p14:tracePt t="1236" x="5753100" y="4183063"/>
          <p14:tracePt t="1244" x="5753100" y="4256088"/>
          <p14:tracePt t="1246" x="5753100" y="4319588"/>
          <p14:tracePt t="1252" x="5753100" y="4392613"/>
          <p14:tracePt t="1257" x="5716588" y="4456113"/>
          <p14:tracePt t="1262" x="5708650" y="4511675"/>
          <p14:tracePt t="1266" x="5708650" y="4538663"/>
          <p14:tracePt t="1272" x="5689600" y="4584700"/>
          <p14:tracePt t="1278" x="5680075" y="4629150"/>
          <p14:tracePt t="1282" x="5662613" y="4657725"/>
          <p14:tracePt t="1286" x="5653088" y="4684713"/>
          <p14:tracePt t="1294" x="5634038" y="4711700"/>
          <p14:tracePt t="1296" x="5626100" y="4730750"/>
          <p14:tracePt t="1302" x="5616575" y="4748213"/>
          <p14:tracePt t="1306" x="5607050" y="4767263"/>
          <p14:tracePt t="1312" x="5589588" y="4775200"/>
          <p14:tracePt t="1318" x="5570538" y="4794250"/>
          <p14:tracePt t="1322" x="5561013" y="4803775"/>
          <p14:tracePt t="1328" x="5553075" y="4803775"/>
          <p14:tracePt t="1332" x="5543550" y="4811713"/>
          <p14:tracePt t="1343" x="5534025" y="4811713"/>
          <p14:tracePt t="1362" x="5524500" y="4811713"/>
          <p14:tracePt t="1398" x="5524500" y="4775200"/>
          <p14:tracePt t="1402" x="5524500" y="4757738"/>
          <p14:tracePt t="1410" x="5524500" y="4721225"/>
          <p14:tracePt t="1412" x="5516563" y="4675188"/>
          <p14:tracePt t="1418" x="5516563" y="4657725"/>
          <p14:tracePt t="1427" x="5516563" y="4621213"/>
          <p14:tracePt t="1428" x="5507038" y="4592638"/>
          <p14:tracePt t="1432" x="5497513" y="4575175"/>
          <p14:tracePt t="1438" x="5497513" y="4556125"/>
          <p14:tracePt t="1444" x="5487988" y="4538663"/>
          <p14:tracePt t="1448" x="5480050" y="4519613"/>
          <p14:tracePt t="1454" x="5480050" y="4511675"/>
          <p14:tracePt t="1475" x="5461000" y="4511675"/>
          <p14:tracePt t="1479" x="5461000" y="4519613"/>
          <p14:tracePt t="1484" x="5480050" y="4548188"/>
          <p14:tracePt t="1488" x="5516563" y="4584700"/>
          <p14:tracePt t="1495" x="5534025" y="4602163"/>
          <p14:tracePt t="1498" x="5561013" y="4621213"/>
          <p14:tracePt t="1836" x="5570538" y="4621213"/>
          <p14:tracePt t="1844" x="5589588" y="4621213"/>
          <p14:tracePt t="1846" x="5670550" y="4621213"/>
          <p14:tracePt t="1852" x="5699125" y="4621213"/>
          <p14:tracePt t="1856" x="5753100" y="4621213"/>
          <p14:tracePt t="1862" x="5772150" y="4621213"/>
          <p14:tracePt t="1866" x="5789613" y="4621213"/>
          <p14:tracePt t="1872" x="5808663" y="4621213"/>
          <p14:tracePt t="1877" x="5818188" y="4621213"/>
          <p14:tracePt t="1886" x="5845175" y="4611688"/>
          <p14:tracePt t="1894" x="5899150" y="4602163"/>
          <p14:tracePt t="1896" x="5954713" y="4602163"/>
          <p14:tracePt t="1902" x="6000750" y="4592638"/>
          <p14:tracePt t="1906" x="6027738" y="4592638"/>
          <p14:tracePt t="1912" x="6054725" y="4592638"/>
          <p14:tracePt t="1922" x="5981700" y="4575175"/>
          <p14:tracePt t="1928" x="6000750" y="4575175"/>
          <p14:tracePt t="1932" x="6027738" y="4556125"/>
          <p14:tracePt t="1938" x="6064250" y="4556125"/>
          <p14:tracePt t="1944" x="6091238" y="4548188"/>
          <p14:tracePt t="1948" x="6118225" y="4529138"/>
          <p14:tracePt t="1952" x="6146800" y="4529138"/>
          <p14:tracePt t="1959" x="6183313" y="4519613"/>
          <p14:tracePt t="1962" x="6200775" y="4492625"/>
          <p14:tracePt t="1968" x="6237288" y="4483100"/>
          <p14:tracePt t="1972" x="6273800" y="4465638"/>
          <p14:tracePt t="1978" x="6300788" y="4456113"/>
          <p14:tracePt t="1982" x="6337300" y="4438650"/>
          <p14:tracePt t="1988" x="6365875" y="4402138"/>
          <p14:tracePt t="1994" x="6446838" y="4365625"/>
          <p14:tracePt t="1998" x="6511925" y="4329113"/>
          <p14:tracePt t="2002" x="6575425" y="4300538"/>
          <p14:tracePt t="2008" x="6638925" y="4246563"/>
          <p14:tracePt t="2012" x="6704013" y="4219575"/>
          <p14:tracePt t="2018" x="6784975" y="4164013"/>
          <p14:tracePt t="2022" x="6867525" y="4110038"/>
          <p14:tracePt t="2028" x="6940550" y="4073525"/>
          <p14:tracePt t="2034" x="7023100" y="4037013"/>
          <p14:tracePt t="2038" x="7123113" y="3971925"/>
          <p14:tracePt t="2045" x="7169150" y="3935413"/>
          <p14:tracePt t="2048" x="7251700" y="3917950"/>
          <p14:tracePt t="2054" x="7296150" y="3881438"/>
          <p14:tracePt t="2060" x="7342188" y="3844925"/>
          <p14:tracePt t="2064" x="7424738" y="3798888"/>
          <p14:tracePt t="2068" x="7507288" y="3789363"/>
          <p14:tracePt t="2076" x="7597775" y="3771900"/>
          <p14:tracePt t="2078" x="7670800" y="3771900"/>
          <p14:tracePt t="2084" x="7762875" y="3771900"/>
          <p14:tracePt t="2088" x="7862888" y="3762375"/>
          <p14:tracePt t="2095" x="7954963" y="3762375"/>
          <p14:tracePt t="2112" x="8183563" y="3779838"/>
          <p14:tracePt t="2114" x="8256588" y="3779838"/>
          <p14:tracePt t="2118" x="8329613" y="3779838"/>
          <p14:tracePt t="2127" x="8383588" y="3779838"/>
          <p14:tracePt t="2130" x="8429625" y="3779838"/>
          <p14:tracePt t="2134" x="8483600" y="3779838"/>
          <p14:tracePt t="2138" x="8539163" y="3779838"/>
          <p14:tracePt t="2145" x="8566150" y="3779838"/>
          <p14:tracePt t="2150" x="8593138" y="3779838"/>
          <p14:tracePt t="2154" x="8621713" y="3779838"/>
          <p14:tracePt t="2161" x="8639175" y="3779838"/>
          <p14:tracePt t="2164" x="8658225" y="3779838"/>
          <p14:tracePt t="2170" x="8666163" y="3779838"/>
          <p14:tracePt t="2176" x="8675688" y="3779838"/>
          <p14:tracePt t="2180" x="8685213" y="3779838"/>
          <p14:tracePt t="2257" x="8685213" y="3771900"/>
          <p14:tracePt t="2260" x="8694738" y="3771900"/>
          <p14:tracePt t="2270" x="8694738" y="3762375"/>
          <p14:tracePt t="2277" x="8694738" y="3752850"/>
          <p14:tracePt t="2280" x="8702675" y="3752850"/>
          <p14:tracePt t="2286" x="8702675" y="3743325"/>
          <p14:tracePt t="2290" x="8712200" y="3743325"/>
          <p14:tracePt t="2296" x="8721725" y="3735388"/>
          <p14:tracePt t="2300" x="8739188" y="3735388"/>
          <p14:tracePt t="2307" x="8748713" y="3725863"/>
          <p14:tracePt t="2311" x="8767763" y="3725863"/>
          <p14:tracePt t="2316" x="8785225" y="3716338"/>
          <p14:tracePt t="2320" x="8812213" y="3706813"/>
          <p14:tracePt t="2328" x="8840788" y="3706813"/>
          <p14:tracePt t="2330" x="8858250" y="3679825"/>
          <p14:tracePt t="2336" x="8921750" y="3670300"/>
          <p14:tracePt t="2342" x="8950325" y="3670300"/>
          <p14:tracePt t="2346" x="8986838" y="3662363"/>
          <p14:tracePt t="2350" x="9050338" y="3652838"/>
          <p14:tracePt t="2356" x="9086850" y="3652838"/>
          <p14:tracePt t="2362" x="9142413" y="3633788"/>
          <p14:tracePt t="2366" x="9205913" y="3625850"/>
          <p14:tracePt t="2370" x="9259888" y="3616325"/>
          <p14:tracePt t="2377" x="9324975" y="3606800"/>
          <p14:tracePt t="2382" x="9398000" y="3589338"/>
          <p14:tracePt t="2386" x="9442450" y="3570288"/>
          <p14:tracePt t="2394" x="9488488" y="3560763"/>
          <p14:tracePt t="2396" x="9507538" y="3560763"/>
          <p14:tracePt t="2402" x="9525000" y="3560763"/>
          <p14:tracePt t="2406" x="9551988" y="3560763"/>
          <p14:tracePt t="2422" x="9551988" y="3552825"/>
          <p14:tracePt t="2427" x="9580563" y="3543300"/>
          <p14:tracePt t="2436" x="9598025" y="3543300"/>
          <p14:tracePt t="2764" x="9607550" y="3543300"/>
          <p14:tracePt t="2770" x="9607550" y="3524250"/>
          <p14:tracePt t="2775" x="9634538" y="3516313"/>
          <p14:tracePt t="2780" x="9653588" y="3516313"/>
          <p14:tracePt t="2784" x="9671050" y="3470275"/>
          <p14:tracePt t="2791" x="9707563" y="3460750"/>
          <p14:tracePt t="2794" x="9744075" y="3460750"/>
          <p14:tracePt t="2800" x="9799638" y="3460750"/>
          <p14:tracePt t="2804" x="9863138" y="3451225"/>
          <p14:tracePt t="2811" x="9918700" y="3451225"/>
          <p14:tracePt t="2814" x="10009188" y="3451225"/>
          <p14:tracePt t="2820" x="10064750" y="3433763"/>
          <p14:tracePt t="2826" x="10128250" y="3433763"/>
          <p14:tracePt t="2830" x="10218738" y="3424238"/>
          <p14:tracePt t="2836" x="10291763" y="3424238"/>
          <p14:tracePt t="2841" x="10383838" y="3424238"/>
          <p14:tracePt t="2846" x="10466388" y="3406775"/>
          <p14:tracePt t="2850" x="10575925" y="3397250"/>
          <p14:tracePt t="2856" x="10648950" y="3387725"/>
          <p14:tracePt t="2861" x="10775950" y="3370263"/>
          <p14:tracePt t="2866" x="10868025" y="3370263"/>
          <p14:tracePt t="2870" x="11004550" y="3351213"/>
          <p14:tracePt t="2878" x="11133138" y="3341688"/>
          <p14:tracePt t="2880" x="11242675" y="3314700"/>
          <p14:tracePt t="2886" x="11388725" y="3314700"/>
          <p14:tracePt t="2891" x="11525250" y="3278188"/>
          <p14:tracePt t="2896" x="11634788" y="3278188"/>
          <p14:tracePt t="2900" x="11726863" y="3268663"/>
          <p14:tracePt t="2906" x="11853863" y="3268663"/>
          <p14:tracePt t="2911" x="11945938" y="3268663"/>
          <p14:tracePt t="2916" x="12055475" y="3268663"/>
          <p14:tracePt t="2920" x="12165013" y="326866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전자기기, 회로, 거리이(가) 표시된 사진&#10;&#10;자동 생성된 설명">
            <a:extLst>
              <a:ext uri="{FF2B5EF4-FFF2-40B4-BE49-F238E27FC236}">
                <a16:creationId xmlns:a16="http://schemas.microsoft.com/office/drawing/2014/main" id="{510D300E-8C31-434C-8479-7A573A5B6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129" r="1" b="1627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DEA84D4-134F-42A7-A0E6-65015DF83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3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1"/>
    </mc:Choice>
    <mc:Fallback>
      <p:transition spd="slow" advTm="5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3" x="11963400" y="3927475"/>
          <p14:tracePt t="1648" x="11771313" y="3981450"/>
          <p14:tracePt t="1655" x="11544300" y="4054475"/>
          <p14:tracePt t="1659" x="11315700" y="4127500"/>
          <p14:tracePt t="1663" x="11133138" y="4173538"/>
          <p14:tracePt t="1669" x="10922000" y="4219575"/>
          <p14:tracePt t="1672" x="10675938" y="4256088"/>
          <p14:tracePt t="1678" x="10493375" y="4300538"/>
          <p14:tracePt t="1683" x="10255250" y="4356100"/>
          <p14:tracePt t="1689" x="10072688" y="4365625"/>
          <p14:tracePt t="1695" x="9872663" y="4383088"/>
          <p14:tracePt t="1699" x="9617075" y="4402138"/>
          <p14:tracePt t="1704" x="9451975" y="4419600"/>
          <p14:tracePt t="1709" x="9223375" y="4429125"/>
          <p14:tracePt t="1713" x="9040813" y="4446588"/>
          <p14:tracePt t="1719" x="8858250" y="4446588"/>
          <p14:tracePt t="1725" x="8658225" y="4465638"/>
          <p14:tracePt t="1729" x="8493125" y="4475163"/>
          <p14:tracePt t="1736" x="8329613" y="4475163"/>
          <p14:tracePt t="1738" x="8201025" y="4475163"/>
          <p14:tracePt t="1745" x="8054975" y="4475163"/>
          <p14:tracePt t="1749" x="7945438" y="4492625"/>
          <p14:tracePt t="1755" x="7853363" y="4502150"/>
          <p14:tracePt t="1759" x="7743825" y="4502150"/>
          <p14:tracePt t="1765" x="7680325" y="4519613"/>
          <p14:tracePt t="1769" x="7607300" y="4519613"/>
          <p14:tracePt t="1775" x="7553325" y="4519613"/>
          <p14:tracePt t="1779" x="7507288" y="4519613"/>
          <p14:tracePt t="1787" x="7470775" y="4519613"/>
          <p14:tracePt t="1789" x="7424738" y="4519613"/>
          <p14:tracePt t="1795" x="7388225" y="4519613"/>
          <p14:tracePt t="1799" x="7361238" y="4519613"/>
          <p14:tracePt t="1805" x="7334250" y="4519613"/>
          <p14:tracePt t="1809" x="7288213" y="4519613"/>
          <p14:tracePt t="1815" x="7232650" y="4519613"/>
          <p14:tracePt t="1819" x="7178675" y="4519613"/>
          <p14:tracePt t="1825" x="7132638" y="4519613"/>
          <p14:tracePt t="1831" x="7069138" y="4519613"/>
          <p14:tracePt t="1837" x="6996113" y="4519613"/>
          <p14:tracePt t="1841" x="6940550" y="4519613"/>
          <p14:tracePt t="1845" x="6877050" y="4519613"/>
          <p14:tracePt t="1849" x="6821488" y="4519613"/>
          <p14:tracePt t="1855" x="6784975" y="4519613"/>
          <p14:tracePt t="1861" x="6731000" y="4519613"/>
          <p14:tracePt t="1865" x="6694488" y="4519613"/>
          <p14:tracePt t="1871" x="6675438" y="4538663"/>
          <p14:tracePt t="1875" x="6657975" y="4548188"/>
          <p14:tracePt t="1889" x="6648450" y="4575175"/>
          <p14:tracePt t="2017" x="6657975" y="4575175"/>
          <p14:tracePt t="2021" x="6684963" y="4519613"/>
          <p14:tracePt t="2027" x="6704013" y="4492625"/>
          <p14:tracePt t="2031" x="6721475" y="4475163"/>
          <p14:tracePt t="2038" x="6731000" y="4465638"/>
          <p14:tracePt t="2041" x="6740525" y="4456113"/>
          <p14:tracePt t="2055" x="6740525" y="4465638"/>
          <p14:tracePt t="2056" x="6740525" y="4483100"/>
          <p14:tracePt t="2063" x="6731000" y="4502150"/>
          <p14:tracePt t="2067" x="6721475" y="4519613"/>
          <p14:tracePt t="2073" x="6694488" y="4538663"/>
          <p14:tracePt t="2077" x="6667500" y="4556125"/>
          <p14:tracePt t="2082" x="6638925" y="4592638"/>
          <p14:tracePt t="2088" x="6584950" y="4629150"/>
          <p14:tracePt t="2093" x="6557963" y="4657725"/>
          <p14:tracePt t="2097" x="6492875" y="4684713"/>
          <p14:tracePt t="2105" x="6429375" y="4738688"/>
          <p14:tracePt t="2106" x="6402388" y="4748213"/>
          <p14:tracePt t="2114" x="6337300" y="4784725"/>
          <p14:tracePt t="2118" x="6310313" y="4794250"/>
          <p14:tracePt t="2122" x="6273800" y="4811713"/>
          <p14:tracePt t="2127" x="6246813" y="4821238"/>
          <p14:tracePt t="2133" x="6227763" y="4830763"/>
          <p14:tracePt t="2138" x="6200775" y="4840288"/>
          <p14:tracePt t="2143" x="6183313" y="4848225"/>
          <p14:tracePt t="2147" x="6154738" y="4857750"/>
          <p14:tracePt t="2154" x="6137275" y="4857750"/>
          <p14:tracePt t="2159" x="6118225" y="4857750"/>
          <p14:tracePt t="2162" x="6100763" y="4857750"/>
          <p14:tracePt t="2170" x="6081713" y="4857750"/>
          <p14:tracePt t="2173" x="6064250" y="4857750"/>
          <p14:tracePt t="2177" x="6054725" y="4857750"/>
          <p14:tracePt t="2183" x="6037263" y="4857750"/>
          <p14:tracePt t="2189" x="6027738" y="4857750"/>
          <p14:tracePt t="2199" x="6018213" y="4857750"/>
          <p14:tracePt t="2204" x="6008688" y="4857750"/>
          <p14:tracePt t="2212" x="6000750" y="4857750"/>
          <p14:tracePt t="2219" x="5991225" y="4857750"/>
          <p14:tracePt t="2223" x="5981700" y="4857750"/>
          <p14:tracePt t="2229" x="5964238" y="4857750"/>
          <p14:tracePt t="2239" x="5954713" y="4857750"/>
          <p14:tracePt t="2243" x="5935663" y="4857750"/>
          <p14:tracePt t="2249" x="5927725" y="4867275"/>
          <p14:tracePt t="2254" x="5918200" y="4867275"/>
          <p14:tracePt t="2262" x="5908675" y="4867275"/>
          <p14:tracePt t="2339" x="5908675" y="4857750"/>
          <p14:tracePt t="2345" x="5935663" y="4848225"/>
          <p14:tracePt t="2349" x="5945188" y="4840288"/>
          <p14:tracePt t="2355" x="5954713" y="4840288"/>
          <p14:tracePt t="2359" x="5964238" y="4821238"/>
          <p14:tracePt t="2365" x="5981700" y="4821238"/>
          <p14:tracePt t="2371" x="6000750" y="4811713"/>
          <p14:tracePt t="2375" x="6037263" y="4794250"/>
          <p14:tracePt t="2381" x="6054725" y="4784725"/>
          <p14:tracePt t="2386" x="6081713" y="4784725"/>
          <p14:tracePt t="2389" x="6110288" y="4784725"/>
          <p14:tracePt t="2395" x="6127750" y="4775200"/>
          <p14:tracePt t="2402" x="6173788" y="4767263"/>
          <p14:tracePt t="2405" x="6210300" y="4767263"/>
          <p14:tracePt t="2411" x="6237288" y="4767263"/>
          <p14:tracePt t="2415" x="6283325" y="4767263"/>
          <p14:tracePt t="2420" x="6319838" y="4767263"/>
          <p14:tracePt t="2425" x="6373813" y="4767263"/>
          <p14:tracePt t="2431" x="6438900" y="4767263"/>
          <p14:tracePt t="2437" x="6492875" y="4767263"/>
          <p14:tracePt t="2441" x="6548438" y="4767263"/>
          <p14:tracePt t="2445" x="6611938" y="4757738"/>
          <p14:tracePt t="2453" x="6684963" y="4757738"/>
          <p14:tracePt t="2455" x="6757988" y="4757738"/>
          <p14:tracePt t="2461" x="6794500" y="4757738"/>
          <p14:tracePt t="2465" x="6850063" y="4738688"/>
          <p14:tracePt t="2471" x="6913563" y="4738688"/>
          <p14:tracePt t="2475" x="6967538" y="4730750"/>
          <p14:tracePt t="2481" x="7013575" y="4730750"/>
          <p14:tracePt t="2486" x="7040563" y="4730750"/>
          <p14:tracePt t="2491" x="7077075" y="4730750"/>
          <p14:tracePt t="2495" x="7113588" y="4730750"/>
          <p14:tracePt t="2502" x="7142163" y="4730750"/>
          <p14:tracePt t="2505" x="7159625" y="4730750"/>
          <p14:tracePt t="2511" x="7178675" y="4730750"/>
          <p14:tracePt t="2517" x="7186613" y="4730750"/>
          <p14:tracePt t="2521" x="7223125" y="4730750"/>
          <p14:tracePt t="2527" x="7242175" y="4730750"/>
          <p14:tracePt t="2537" x="7259638" y="4730750"/>
          <p14:tracePt t="2541" x="7278688" y="4730750"/>
          <p14:tracePt t="2547" x="7296150" y="4730750"/>
          <p14:tracePt t="2552" x="7324725" y="4730750"/>
          <p14:tracePt t="2557" x="7361238" y="4730750"/>
          <p14:tracePt t="2561" x="7370763" y="4730750"/>
          <p14:tracePt t="2567" x="7407275" y="4730750"/>
          <p14:tracePt t="2571" x="7424738" y="4730750"/>
          <p14:tracePt t="2577" x="7451725" y="4730750"/>
          <p14:tracePt t="2581" x="7470775" y="4730750"/>
          <p14:tracePt t="2588" x="7488238" y="4730750"/>
          <p14:tracePt t="2591" x="7507288" y="4730750"/>
          <p14:tracePt t="2597" x="7516813" y="4730750"/>
          <p14:tracePt t="2602" x="7534275" y="4730750"/>
          <p14:tracePt t="2607" x="7553325" y="4730750"/>
          <p14:tracePt t="2613" x="7570788" y="4721225"/>
          <p14:tracePt t="2617" x="7580313" y="4721225"/>
          <p14:tracePt t="2621" x="7589838" y="4721225"/>
          <p14:tracePt t="2627" x="7597775" y="4721225"/>
          <p14:tracePt t="2693" x="7607300" y="4721225"/>
          <p14:tracePt t="2697" x="7616825" y="4721225"/>
          <p14:tracePt t="2707" x="7634288" y="4721225"/>
          <p14:tracePt t="2713" x="7662863" y="4721225"/>
          <p14:tracePt t="2717" x="7699375" y="4721225"/>
          <p14:tracePt t="2723" x="7735888" y="4721225"/>
          <p14:tracePt t="2729" x="7780338" y="4721225"/>
          <p14:tracePt t="2733" x="7808913" y="4711700"/>
          <p14:tracePt t="2738" x="7853363" y="4694238"/>
          <p14:tracePt t="2743" x="7889875" y="4675188"/>
          <p14:tracePt t="2747" x="7926388" y="4665663"/>
          <p14:tracePt t="2755" x="7981950" y="4665663"/>
          <p14:tracePt t="2759" x="8027988" y="4648200"/>
          <p14:tracePt t="2763" x="8064500" y="4648200"/>
          <p14:tracePt t="2769" x="8108950" y="4648200"/>
          <p14:tracePt t="2772" x="8147050" y="4638675"/>
          <p14:tracePt t="2779" x="8191500" y="4638675"/>
          <p14:tracePt t="2783" x="8220075" y="4629150"/>
          <p14:tracePt t="2789" x="8256588" y="4629150"/>
          <p14:tracePt t="2793" x="8274050" y="4629150"/>
          <p14:tracePt t="2799" x="8293100" y="4629150"/>
          <p14:tracePt t="2804" x="8301038" y="4629150"/>
          <p14:tracePt t="2809" x="8310563" y="4629150"/>
          <p14:tracePt t="2935" x="8320088" y="4629150"/>
          <p14:tracePt t="2939" x="8356600" y="4629150"/>
          <p14:tracePt t="2946" x="8374063" y="4629150"/>
          <p14:tracePt t="2949" x="8429625" y="4638675"/>
          <p14:tracePt t="2955" x="8483600" y="4638675"/>
          <p14:tracePt t="2959" x="8539163" y="4638675"/>
          <p14:tracePt t="2965" x="8602663" y="4638675"/>
          <p14:tracePt t="2969" x="8675688" y="4638675"/>
          <p14:tracePt t="2975" x="8748713" y="4657725"/>
          <p14:tracePt t="2981" x="8840788" y="4657725"/>
          <p14:tracePt t="2987" x="8940800" y="4665663"/>
          <p14:tracePt t="2991" x="9032875" y="4675188"/>
          <p14:tracePt t="2995" x="9142413" y="4675188"/>
          <p14:tracePt t="3002" x="9232900" y="4694238"/>
          <p14:tracePt t="3005" x="9361488" y="4694238"/>
          <p14:tracePt t="3011" x="9461500" y="4721225"/>
          <p14:tracePt t="3015" x="9551988" y="4721225"/>
          <p14:tracePt t="3021" x="9644063" y="4730750"/>
          <p14:tracePt t="3025" x="9753600" y="4748213"/>
          <p14:tracePt t="3031" x="9836150" y="4748213"/>
          <p14:tracePt t="3036" x="9909175" y="4757738"/>
          <p14:tracePt t="3041" x="9982200" y="4757738"/>
          <p14:tracePt t="3045" x="10055225" y="4757738"/>
          <p14:tracePt t="3053" x="10109200" y="4757738"/>
          <p14:tracePt t="3055" x="10174288" y="4757738"/>
          <p14:tracePt t="3061" x="10210800" y="4757738"/>
          <p14:tracePt t="3064" x="10255250" y="4775200"/>
          <p14:tracePt t="3071" x="10274300" y="4775200"/>
          <p14:tracePt t="3075" x="10301288" y="4775200"/>
          <p14:tracePt t="3081" x="10328275" y="4775200"/>
          <p14:tracePt t="3087" x="10337800" y="4775200"/>
          <p14:tracePt t="3091" x="10347325" y="4775200"/>
          <p14:tracePt t="3097" x="10356850" y="4775200"/>
          <p14:tracePt t="3180" x="10347325" y="4775200"/>
          <p14:tracePt t="3187" x="10328275" y="4784725"/>
          <p14:tracePt t="3190" x="10310813" y="4784725"/>
          <p14:tracePt t="3196" x="10291763" y="4784725"/>
          <p14:tracePt t="3204" x="10264775" y="4803775"/>
          <p14:tracePt t="3207" x="10228263" y="4803775"/>
          <p14:tracePt t="3212" x="10201275" y="4811713"/>
          <p14:tracePt t="3217" x="10174288" y="4811713"/>
          <p14:tracePt t="3221" x="10128250" y="4811713"/>
          <p14:tracePt t="3226" x="10091738" y="4811713"/>
          <p14:tracePt t="3232" x="10036175" y="4811713"/>
          <p14:tracePt t="3238" x="9982200" y="4811713"/>
          <p14:tracePt t="3243" x="9926638" y="4811713"/>
          <p14:tracePt t="3247" x="9863138" y="4811713"/>
          <p14:tracePt t="3254" x="9772650" y="4811713"/>
          <p14:tracePt t="3257" x="9698038" y="4811713"/>
          <p14:tracePt t="3263" x="9625013" y="4811713"/>
          <p14:tracePt t="3267" x="9534525" y="4811713"/>
          <p14:tracePt t="3272" x="9434513" y="4794250"/>
          <p14:tracePt t="3277" x="9361488" y="4794250"/>
          <p14:tracePt t="3283" x="9288463" y="4794250"/>
          <p14:tracePt t="3288" x="9196388" y="4775200"/>
          <p14:tracePt t="3293" x="9142413" y="4775200"/>
          <p14:tracePt t="3297" x="9059863" y="4767263"/>
          <p14:tracePt t="3304" x="8986838" y="4767263"/>
          <p14:tracePt t="3307" x="8931275" y="4767263"/>
          <p14:tracePt t="3313" x="8848725" y="4748213"/>
          <p14:tracePt t="3321" x="8794750" y="4748213"/>
          <p14:tracePt t="3322" x="8721725" y="4738688"/>
          <p14:tracePt t="3327" x="8666163" y="4738688"/>
          <p14:tracePt t="3333" x="8602663" y="4738688"/>
          <p14:tracePt t="3338" x="8529638" y="4730750"/>
          <p14:tracePt t="3343" x="8475663" y="4730750"/>
          <p14:tracePt t="3349" x="8402638" y="4730750"/>
          <p14:tracePt t="3354" x="8347075" y="4730750"/>
          <p14:tracePt t="3359" x="8301038" y="4730750"/>
          <p14:tracePt t="3363" x="8247063" y="4730750"/>
          <p14:tracePt t="3370" x="8210550" y="4730750"/>
          <p14:tracePt t="3373" x="8174038" y="4730750"/>
          <p14:tracePt t="3379" x="8147050" y="4730750"/>
          <p14:tracePt t="3383" x="8128000" y="4730750"/>
          <p14:tracePt t="3389" x="8108950" y="4730750"/>
          <p14:tracePt t="3398" x="8101013" y="4730750"/>
          <p14:tracePt t="3509" x="8091488" y="4730750"/>
          <p14:tracePt t="3535" x="8072438" y="4730750"/>
          <p14:tracePt t="3539" x="8054975" y="4730750"/>
          <p14:tracePt t="3545" x="8045450" y="4730750"/>
          <p14:tracePt t="3553" x="8027988" y="4730750"/>
          <p14:tracePt t="3555" x="7999413" y="4730750"/>
          <p14:tracePt t="3559" x="7972425" y="4748213"/>
          <p14:tracePt t="3564" x="7945438" y="4757738"/>
          <p14:tracePt t="3571" x="7899400" y="4767263"/>
          <p14:tracePt t="3575" x="7881938" y="4767263"/>
          <p14:tracePt t="3581" x="7835900" y="4775200"/>
          <p14:tracePt t="3586" x="7808913" y="4775200"/>
          <p14:tracePt t="3591" x="7780338" y="4784725"/>
          <p14:tracePt t="3595" x="7735888" y="4784725"/>
          <p14:tracePt t="3603" x="7716838" y="4784725"/>
          <p14:tracePt t="3605" x="7689850" y="4784725"/>
          <p14:tracePt t="3611" x="7662863" y="4794250"/>
          <p14:tracePt t="3615" x="7643813" y="4794250"/>
          <p14:tracePt t="3621" x="7607300" y="4794250"/>
          <p14:tracePt t="3625" x="7570788" y="4794250"/>
          <p14:tracePt t="3631" x="7543800" y="4794250"/>
          <p14:tracePt t="3637" x="7516813" y="4803775"/>
          <p14:tracePt t="3641" x="7470775" y="4803775"/>
          <p14:tracePt t="3647" x="7443788" y="4803775"/>
          <p14:tracePt t="3653" x="7415213" y="4803775"/>
          <p14:tracePt t="3655" x="7370763" y="4803775"/>
          <p14:tracePt t="3661" x="7342188" y="4803775"/>
          <p14:tracePt t="3667" x="7315200" y="4803775"/>
          <p14:tracePt t="3671" x="7278688" y="4803775"/>
          <p14:tracePt t="3677" x="7259638" y="4803775"/>
          <p14:tracePt t="3681" x="7223125" y="4803775"/>
          <p14:tracePt t="3687" x="7196138" y="4803775"/>
          <p14:tracePt t="3690" x="7178675" y="4803775"/>
          <p14:tracePt t="3696" x="7142163" y="4803775"/>
          <p14:tracePt t="3703" x="7123113" y="4803775"/>
          <p14:tracePt t="3707" x="7105650" y="4811713"/>
          <p14:tracePt t="3711" x="7077075" y="4811713"/>
          <p14:tracePt t="3717" x="7059613" y="4811713"/>
          <p14:tracePt t="3721" x="7040563" y="4811713"/>
          <p14:tracePt t="3727" x="7023100" y="4811713"/>
          <p14:tracePt t="3731" x="7004050" y="4811713"/>
          <p14:tracePt t="3738" x="6986588" y="4811713"/>
          <p14:tracePt t="3741" x="6967538" y="4821238"/>
          <p14:tracePt t="3747" x="6940550" y="4821238"/>
          <p14:tracePt t="3753" x="6923088" y="4821238"/>
          <p14:tracePt t="3757" x="6894513" y="4821238"/>
          <p14:tracePt t="3761" x="6867525" y="4821238"/>
          <p14:tracePt t="3768" x="6813550" y="4821238"/>
          <p14:tracePt t="3771" x="6777038" y="4830763"/>
          <p14:tracePt t="3777" x="6740525" y="4830763"/>
          <p14:tracePt t="3783" x="6711950" y="4830763"/>
          <p14:tracePt t="3788" x="6657975" y="4830763"/>
          <p14:tracePt t="3793" x="6611938" y="4830763"/>
          <p14:tracePt t="3797" x="6575425" y="4830763"/>
          <p14:tracePt t="3803" x="6529388" y="4830763"/>
          <p14:tracePt t="3807" x="6492875" y="4830763"/>
          <p14:tracePt t="3813" x="6438900" y="4830763"/>
          <p14:tracePt t="3816" x="6402388" y="4840288"/>
          <p14:tracePt t="3823" x="6346825" y="4840288"/>
          <p14:tracePt t="3827" x="6292850" y="4840288"/>
          <p14:tracePt t="3833" x="6219825" y="4840288"/>
          <p14:tracePt t="3837" x="6146800" y="4840288"/>
          <p14:tracePt t="3843" x="6081713" y="4857750"/>
          <p14:tracePt t="3847" x="6008688" y="4857750"/>
          <p14:tracePt t="3854" x="5918200" y="4857750"/>
          <p14:tracePt t="3857" x="5845175" y="4857750"/>
          <p14:tracePt t="3863" x="5735638" y="4857750"/>
          <p14:tracePt t="3868" x="5643563" y="4857750"/>
          <p14:tracePt t="3872" x="5553075" y="4867275"/>
          <p14:tracePt t="3877" x="5451475" y="4867275"/>
          <p14:tracePt t="3889" x="5251450" y="4867275"/>
          <p14:tracePt t="3893" x="5159375" y="4867275"/>
          <p14:tracePt t="3899" x="5068888" y="4884738"/>
          <p14:tracePt t="3904" x="4959350" y="4884738"/>
          <p14:tracePt t="3907" x="4886325" y="4884738"/>
          <p14:tracePt t="3913" x="4776788" y="4894263"/>
          <p14:tracePt t="3918" x="4711700" y="4894263"/>
          <p14:tracePt t="3923" x="4621213" y="4894263"/>
          <p14:tracePt t="3929" x="4548188" y="4894263"/>
          <p14:tracePt t="3933" x="4492625" y="4894263"/>
          <p14:tracePt t="3939" x="4448175" y="4894263"/>
          <p14:tracePt t="3943" x="4411663" y="4894263"/>
          <p14:tracePt t="3949" x="4383088" y="4894263"/>
          <p14:tracePt t="3954" x="4356100" y="4894263"/>
          <p14:tracePt t="3959" x="4338638" y="4894263"/>
          <p14:tracePt t="3963" x="4319588" y="4894263"/>
          <p14:tracePt t="3970" x="4310063" y="4894263"/>
          <p14:tracePt t="3973" x="4302125" y="4894263"/>
          <p14:tracePt t="4098" x="4292600" y="4894263"/>
          <p14:tracePt t="4104" x="4283075" y="4894263"/>
          <p14:tracePt t="4108" x="4273550" y="4894263"/>
          <p14:tracePt t="4121" x="4256088" y="4894263"/>
          <p14:tracePt t="4125" x="4219575" y="4903788"/>
          <p14:tracePt t="4129" x="4210050" y="4903788"/>
          <p14:tracePt t="4136" x="4173538" y="4903788"/>
          <p14:tracePt t="4139" x="4119563" y="4922838"/>
          <p14:tracePt t="4145" x="4083050" y="4922838"/>
          <p14:tracePt t="4153" x="4008438" y="4922838"/>
          <p14:tracePt t="4155" x="3971925" y="4922838"/>
          <p14:tracePt t="4161" x="3881438" y="4922838"/>
          <p14:tracePt t="4165" x="3825875" y="4922838"/>
          <p14:tracePt t="4171" x="3735388" y="4922838"/>
          <p14:tracePt t="4175" x="3679825" y="4922838"/>
          <p14:tracePt t="4181" x="3606800" y="4922838"/>
          <p14:tracePt t="4187" x="3552825" y="4922838"/>
          <p14:tracePt t="4191" x="3470275" y="4922838"/>
          <p14:tracePt t="4195" x="3416300" y="4903788"/>
          <p14:tracePt t="4203" x="3370263" y="4903788"/>
          <p14:tracePt t="4205" x="3333750" y="4903788"/>
          <p14:tracePt t="4211" x="3314700" y="4894263"/>
          <p14:tracePt t="4215" x="3306763" y="4894263"/>
          <p14:tracePt t="4221" x="3297238" y="4894263"/>
          <p14:tracePt t="4241" x="3297238" y="4884738"/>
          <p14:tracePt t="4261" x="3297238" y="4876800"/>
          <p14:tracePt t="4277" x="3297238" y="4867275"/>
          <p14:tracePt t="4288" x="3314700" y="4867275"/>
          <p14:tracePt t="4291" x="3314700" y="4857750"/>
          <p14:tracePt t="4297" x="3324225" y="4857750"/>
          <p14:tracePt t="4303" x="3333750" y="4857750"/>
          <p14:tracePt t="4311" x="3351213" y="4857750"/>
          <p14:tracePt t="4317" x="3360738" y="4857750"/>
          <p14:tracePt t="4321" x="3387725" y="4857750"/>
          <p14:tracePt t="4327" x="3424238" y="4857750"/>
          <p14:tracePt t="4331" x="3470275" y="4857750"/>
          <p14:tracePt t="4338" x="3506788" y="4857750"/>
          <p14:tracePt t="4342" x="3562350" y="4857750"/>
          <p14:tracePt t="4346" x="3643313" y="4857750"/>
          <p14:tracePt t="4352" x="3735388" y="4857750"/>
          <p14:tracePt t="4357" x="3808413" y="4857750"/>
          <p14:tracePt t="4360" x="3935413" y="4857750"/>
          <p14:tracePt t="4367" x="4044950" y="4857750"/>
          <p14:tracePt t="4373" x="4173538" y="4857750"/>
          <p14:tracePt t="4377" x="4319588" y="4857750"/>
          <p14:tracePt t="4383" x="4448175" y="4857750"/>
          <p14:tracePt t="4387" x="4594225" y="4857750"/>
          <p14:tracePt t="4393" x="4757738" y="4857750"/>
          <p14:tracePt t="4397" x="4895850" y="4857750"/>
          <p14:tracePt t="4404" x="5041900" y="4857750"/>
          <p14:tracePt t="4407" x="5168900" y="4857750"/>
          <p14:tracePt t="4413" x="5297488" y="4857750"/>
          <p14:tracePt t="4417" x="5443538" y="4857750"/>
          <p14:tracePt t="4423" x="5534025" y="4857750"/>
          <p14:tracePt t="4427" x="5643563" y="4857750"/>
          <p14:tracePt t="4433" x="5745163" y="4857750"/>
          <p14:tracePt t="4438" x="5799138" y="4857750"/>
          <p14:tracePt t="4443" x="5854700" y="4857750"/>
          <p14:tracePt t="4447" x="5891213" y="4857750"/>
          <p14:tracePt t="4454" x="5908675" y="4857750"/>
          <p14:tracePt t="4459" x="5918200" y="4857750"/>
          <p14:tracePt t="4499" x="5918200" y="4867275"/>
          <p14:tracePt t="4509" x="5918200" y="4876800"/>
          <p14:tracePt t="4513" x="5908675" y="4876800"/>
          <p14:tracePt t="4593" x="5918200" y="4876800"/>
          <p14:tracePt t="4599" x="5935663" y="4876800"/>
          <p14:tracePt t="4604" x="5981700" y="4876800"/>
          <p14:tracePt t="4609" x="6018213" y="4867275"/>
          <p14:tracePt t="4615" x="6064250" y="4840288"/>
          <p14:tracePt t="4621" x="6127750" y="4830763"/>
          <p14:tracePt t="4625" x="6200775" y="4821238"/>
          <p14:tracePt t="4629" x="6300788" y="4803775"/>
          <p14:tracePt t="4636" x="6373813" y="4794250"/>
          <p14:tracePt t="4639" x="6475413" y="4767263"/>
          <p14:tracePt t="4645" x="6529388" y="4748213"/>
          <p14:tracePt t="4649" x="6602413" y="4748213"/>
          <p14:tracePt t="4655" x="6667500" y="4738688"/>
          <p14:tracePt t="4659" x="6721475" y="4738688"/>
          <p14:tracePt t="4665" x="6757988" y="4738688"/>
          <p14:tracePt t="4671" x="6794500" y="4730750"/>
          <p14:tracePt t="4679" x="6831013" y="4730750"/>
          <p14:tracePt t="4683" x="6904038" y="4730750"/>
          <p14:tracePt t="4689" x="6931025" y="4730750"/>
          <p14:tracePt t="4693" x="6959600" y="4730750"/>
          <p14:tracePt t="4699" x="6986588" y="4730750"/>
          <p14:tracePt t="4705" x="7023100" y="4730750"/>
          <p14:tracePt t="4709" x="7050088" y="4730750"/>
          <p14:tracePt t="4713" x="7077075" y="4730750"/>
          <p14:tracePt t="4720" x="7096125" y="4730750"/>
          <p14:tracePt t="4725" x="7132638" y="4730750"/>
          <p14:tracePt t="4729" x="7178675" y="4730750"/>
          <p14:tracePt t="4737" x="7205663" y="4730750"/>
          <p14:tracePt t="4739" x="7232650" y="4730750"/>
          <p14:tracePt t="4745" x="7288213" y="4730750"/>
          <p14:tracePt t="4749" x="7334250" y="4730750"/>
          <p14:tracePt t="4755" x="7370763" y="4730750"/>
          <p14:tracePt t="4759" x="7443788" y="4730750"/>
          <p14:tracePt t="4765" x="7480300" y="4730750"/>
          <p14:tracePt t="4770" x="7553325" y="4730750"/>
          <p14:tracePt t="4775" x="7626350" y="4730750"/>
          <p14:tracePt t="4779" x="7699375" y="4730750"/>
          <p14:tracePt t="4786" x="7799388" y="4711700"/>
          <p14:tracePt t="4789" x="7889875" y="4711700"/>
          <p14:tracePt t="4795" x="7962900" y="4702175"/>
          <p14:tracePt t="4799" x="8072438" y="4702175"/>
          <p14:tracePt t="4805" x="8164513" y="4702175"/>
          <p14:tracePt t="4809" x="8274050" y="4694238"/>
          <p14:tracePt t="4815" x="8374063" y="4694238"/>
          <p14:tracePt t="4821" x="8483600" y="4675188"/>
          <p14:tracePt t="4825" x="8575675" y="4675188"/>
          <p14:tracePt t="4829" x="8685213" y="4675188"/>
          <p14:tracePt t="4835" x="8775700" y="4675188"/>
          <p14:tracePt t="4841" x="8867775" y="4675188"/>
          <p14:tracePt t="4845" x="8940800" y="4675188"/>
          <p14:tracePt t="4854" x="9013825" y="4675188"/>
          <p14:tracePt t="4855" x="9086850" y="4675188"/>
          <p14:tracePt t="4861" x="9150350" y="4675188"/>
          <p14:tracePt t="4865" x="9205913" y="4675188"/>
          <p14:tracePt t="4871" x="9278938" y="4675188"/>
          <p14:tracePt t="4875" x="9315450" y="4675188"/>
          <p14:tracePt t="4881" x="9361488" y="4675188"/>
          <p14:tracePt t="4888" x="9415463" y="4675188"/>
          <p14:tracePt t="4891" x="9471025" y="4675188"/>
          <p14:tracePt t="4895" x="9515475" y="4675188"/>
          <p14:tracePt t="4903" x="9551988" y="4675188"/>
          <p14:tracePt t="4905" x="9598025" y="4675188"/>
          <p14:tracePt t="4911" x="9634538" y="4675188"/>
          <p14:tracePt t="4915" x="9680575" y="4675188"/>
          <p14:tracePt t="4921" x="9707563" y="4665663"/>
          <p14:tracePt t="4925" x="9734550" y="4665663"/>
          <p14:tracePt t="4931" x="9780588" y="4665663"/>
          <p14:tracePt t="4938" x="9809163" y="4657725"/>
          <p14:tracePt t="4941" x="9836150" y="4657725"/>
          <p14:tracePt t="4945" x="9863138" y="4657725"/>
          <p14:tracePt t="4954" x="9899650" y="4648200"/>
          <p14:tracePt t="4957" x="9936163" y="4638675"/>
          <p14:tracePt t="4961" x="9982200" y="4638675"/>
          <p14:tracePt t="4967" x="10018713" y="4621213"/>
          <p14:tracePt t="4971" x="10101263" y="4602163"/>
          <p14:tracePt t="4977" x="10164763" y="4575175"/>
          <p14:tracePt t="4981" x="10218738" y="4548188"/>
          <p14:tracePt t="4988" x="10301288" y="4519613"/>
          <p14:tracePt t="4991" x="10364788" y="4483100"/>
          <p14:tracePt t="4997" x="10466388" y="4456113"/>
          <p14:tracePt t="5003" x="10556875" y="4429125"/>
          <p14:tracePt t="5007" x="10694988" y="4383088"/>
          <p14:tracePt t="5011" x="10804525" y="4337050"/>
          <p14:tracePt t="5017" x="10941050" y="4300538"/>
          <p14:tracePt t="5021" x="11068050" y="4256088"/>
          <p14:tracePt t="5027" x="11223625" y="4191000"/>
          <p14:tracePt t="5031" x="11415713" y="4127500"/>
          <p14:tracePt t="5038" x="11580813" y="4073525"/>
          <p14:tracePt t="5040" x="11744325" y="4008438"/>
          <p14:tracePt t="5047" x="11917363" y="3927475"/>
          <p14:tracePt t="5054" x="12082463" y="3881438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실내, 사람, 남자, 테이블이(가) 표시된 사진&#10;&#10;자동 생성된 설명">
            <a:extLst>
              <a:ext uri="{FF2B5EF4-FFF2-40B4-BE49-F238E27FC236}">
                <a16:creationId xmlns:a16="http://schemas.microsoft.com/office/drawing/2014/main" id="{926897C5-1982-4139-9A81-7709FAD21F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8" t="1" r="30932" b="1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5FDC155-7811-428F-9588-548677966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88"/>
    </mc:Choice>
    <mc:Fallback>
      <p:transition spd="slow" advTm="15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59" x="7543800" y="2355850"/>
          <p14:tracePt t="2363" x="7543800" y="2319338"/>
          <p14:tracePt t="2370" x="7553325" y="2282825"/>
          <p14:tracePt t="2376" x="7553325" y="2246313"/>
          <p14:tracePt t="2380" x="7561263" y="2228850"/>
          <p14:tracePt t="2386" x="7570788" y="2182813"/>
          <p14:tracePt t="2390" x="7580313" y="2163763"/>
          <p14:tracePt t="2396" x="7589838" y="2119313"/>
          <p14:tracePt t="2401" x="7589838" y="2090738"/>
          <p14:tracePt t="2406" x="7597775" y="2054225"/>
          <p14:tracePt t="2410" x="7607300" y="2017713"/>
          <p14:tracePt t="2417" x="7607300" y="1990725"/>
          <p14:tracePt t="2419" x="7607300" y="1963738"/>
          <p14:tracePt t="2426" x="7626350" y="1935163"/>
          <p14:tracePt t="2429" x="7626350" y="1898650"/>
          <p14:tracePt t="2435" x="7626350" y="1881188"/>
          <p14:tracePt t="2439" x="7626350" y="1854200"/>
          <p14:tracePt t="2445" x="7626350" y="1835150"/>
          <p14:tracePt t="2451" x="7626350" y="1817688"/>
          <p14:tracePt t="2459" x="7626350" y="1798638"/>
          <p14:tracePt t="2467" x="7626350" y="1789113"/>
          <p14:tracePt t="2470" x="7626350" y="1781175"/>
          <p14:tracePt t="2476" x="7626350" y="1771650"/>
          <p14:tracePt t="2480" x="7626350" y="1762125"/>
          <p14:tracePt t="2485" x="7626350" y="1752600"/>
          <p14:tracePt t="2491" x="7626350" y="1744663"/>
          <p14:tracePt t="2496" x="7626350" y="1735138"/>
          <p14:tracePt t="2502" x="7626350" y="1716088"/>
          <p14:tracePt t="2506" x="7643813" y="1689100"/>
          <p14:tracePt t="2512" x="7643813" y="1652588"/>
          <p14:tracePt t="2517" x="7643813" y="1616075"/>
          <p14:tracePt t="2521" x="7653338" y="1598613"/>
          <p14:tracePt t="2526" x="7653338" y="1552575"/>
          <p14:tracePt t="2534" x="7662863" y="1525588"/>
          <p14:tracePt t="2535" x="7662863" y="1489075"/>
          <p14:tracePt t="2542" x="7670800" y="1443038"/>
          <p14:tracePt t="2545" x="7680325" y="1387475"/>
          <p14:tracePt t="2552" x="7689850" y="1343025"/>
          <p14:tracePt t="2555" x="7699375" y="1296988"/>
          <p14:tracePt t="2567" x="7699375" y="1260475"/>
          <p14:tracePt t="2570" x="7726363" y="1168400"/>
          <p14:tracePt t="2576" x="7735888" y="1150938"/>
          <p14:tracePt t="2580" x="7735888" y="1123950"/>
          <p14:tracePt t="2585" x="7735888" y="1114425"/>
          <p14:tracePt t="2590" x="7743825" y="1095375"/>
          <p14:tracePt t="2596" x="7743825" y="1077913"/>
          <p14:tracePt t="2606" x="7753350" y="1058863"/>
          <p14:tracePt t="2610" x="7753350" y="1050925"/>
          <p14:tracePt t="2622" x="7762875" y="1041400"/>
          <p14:tracePt t="2626" x="7772400" y="1031875"/>
          <p14:tracePt t="2634" x="7772400" y="1022350"/>
          <p14:tracePt t="2635" x="7780338" y="1004888"/>
          <p14:tracePt t="2642" x="7789863" y="995363"/>
          <p14:tracePt t="2646" x="7789863" y="985838"/>
          <p14:tracePt t="2652" x="7799388" y="976313"/>
          <p14:tracePt t="2666" x="7808913" y="968375"/>
          <p14:tracePt t="2676" x="7816850" y="958850"/>
          <p14:tracePt t="2692" x="7826375" y="958850"/>
          <p14:tracePt t="2762" x="7835900" y="958850"/>
          <p14:tracePt t="2823" x="7845425" y="958850"/>
          <p14:tracePt t="2854" x="7853363" y="958850"/>
          <p14:tracePt t="3680" x="7853363" y="949325"/>
          <p14:tracePt t="3686" x="7853363" y="939800"/>
          <p14:tracePt t="3696" x="7845425" y="931863"/>
          <p14:tracePt t="3706" x="7835900" y="922338"/>
          <p14:tracePt t="3709" x="7826375" y="922338"/>
          <p14:tracePt t="3726" x="7826375" y="912813"/>
          <p14:tracePt t="3729" x="7816850" y="912813"/>
          <p14:tracePt t="3761" x="7808913" y="903288"/>
          <p14:tracePt t="3782" x="7808913" y="895350"/>
          <p14:tracePt t="3786" x="7799388" y="895350"/>
          <p14:tracePt t="4608" x="7799388" y="885825"/>
          <p14:tracePt t="4624" x="7799388" y="876300"/>
          <p14:tracePt t="4628" x="7789863" y="876300"/>
          <p14:tracePt t="4644" x="7780338" y="876300"/>
          <p14:tracePt t="4648" x="7780338" y="866775"/>
          <p14:tracePt t="4668" x="7772400" y="866775"/>
          <p14:tracePt t="5111" x="7762875" y="866775"/>
          <p14:tracePt t="5154" x="7762875" y="858838"/>
          <p14:tracePt t="5173" x="7743825" y="858838"/>
          <p14:tracePt t="5178" x="7716838" y="858838"/>
          <p14:tracePt t="5185" x="7680325" y="858838"/>
          <p14:tracePt t="5188" x="7634288" y="858838"/>
          <p14:tracePt t="5194" x="7607300" y="866775"/>
          <p14:tracePt t="5200" x="7597775" y="866775"/>
          <p14:tracePt t="5204" x="7589838" y="876300"/>
          <p14:tracePt t="5566" x="7597775" y="876300"/>
          <p14:tracePt t="5592" x="7607300" y="876300"/>
          <p14:tracePt t="5606" x="7616825" y="876300"/>
          <p14:tracePt t="5618" x="7643813" y="876300"/>
          <p14:tracePt t="5622" x="7670800" y="866775"/>
          <p14:tracePt t="5632" x="7670800" y="858838"/>
          <p14:tracePt t="5638" x="7689850" y="858838"/>
          <p14:tracePt t="5642" x="7699375" y="849313"/>
          <p14:tracePt t="5650" x="7699375" y="839788"/>
          <p14:tracePt t="5651" x="7699375" y="830263"/>
          <p14:tracePt t="5658" x="7707313" y="822325"/>
          <p14:tracePt t="5662" x="7707313" y="812800"/>
          <p14:tracePt t="5668" x="7716838" y="812800"/>
          <p14:tracePt t="5672" x="7726363" y="803275"/>
          <p14:tracePt t="5678" x="7735888" y="793750"/>
          <p14:tracePt t="5682" x="7735888" y="785813"/>
          <p14:tracePt t="5687" x="7743825" y="785813"/>
          <p14:tracePt t="5728" x="7753350" y="785813"/>
          <p14:tracePt t="5744" x="7753350" y="793750"/>
          <p14:tracePt t="5758" x="7762875" y="803275"/>
          <p14:tracePt t="5764" x="7772400" y="803275"/>
          <p14:tracePt t="5774" x="7772400" y="812800"/>
          <p14:tracePt t="5777" x="7780338" y="812800"/>
          <p14:tracePt t="5798" x="7789863" y="812800"/>
          <p14:tracePt t="5849" x="7799388" y="812800"/>
          <p14:tracePt t="5873" x="7799388" y="822325"/>
          <p14:tracePt t="5914" x="7799388" y="830263"/>
          <p14:tracePt t="5965" x="7799388" y="839788"/>
          <p14:tracePt t="5986" x="7799388" y="849313"/>
          <p14:tracePt t="6126" x="7789863" y="849313"/>
          <p14:tracePt t="6131" x="7780338" y="849313"/>
          <p14:tracePt t="6135" x="7772400" y="849313"/>
          <p14:tracePt t="6141" x="7762875" y="849313"/>
          <p14:tracePt t="6151" x="7753350" y="849313"/>
          <p14:tracePt t="6162" x="7743825" y="849313"/>
          <p14:tracePt t="6171" x="7735888" y="839788"/>
          <p14:tracePt t="6175" x="7726363" y="839788"/>
          <p14:tracePt t="6187" x="7716838" y="830263"/>
          <p14:tracePt t="6201" x="7707313" y="830263"/>
          <p14:tracePt t="6207" x="7699375" y="830263"/>
          <p14:tracePt t="6211" x="7699375" y="822325"/>
          <p14:tracePt t="6221" x="7689850" y="812800"/>
          <p14:tracePt t="6227" x="7680325" y="812800"/>
          <p14:tracePt t="6237" x="7670800" y="812800"/>
          <p14:tracePt t="6241" x="7662863" y="803275"/>
          <p14:tracePt t="6249" x="7662863" y="793750"/>
          <p14:tracePt t="6251" x="7653338" y="793750"/>
          <p14:tracePt t="6257" x="7643813" y="776288"/>
          <p14:tracePt t="6261" x="7634288" y="776288"/>
          <p14:tracePt t="6271" x="7634288" y="766763"/>
          <p14:tracePt t="6284" x="7626350" y="757238"/>
          <p14:tracePt t="6288" x="7616825" y="749300"/>
          <p14:tracePt t="6298" x="7607300" y="749300"/>
          <p14:tracePt t="6308" x="7597775" y="739775"/>
          <p14:tracePt t="6318" x="7589838" y="730250"/>
          <p14:tracePt t="6335" x="7580313" y="730250"/>
          <p14:tracePt t="6337" x="7580313" y="712788"/>
          <p14:tracePt t="6354" x="7580313" y="703263"/>
          <p14:tracePt t="6364" x="7570788" y="703263"/>
          <p14:tracePt t="6368" x="7570788" y="693738"/>
          <p14:tracePt t="6374" x="7570788" y="684213"/>
          <p14:tracePt t="6398" x="7561263" y="684213"/>
          <p14:tracePt t="6414" x="7561263" y="676275"/>
          <p14:tracePt t="6419" x="7553325" y="676275"/>
          <p14:tracePt t="6423" x="7553325" y="666750"/>
          <p14:tracePt t="6434" x="7553325" y="657225"/>
          <p14:tracePt t="6443" x="7543800" y="639763"/>
          <p14:tracePt t="6454" x="7543800" y="630238"/>
          <p14:tracePt t="6459" x="7543800" y="620713"/>
          <p14:tracePt t="6470" x="7543800" y="611188"/>
          <p14:tracePt t="6480" x="7534275" y="593725"/>
          <p14:tracePt t="6490" x="7534275" y="584200"/>
          <p14:tracePt t="6501" x="7524750" y="566738"/>
          <p14:tracePt t="6510" x="7524750" y="557213"/>
          <p14:tracePt t="6520" x="7524750" y="547688"/>
          <p14:tracePt t="6534" x="7516813" y="547688"/>
          <p14:tracePt t="6540" x="7516813" y="538163"/>
          <p14:tracePt t="6551" x="7516813" y="530225"/>
          <p14:tracePt t="6556" x="7516813" y="520700"/>
          <p14:tracePt t="6567" x="7516813" y="511175"/>
          <p14:tracePt t="6576" x="7516813" y="501650"/>
          <p14:tracePt t="6580" x="7516813" y="493713"/>
          <p14:tracePt t="6596" x="7516813" y="484188"/>
          <p14:tracePt t="6605" x="7516813" y="474663"/>
          <p14:tracePt t="6617" x="7516813" y="465138"/>
          <p14:tracePt t="6619" x="7516813" y="457200"/>
          <p14:tracePt t="6630" x="7516813" y="447675"/>
          <p14:tracePt t="6640" x="7516813" y="438150"/>
          <p14:tracePt t="6667" x="7516813" y="428625"/>
          <p14:tracePt t="6676" x="7516813" y="420688"/>
          <p14:tracePt t="6686" x="7516813" y="411163"/>
          <p14:tracePt t="6696" x="7516813" y="401638"/>
          <p14:tracePt t="6711" x="7516813" y="392113"/>
          <p14:tracePt t="6733" x="7516813" y="384175"/>
          <p14:tracePt t="6746" x="7516813" y="374650"/>
          <p14:tracePt t="6762" x="7516813" y="365125"/>
          <p14:tracePt t="6771" x="7516813" y="355600"/>
          <p14:tracePt t="6783" x="7516813" y="347663"/>
          <p14:tracePt t="6787" x="7516813" y="338138"/>
          <p14:tracePt t="6808" x="7516813" y="319088"/>
          <p14:tracePt t="6817" x="7524750" y="319088"/>
          <p14:tracePt t="6828" x="7524750" y="311150"/>
          <p14:tracePt t="6833" x="7534275" y="311150"/>
          <p14:tracePt t="6837" x="7534275" y="301625"/>
          <p14:tracePt t="6858" x="7543800" y="292100"/>
          <p14:tracePt t="6884" x="7543800" y="282575"/>
          <p14:tracePt t="6888" x="7553325" y="282575"/>
          <p14:tracePt t="6893" x="7553325" y="274638"/>
          <p14:tracePt t="6904" x="7561263" y="274638"/>
          <p14:tracePt t="6915" x="7570788" y="265113"/>
          <p14:tracePt t="6924" x="7570788" y="255588"/>
          <p14:tracePt t="6934" x="7580313" y="246063"/>
          <p14:tracePt t="6938" x="7580313" y="238125"/>
          <p14:tracePt t="6943" x="7589838" y="238125"/>
          <p14:tracePt t="6950" x="7589838" y="228600"/>
          <p14:tracePt t="6958" x="7597775" y="228600"/>
          <p14:tracePt t="6969" x="7597775" y="219075"/>
          <p14:tracePt t="6973" x="7607300" y="219075"/>
          <p14:tracePt t="6984" x="7616825" y="219075"/>
          <p14:tracePt t="6989" x="7626350" y="219075"/>
          <p14:tracePt t="7001" x="7626350" y="209550"/>
          <p14:tracePt t="7018" x="7643813" y="209550"/>
          <p14:tracePt t="7020" x="7643813" y="201613"/>
          <p14:tracePt t="7024" x="7653338" y="192088"/>
          <p14:tracePt t="7030" x="7662863" y="192088"/>
          <p14:tracePt t="7040" x="7670800" y="192088"/>
          <p14:tracePt t="7051" x="7680325" y="182563"/>
          <p14:tracePt t="7060" x="7689850" y="182563"/>
          <p14:tracePt t="7069" x="7699375" y="182563"/>
          <p14:tracePt t="7073" x="7707313" y="173038"/>
          <p14:tracePt t="7084" x="7716838" y="173038"/>
          <p14:tracePt t="7096" x="7726363" y="173038"/>
          <p14:tracePt t="7110" x="7743825" y="173038"/>
          <p14:tracePt t="7115" x="7753350" y="173038"/>
          <p14:tracePt t="7126" x="7772400" y="173038"/>
          <p14:tracePt t="7130" x="7780338" y="173038"/>
          <p14:tracePt t="7136" x="7789863" y="173038"/>
          <p14:tracePt t="7140" x="7808913" y="182563"/>
          <p14:tracePt t="7151" x="7826375" y="192088"/>
          <p14:tracePt t="7155" x="7826375" y="201613"/>
          <p14:tracePt t="7160" x="7845425" y="201613"/>
          <p14:tracePt t="7167" x="7853363" y="209550"/>
          <p14:tracePt t="7169" x="7862888" y="219075"/>
          <p14:tracePt t="7175" x="7881938" y="228600"/>
          <p14:tracePt t="7179" x="7889875" y="238125"/>
          <p14:tracePt t="7190" x="7908925" y="255588"/>
          <p14:tracePt t="7196" x="7918450" y="265113"/>
          <p14:tracePt t="7201" x="7935913" y="274638"/>
          <p14:tracePt t="7205" x="7954963" y="282575"/>
          <p14:tracePt t="7210" x="7962900" y="292100"/>
          <p14:tracePt t="7217" x="7972425" y="301625"/>
          <p14:tracePt t="7222" x="7991475" y="319088"/>
          <p14:tracePt t="7225" x="7999413" y="328613"/>
          <p14:tracePt t="7230" x="8018463" y="347663"/>
          <p14:tracePt t="7246" x="8027988" y="355600"/>
          <p14:tracePt t="7252" x="8035925" y="365125"/>
          <p14:tracePt t="7256" x="8045450" y="365125"/>
          <p14:tracePt t="7261" x="8045450" y="384175"/>
          <p14:tracePt t="7267" x="8054975" y="384175"/>
          <p14:tracePt t="7271" x="8064500" y="401638"/>
          <p14:tracePt t="7282" x="8072438" y="411163"/>
          <p14:tracePt t="7286" x="8072438" y="420688"/>
          <p14:tracePt t="7292" x="8081963" y="420688"/>
          <p14:tracePt t="7296" x="8081963" y="428625"/>
          <p14:tracePt t="7302" x="8091488" y="447675"/>
          <p14:tracePt t="7305" x="8101013" y="457200"/>
          <p14:tracePt t="7312" x="8108950" y="465138"/>
          <p14:tracePt t="7317" x="8108950" y="484188"/>
          <p14:tracePt t="7322" x="8128000" y="493713"/>
          <p14:tracePt t="7326" x="8137525" y="501650"/>
          <p14:tracePt t="7333" x="8137525" y="511175"/>
          <p14:tracePt t="7335" x="8147050" y="520700"/>
          <p14:tracePt t="7342" x="8154988" y="530225"/>
          <p14:tracePt t="7349" x="8154988" y="538163"/>
          <p14:tracePt t="7352" x="8164513" y="557213"/>
          <p14:tracePt t="7357" x="8174038" y="566738"/>
          <p14:tracePt t="7362" x="8174038" y="574675"/>
          <p14:tracePt t="7372" x="8174038" y="584200"/>
          <p14:tracePt t="7378" x="8183563" y="603250"/>
          <p14:tracePt t="7388" x="8191500" y="611188"/>
          <p14:tracePt t="7393" x="8191500" y="630238"/>
          <p14:tracePt t="7404" x="8201025" y="639763"/>
          <p14:tracePt t="7408" x="8201025" y="647700"/>
          <p14:tracePt t="7420" x="8201025" y="657225"/>
          <p14:tracePt t="7424" x="8210550" y="657225"/>
          <p14:tracePt t="7428" x="8210550" y="666750"/>
          <p14:tracePt t="7438" x="8210550" y="676275"/>
          <p14:tracePt t="7444" x="8210550" y="684213"/>
          <p14:tracePt t="7451" x="8220075" y="684213"/>
          <p14:tracePt t="7465" x="8220075" y="693738"/>
          <p14:tracePt t="7473" x="8228013" y="693738"/>
          <p14:tracePt t="7504" x="8228013" y="703263"/>
          <p14:tracePt t="7520" x="8228013" y="712788"/>
          <p14:tracePt t="7534" x="8228013" y="720725"/>
          <p14:tracePt t="7545" x="8228013" y="730250"/>
          <p14:tracePt t="7569" x="8228013" y="739775"/>
          <p14:tracePt t="7590" x="8228013" y="749300"/>
          <p14:tracePt t="7646" x="8228013" y="757238"/>
          <p14:tracePt t="7670" x="8228013" y="766763"/>
          <p14:tracePt t="7692" x="8228013" y="776288"/>
          <p14:tracePt t="8660" x="8228013" y="785813"/>
          <p14:tracePt t="8689" x="8220075" y="785813"/>
          <p14:tracePt t="8700" x="8220075" y="793750"/>
          <p14:tracePt t="8740" x="8210550" y="793750"/>
          <p14:tracePt t="8790" x="8210550" y="803275"/>
          <p14:tracePt t="8800" x="8201025" y="803275"/>
          <p14:tracePt t="8839" x="8191500" y="803275"/>
          <p14:tracePt t="8896" x="8183563" y="803275"/>
          <p14:tracePt t="8942" x="8174038" y="803275"/>
          <p14:tracePt t="8951" x="8164513" y="803275"/>
          <p14:tracePt t="8961" x="8154988" y="803275"/>
          <p14:tracePt t="8971" x="8147050" y="793750"/>
          <p14:tracePt t="8983" x="8137525" y="793750"/>
          <p14:tracePt t="8992" x="8128000" y="793750"/>
          <p14:tracePt t="9000" x="8128000" y="785813"/>
          <p14:tracePt t="9019" x="8118475" y="776288"/>
          <p14:tracePt t="9028" x="8108950" y="776288"/>
          <p14:tracePt t="9041" x="8101013" y="776288"/>
          <p14:tracePt t="9049" x="8101013" y="766763"/>
          <p14:tracePt t="9052" x="8091488" y="766763"/>
          <p14:tracePt t="9074" x="8081963" y="766763"/>
          <p14:tracePt t="9078" x="8072438" y="766763"/>
          <p14:tracePt t="9087" x="8072438" y="757238"/>
          <p14:tracePt t="9099" x="8064500" y="757238"/>
          <p14:tracePt t="9103" x="8064500" y="749300"/>
          <p14:tracePt t="9117" x="8054975" y="749300"/>
          <p14:tracePt t="9124" x="8045450" y="749300"/>
          <p14:tracePt t="9144" x="8035925" y="739775"/>
          <p14:tracePt t="9154" x="8027988" y="739775"/>
          <p14:tracePt t="9174" x="8018463" y="739775"/>
          <p14:tracePt t="9184" x="8018463" y="730250"/>
          <p14:tracePt t="9224" x="8018463" y="720725"/>
          <p14:tracePt t="9441" x="8018463" y="712788"/>
          <p14:tracePt t="9455" x="8018463" y="703263"/>
          <p14:tracePt t="9475" x="8018463" y="693738"/>
          <p14:tracePt t="10131" x="7981950" y="712788"/>
          <p14:tracePt t="10138" x="7954963" y="720725"/>
          <p14:tracePt t="10142" x="7918450" y="739775"/>
          <p14:tracePt t="10147" x="7889875" y="749300"/>
          <p14:tracePt t="10151" x="7862888" y="757238"/>
          <p14:tracePt t="10158" x="7835900" y="766763"/>
          <p14:tracePt t="10162" x="7772400" y="785813"/>
          <p14:tracePt t="10167" x="7735888" y="785813"/>
          <p14:tracePt t="10171" x="7689850" y="785813"/>
          <p14:tracePt t="10178" x="7626350" y="785813"/>
          <p14:tracePt t="10183" x="7580313" y="785813"/>
          <p14:tracePt t="10187" x="7516813" y="793750"/>
          <p14:tracePt t="10191" x="7451725" y="793750"/>
          <p14:tracePt t="10199" x="7397750" y="793750"/>
          <p14:tracePt t="10203" x="7361238" y="793750"/>
          <p14:tracePt t="10208" x="7305675" y="793750"/>
          <p14:tracePt t="10216" x="7278688" y="793750"/>
          <p14:tracePt t="10217" x="7242175" y="793750"/>
          <p14:tracePt t="10222" x="7223125" y="793750"/>
          <p14:tracePt t="10234" x="7205663" y="803275"/>
          <p14:tracePt t="10324" x="7196138" y="803275"/>
          <p14:tracePt t="10330" x="7186613" y="803275"/>
          <p14:tracePt t="10340" x="7178675" y="803275"/>
          <p14:tracePt t="10344" x="7169150" y="803275"/>
          <p14:tracePt t="10359" x="7159625" y="803275"/>
          <p14:tracePt t="10383" x="7150100" y="803275"/>
          <p14:tracePt t="10410" x="7142163" y="803275"/>
          <p14:tracePt t="10414" x="7123113" y="803275"/>
          <p14:tracePt t="10420" x="7123113" y="812800"/>
          <p14:tracePt t="10424" x="7113588" y="812800"/>
          <p14:tracePt t="10430" x="7105650" y="812800"/>
          <p14:tracePt t="10434" x="7086600" y="822325"/>
          <p14:tracePt t="10440" x="7077075" y="822325"/>
          <p14:tracePt t="10446" x="7077075" y="830263"/>
          <p14:tracePt t="10454" x="7069138" y="830263"/>
          <p14:tracePt t="10459" x="7069138" y="839788"/>
          <p14:tracePt t="10466" x="7059613" y="839788"/>
          <p14:tracePt t="10652" x="7059613" y="830263"/>
          <p14:tracePt t="10672" x="7059613" y="822325"/>
          <p14:tracePt t="10683" x="7059613" y="812800"/>
          <p14:tracePt t="10686" x="7059613" y="803275"/>
          <p14:tracePt t="10692" x="7059613" y="793750"/>
          <p14:tracePt t="10698" x="7059613" y="785813"/>
          <p14:tracePt t="10701" x="7059613" y="776288"/>
          <p14:tracePt t="10712" x="7059613" y="766763"/>
          <p14:tracePt t="10718" x="7059613" y="757238"/>
          <p14:tracePt t="10721" x="7059613" y="749300"/>
          <p14:tracePt t="10728" x="7059613" y="730250"/>
          <p14:tracePt t="10733" x="7059613" y="720725"/>
          <p14:tracePt t="10737" x="7050088" y="712788"/>
          <p14:tracePt t="10742" x="7050088" y="703263"/>
          <p14:tracePt t="10748" x="7050088" y="684213"/>
          <p14:tracePt t="10752" x="7050088" y="676275"/>
          <p14:tracePt t="10757" x="7050088" y="666750"/>
          <p14:tracePt t="10762" x="7040563" y="666750"/>
          <p14:tracePt t="10768" x="7040563" y="657225"/>
          <p14:tracePt t="10772" x="7040563" y="647700"/>
          <p14:tracePt t="10788" x="7040563" y="639763"/>
          <p14:tracePt t="10794" x="7040563" y="630238"/>
          <p14:tracePt t="10798" x="7040563" y="620713"/>
          <p14:tracePt t="10804" x="7032625" y="611188"/>
          <p14:tracePt t="10812" x="7032625" y="603250"/>
          <p14:tracePt t="10818" x="7023100" y="593725"/>
          <p14:tracePt t="10827" x="7023100" y="584200"/>
          <p14:tracePt t="10834" x="7023100" y="574675"/>
          <p14:tracePt t="10837" x="7013575" y="566738"/>
          <p14:tracePt t="10843" x="7013575" y="547688"/>
          <p14:tracePt t="10848" x="7013575" y="538163"/>
          <p14:tracePt t="10853" x="7004050" y="530225"/>
          <p14:tracePt t="10857" x="7004050" y="520700"/>
          <p14:tracePt t="10866" x="6996113" y="511175"/>
          <p14:tracePt t="10867" x="6996113" y="493713"/>
          <p14:tracePt t="10874" x="6986588" y="484188"/>
          <p14:tracePt t="10878" x="6986588" y="474663"/>
          <p14:tracePt t="10884" x="6977063" y="465138"/>
          <p14:tracePt t="10889" x="6967538" y="465138"/>
          <p14:tracePt t="10894" x="6967538" y="457200"/>
          <p14:tracePt t="10898" x="6959600" y="447675"/>
          <p14:tracePt t="10908" x="6959600" y="438150"/>
          <p14:tracePt t="10915" x="6959600" y="428625"/>
          <p14:tracePt t="10920" x="6950075" y="420688"/>
          <p14:tracePt t="10930" x="6940550" y="411163"/>
          <p14:tracePt t="10939" x="6931025" y="411163"/>
          <p14:tracePt t="10954" x="6923088" y="401638"/>
          <p14:tracePt t="11079" x="6913563" y="401638"/>
          <p14:tracePt t="11090" x="6904038" y="401638"/>
          <p14:tracePt t="11100" x="6886575" y="401638"/>
          <p14:tracePt t="11105" x="6877050" y="401638"/>
          <p14:tracePt t="11110" x="6858000" y="411163"/>
          <p14:tracePt t="11116" x="6850063" y="411163"/>
          <p14:tracePt t="11122" x="6831013" y="411163"/>
          <p14:tracePt t="11126" x="6813550" y="411163"/>
          <p14:tracePt t="11135" x="6794500" y="411163"/>
          <p14:tracePt t="11141" x="6784975" y="411163"/>
          <p14:tracePt t="11146" x="6777038" y="420688"/>
          <p14:tracePt t="11151" x="6767513" y="420688"/>
          <p14:tracePt t="11156" x="6757988" y="420688"/>
          <p14:tracePt t="11166" x="6748463" y="420688"/>
          <p14:tracePt t="11171" x="6740525" y="420688"/>
          <p14:tracePt t="11176" x="6731000" y="420688"/>
          <p14:tracePt t="11183" x="6721475" y="420688"/>
          <p14:tracePt t="11186" x="6711950" y="420688"/>
          <p14:tracePt t="11191" x="6704013" y="420688"/>
          <p14:tracePt t="11202" x="6694488" y="420688"/>
          <p14:tracePt t="11206" x="6684963" y="420688"/>
          <p14:tracePt t="11211" x="6675438" y="420688"/>
          <p14:tracePt t="11216" x="6657975" y="420688"/>
          <p14:tracePt t="11222" x="6648450" y="420688"/>
          <p14:tracePt t="11225" x="6638925" y="420688"/>
          <p14:tracePt t="11235" x="6630988" y="420688"/>
          <p14:tracePt t="11242" x="6621463" y="420688"/>
          <p14:tracePt t="11246" x="6611938" y="420688"/>
          <p14:tracePt t="11251" x="6602413" y="420688"/>
          <p14:tracePt t="11255" x="6594475" y="420688"/>
          <p14:tracePt t="11262" x="6584950" y="420688"/>
          <p14:tracePt t="11272" x="6575425" y="420688"/>
          <p14:tracePt t="11278" x="6565900" y="420688"/>
          <p14:tracePt t="11283" x="6548438" y="420688"/>
          <p14:tracePt t="11287" x="6538913" y="420688"/>
          <p14:tracePt t="11292" x="6529388" y="420688"/>
          <p14:tracePt t="11298" x="6521450" y="420688"/>
          <p14:tracePt t="11302" x="6511925" y="428625"/>
          <p14:tracePt t="11307" x="6502400" y="428625"/>
          <p14:tracePt t="11312" x="6483350" y="438150"/>
          <p14:tracePt t="11318" x="6475413" y="438150"/>
          <p14:tracePt t="11321" x="6456363" y="438150"/>
          <p14:tracePt t="11327" x="6446838" y="438150"/>
          <p14:tracePt t="11333" x="6446838" y="447675"/>
          <p14:tracePt t="11338" x="6429375" y="447675"/>
          <p14:tracePt t="11341" x="6410325" y="457200"/>
          <p14:tracePt t="11348" x="6392863" y="457200"/>
          <p14:tracePt t="11351" x="6383338" y="457200"/>
          <p14:tracePt t="11358" x="6373813" y="465138"/>
          <p14:tracePt t="11361" x="6356350" y="465138"/>
          <p14:tracePt t="11368" x="6346825" y="474663"/>
          <p14:tracePt t="11377" x="6337300" y="474663"/>
          <p14:tracePt t="11383" x="6329363" y="484188"/>
          <p14:tracePt t="11388" x="6319838" y="484188"/>
          <p14:tracePt t="11394" x="6310313" y="484188"/>
          <p14:tracePt t="11404" x="6300788" y="484188"/>
          <p14:tracePt t="11408" x="6292850" y="484188"/>
          <p14:tracePt t="11418" x="6283325" y="493713"/>
          <p14:tracePt t="11428" x="6264275" y="501650"/>
          <p14:tracePt t="11437" x="6246813" y="511175"/>
          <p14:tracePt t="11444" x="6237288" y="511175"/>
          <p14:tracePt t="11448" x="6219825" y="520700"/>
          <p14:tracePt t="11453" x="6210300" y="530225"/>
          <p14:tracePt t="11458" x="6200775" y="530225"/>
          <p14:tracePt t="11465" x="6183313" y="538163"/>
          <p14:tracePt t="11467" x="6183313" y="547688"/>
          <p14:tracePt t="11474" x="6164263" y="557213"/>
          <p14:tracePt t="11481" x="6146800" y="557213"/>
          <p14:tracePt t="11484" x="6137275" y="566738"/>
          <p14:tracePt t="11490" x="6118225" y="566738"/>
          <p14:tracePt t="11494" x="6110288" y="574675"/>
          <p14:tracePt t="11500" x="6091238" y="574675"/>
          <p14:tracePt t="11510" x="6081713" y="574675"/>
          <p14:tracePt t="11516" x="6073775" y="574675"/>
          <p14:tracePt t="11520" x="6064250" y="574675"/>
          <p14:tracePt t="11523" x="6064250" y="584200"/>
          <p14:tracePt t="11531" x="6054725" y="584200"/>
          <p14:tracePt t="11533" x="6045200" y="584200"/>
          <p14:tracePt t="11554" x="6037263" y="584200"/>
          <p14:tracePt t="11560" x="6027738" y="584200"/>
          <p14:tracePt t="11565" x="6027738" y="593725"/>
          <p14:tracePt t="11570" x="6018213" y="593725"/>
          <p14:tracePt t="11581" x="6008688" y="593725"/>
          <p14:tracePt t="11600" x="6008688" y="603250"/>
          <p14:tracePt t="11696" x="6018213" y="593725"/>
          <p14:tracePt t="11700" x="6027738" y="593725"/>
          <p14:tracePt t="11710" x="6037263" y="593725"/>
          <p14:tracePt t="11716" x="6045200" y="584200"/>
          <p14:tracePt t="11725" x="6054725" y="584200"/>
          <p14:tracePt t="11733" x="6064250" y="584200"/>
          <p14:tracePt t="11741" x="6073775" y="574675"/>
          <p14:tracePt t="11746" x="6091238" y="574675"/>
          <p14:tracePt t="11752" x="6110288" y="566738"/>
          <p14:tracePt t="11756" x="6127750" y="566738"/>
          <p14:tracePt t="11762" x="6146800" y="566738"/>
          <p14:tracePt t="11767" x="6164263" y="557213"/>
          <p14:tracePt t="11772" x="6183313" y="557213"/>
          <p14:tracePt t="11775" x="6200775" y="547688"/>
          <p14:tracePt t="11783" x="6227763" y="547688"/>
          <p14:tracePt t="11785" x="6246813" y="547688"/>
          <p14:tracePt t="11792" x="6264275" y="547688"/>
          <p14:tracePt t="11796" x="6292850" y="538163"/>
          <p14:tracePt t="11801" x="6310313" y="538163"/>
          <p14:tracePt t="11806" x="6337300" y="538163"/>
          <p14:tracePt t="11812" x="6356350" y="530225"/>
          <p14:tracePt t="11817" x="6373813" y="530225"/>
          <p14:tracePt t="11822" x="6419850" y="530225"/>
          <p14:tracePt t="11826" x="6438900" y="530225"/>
          <p14:tracePt t="11833" x="6465888" y="530225"/>
          <p14:tracePt t="11836" x="6492875" y="530225"/>
          <p14:tracePt t="11841" x="6521450" y="530225"/>
          <p14:tracePt t="11849" x="6557963" y="520700"/>
          <p14:tracePt t="11852" x="6565900" y="520700"/>
          <p14:tracePt t="11857" x="6602413" y="520700"/>
          <p14:tracePt t="11861" x="6630988" y="511175"/>
          <p14:tracePt t="11867" x="6648450" y="511175"/>
          <p14:tracePt t="11872" x="6667500" y="511175"/>
          <p14:tracePt t="11877" x="6684963" y="511175"/>
          <p14:tracePt t="11883" x="6694488" y="511175"/>
          <p14:tracePt t="11892" x="6704013" y="511175"/>
          <p14:tracePt t="11902" x="6711950" y="511175"/>
          <p14:tracePt t="11918" x="6721475" y="511175"/>
          <p14:tracePt t="11923" x="6731000" y="511175"/>
          <p14:tracePt t="11928" x="6740525" y="511175"/>
          <p14:tracePt t="11933" x="6748463" y="511175"/>
          <p14:tracePt t="11949" x="6757988" y="511175"/>
          <p14:tracePt t="11953" x="6767513" y="511175"/>
          <p14:tracePt t="11957" x="6784975" y="511175"/>
          <p14:tracePt t="11965" x="6794500" y="520700"/>
          <p14:tracePt t="11967" x="6804025" y="530225"/>
          <p14:tracePt t="11974" x="6821488" y="530225"/>
          <p14:tracePt t="11977" x="6840538" y="538163"/>
          <p14:tracePt t="11983" x="6858000" y="538163"/>
          <p14:tracePt t="11988" x="6858000" y="547688"/>
          <p14:tracePt t="11994" x="6867525" y="547688"/>
          <p14:tracePt t="12000" x="6886575" y="557213"/>
          <p14:tracePt t="12018" x="6931025" y="584200"/>
          <p14:tracePt t="12024" x="6940550" y="584200"/>
          <p14:tracePt t="12028" x="6959600" y="584200"/>
          <p14:tracePt t="12034" x="6959600" y="593725"/>
          <p14:tracePt t="12038" x="6959600" y="603250"/>
          <p14:tracePt t="12044" x="6967538" y="603250"/>
          <p14:tracePt t="12049" x="6977063" y="620713"/>
          <p14:tracePt t="12054" x="6986588" y="630238"/>
          <p14:tracePt t="12057" x="6996113" y="639763"/>
          <p14:tracePt t="12064" x="7004050" y="657225"/>
          <p14:tracePt t="12070" x="7013575" y="657225"/>
          <p14:tracePt t="12074" x="7013575" y="676275"/>
          <p14:tracePt t="12081" x="7023100" y="693738"/>
          <p14:tracePt t="12084" x="7032625" y="703263"/>
          <p14:tracePt t="12090" x="7040563" y="730250"/>
          <p14:tracePt t="12094" x="7059613" y="749300"/>
          <p14:tracePt t="12100" x="7059613" y="757238"/>
          <p14:tracePt t="12104" x="7069138" y="785813"/>
          <p14:tracePt t="12109" x="7069138" y="793750"/>
          <p14:tracePt t="12115" x="7069138" y="822325"/>
          <p14:tracePt t="12120" x="7069138" y="839788"/>
          <p14:tracePt t="12124" x="7077075" y="839788"/>
          <p14:tracePt t="12133" x="7086600" y="858838"/>
          <p14:tracePt t="12137" x="7086600" y="876300"/>
          <p14:tracePt t="12144" x="7086600" y="885825"/>
          <p14:tracePt t="12150" x="7086600" y="895350"/>
          <p14:tracePt t="12153" x="7096125" y="912813"/>
          <p14:tracePt t="12158" x="7096125" y="922338"/>
          <p14:tracePt t="12165" x="7105650" y="931863"/>
          <p14:tracePt t="12174" x="7105650" y="939800"/>
          <p14:tracePt t="12178" x="7105650" y="949325"/>
          <p14:tracePt t="12183" x="7105650" y="968375"/>
          <p14:tracePt t="12194" x="7105650" y="985838"/>
          <p14:tracePt t="12210" x="7105650" y="995363"/>
          <p14:tracePt t="12233" x="7113588" y="995363"/>
          <p14:tracePt t="12975" x="7113588" y="1004888"/>
          <p14:tracePt t="12980" x="7132638" y="1004888"/>
          <p14:tracePt t="12986" x="7142163" y="1004888"/>
          <p14:tracePt t="12992" x="7150100" y="1004888"/>
          <p14:tracePt t="12997" x="7169150" y="1014413"/>
          <p14:tracePt t="13001" x="7196138" y="1022350"/>
          <p14:tracePt t="13005" x="7205663" y="1022350"/>
          <p14:tracePt t="13017" x="7259638" y="1050925"/>
          <p14:tracePt t="13021" x="7296150" y="1050925"/>
          <p14:tracePt t="13025" x="7334250" y="1058863"/>
          <p14:tracePt t="13032" x="7361238" y="1058863"/>
          <p14:tracePt t="13035" x="7388225" y="1068388"/>
          <p14:tracePt t="13042" x="7415213" y="1068388"/>
          <p14:tracePt t="13046" x="7443788" y="1068388"/>
          <p14:tracePt t="13051" x="7480300" y="1068388"/>
          <p14:tracePt t="13056" x="7507288" y="1077913"/>
          <p14:tracePt t="13062" x="7534275" y="1087438"/>
          <p14:tracePt t="13066" x="7561263" y="1087438"/>
          <p14:tracePt t="13072" x="7597775" y="1095375"/>
          <p14:tracePt t="13076" x="7616825" y="1104900"/>
          <p14:tracePt t="13083" x="7643813" y="1114425"/>
          <p14:tracePt t="13087" x="7670800" y="1123950"/>
          <p14:tracePt t="13092" x="7689850" y="1131888"/>
          <p14:tracePt t="13097" x="7707313" y="1141413"/>
          <p14:tracePt t="13102" x="7743825" y="1168400"/>
          <p14:tracePt t="13107" x="7762875" y="1177925"/>
          <p14:tracePt t="13111" x="7780338" y="1187450"/>
          <p14:tracePt t="13118" x="7799388" y="1196975"/>
          <p14:tracePt t="13122" x="7816850" y="1214438"/>
          <p14:tracePt t="13127" x="7835900" y="1233488"/>
          <p14:tracePt t="13132" x="7862888" y="1233488"/>
          <p14:tracePt t="13138" x="7889875" y="1250950"/>
          <p14:tracePt t="13141" x="7908925" y="1260475"/>
          <p14:tracePt t="13149" x="7926388" y="1277938"/>
          <p14:tracePt t="13151" x="7954963" y="1287463"/>
          <p14:tracePt t="13158" x="7972425" y="1296988"/>
          <p14:tracePt t="13161" x="7991475" y="1306513"/>
          <p14:tracePt t="13168" x="7999413" y="1323975"/>
          <p14:tracePt t="13171" x="8018463" y="1323975"/>
          <p14:tracePt t="13177" x="8027988" y="1333500"/>
          <p14:tracePt t="13183" x="8035925" y="1343025"/>
          <p14:tracePt t="13187" x="8045450" y="1350963"/>
          <p14:tracePt t="13192" x="8054975" y="1350963"/>
          <p14:tracePt t="13200" x="8054975" y="1360488"/>
          <p14:tracePt t="13201" x="8064500" y="1370013"/>
          <p14:tracePt t="13208" x="8072438" y="1370013"/>
          <p14:tracePt t="13217" x="8081963" y="1387475"/>
          <p14:tracePt t="13228" x="8101013" y="1397000"/>
          <p14:tracePt t="13238" x="8108950" y="1397000"/>
          <p14:tracePt t="13243" x="8108950" y="1416050"/>
          <p14:tracePt t="13250" x="8118475" y="1416050"/>
          <p14:tracePt t="13253" x="8118475" y="1423988"/>
          <p14:tracePt t="13257" x="8128000" y="1433513"/>
          <p14:tracePt t="13266" x="8137525" y="1443038"/>
          <p14:tracePt t="13267" x="8137525" y="1452563"/>
          <p14:tracePt t="13274" x="8147050" y="1470025"/>
          <p14:tracePt t="13277" x="8154988" y="1470025"/>
          <p14:tracePt t="13284" x="8164513" y="1479550"/>
          <p14:tracePt t="13287" x="8174038" y="1497013"/>
          <p14:tracePt t="13294" x="8183563" y="1497013"/>
          <p14:tracePt t="13299" x="8191500" y="1506538"/>
          <p14:tracePt t="13304" x="8201025" y="1516063"/>
          <p14:tracePt t="13307" x="8201025" y="1525588"/>
          <p14:tracePt t="13315" x="8201025" y="1533525"/>
          <p14:tracePt t="13318" x="8210550" y="1533525"/>
          <p14:tracePt t="13324" x="8220075" y="1543050"/>
          <p14:tracePt t="13333" x="8228013" y="1543050"/>
          <p14:tracePt t="13337" x="8237538" y="1543050"/>
          <p14:tracePt t="13344" x="8237538" y="1552575"/>
          <p14:tracePt t="13354" x="8247063" y="1552575"/>
          <p14:tracePt t="13449" x="8256588" y="1552575"/>
          <p14:tracePt t="13454" x="8264525" y="1552575"/>
          <p14:tracePt t="13459" x="8274050" y="1552575"/>
          <p14:tracePt t="13466" x="8293100" y="1543050"/>
          <p14:tracePt t="13470" x="8310563" y="1543050"/>
          <p14:tracePt t="13475" x="8347075" y="1533525"/>
          <p14:tracePt t="13482" x="8383588" y="1533525"/>
          <p14:tracePt t="13486" x="8447088" y="1533525"/>
          <p14:tracePt t="13490" x="8493125" y="1533525"/>
          <p14:tracePt t="13496" x="8539163" y="1562100"/>
          <p14:tracePt t="13500" x="8602663" y="1598613"/>
          <p14:tracePt t="13505" x="8648700" y="1635125"/>
          <p14:tracePt t="13509" x="8694738" y="1679575"/>
          <p14:tracePt t="13516" x="8721725" y="1744663"/>
          <p14:tracePt t="13520" x="8721725" y="1752600"/>
          <p14:tracePt t="14070" x="8731250" y="1752600"/>
          <p14:tracePt t="14076" x="8775700" y="1771650"/>
          <p14:tracePt t="14080" x="8794750" y="1781175"/>
          <p14:tracePt t="14085" x="8858250" y="1789113"/>
          <p14:tracePt t="14089" x="8913813" y="1817688"/>
          <p14:tracePt t="14097" x="8977313" y="1825625"/>
          <p14:tracePt t="14100" x="9040813" y="1854200"/>
          <p14:tracePt t="14105" x="9113838" y="1871663"/>
          <p14:tracePt t="14110" x="9205913" y="1871663"/>
          <p14:tracePt t="14116" x="9259888" y="1871663"/>
          <p14:tracePt t="14120" x="9342438" y="1871663"/>
          <p14:tracePt t="14125" x="9398000" y="1881188"/>
          <p14:tracePt t="14133" x="9451975" y="1881188"/>
          <p14:tracePt t="14136" x="9507538" y="1881188"/>
          <p14:tracePt t="14140" x="9551988" y="1881188"/>
          <p14:tracePt t="14145" x="9607550" y="1881188"/>
          <p14:tracePt t="14150" x="9634538" y="1881188"/>
          <p14:tracePt t="14156" x="9680575" y="1881188"/>
          <p14:tracePt t="14162" x="9698038" y="1881188"/>
          <p14:tracePt t="14166" x="9707563" y="1881188"/>
          <p14:tracePt t="14171" x="9726613" y="1881188"/>
          <p14:tracePt t="14183" x="9744075" y="1881188"/>
          <p14:tracePt t="14298" x="9753600" y="1881188"/>
          <p14:tracePt t="14307" x="9763125" y="1890713"/>
          <p14:tracePt t="14311" x="9772650" y="1898650"/>
          <p14:tracePt t="14317" x="9780588" y="1898650"/>
          <p14:tracePt t="14322" x="9809163" y="1917700"/>
          <p14:tracePt t="14327" x="9826625" y="1935163"/>
          <p14:tracePt t="14333" x="9853613" y="1963738"/>
          <p14:tracePt t="14338" x="9899650" y="1981200"/>
          <p14:tracePt t="14342" x="9945688" y="2009775"/>
          <p14:tracePt t="14350" x="9991725" y="2017713"/>
          <p14:tracePt t="14353" x="10045700" y="2027238"/>
          <p14:tracePt t="14357" x="10109200" y="2063750"/>
          <p14:tracePt t="14361" x="10155238" y="2073275"/>
          <p14:tracePt t="14368" x="10228263" y="2090738"/>
          <p14:tracePt t="14374" x="10291763" y="2100263"/>
          <p14:tracePt t="14377" x="10383838" y="2127250"/>
          <p14:tracePt t="14383" x="10447338" y="2155825"/>
          <p14:tracePt t="14388" x="10520363" y="2163763"/>
          <p14:tracePt t="14393" x="10602913" y="2192338"/>
          <p14:tracePt t="14399" x="10685463" y="2219325"/>
          <p14:tracePt t="14403" x="10758488" y="2246313"/>
          <p14:tracePt t="14407" x="10821988" y="2273300"/>
          <p14:tracePt t="14414" x="10904538" y="2309813"/>
          <p14:tracePt t="14418" x="10968038" y="2338388"/>
          <p14:tracePt t="14424" x="11014075" y="2355850"/>
          <p14:tracePt t="14428" x="11060113" y="2382838"/>
          <p14:tracePt t="14434" x="11104563" y="2401888"/>
          <p14:tracePt t="14438" x="11133138" y="2419350"/>
          <p14:tracePt t="14444" x="11150600" y="2428875"/>
          <p14:tracePt t="14449" x="11169650" y="2455863"/>
          <p14:tracePt t="14454" x="11187113" y="2455863"/>
          <p14:tracePt t="14458" x="11187113" y="2465388"/>
          <p14:tracePt t="14468" x="11187113" y="2474913"/>
          <p14:tracePt t="14474" x="11187113" y="2484438"/>
          <p14:tracePt t="14478" x="11187113" y="2492375"/>
          <p14:tracePt t="14494" x="11187113" y="2501900"/>
          <p14:tracePt t="14499" x="11196638" y="2511425"/>
          <p14:tracePt t="14503" x="11206163" y="2520950"/>
          <p14:tracePt t="14514" x="11214100" y="2528888"/>
          <p14:tracePt t="14519" x="11214100" y="2538413"/>
          <p14:tracePt t="14524" x="11233150" y="2547938"/>
          <p14:tracePt t="14531" x="11250613" y="2557463"/>
          <p14:tracePt t="14533" x="11260138" y="2565400"/>
          <p14:tracePt t="14539" x="11287125" y="2584450"/>
          <p14:tracePt t="14543" x="11306175" y="2593975"/>
          <p14:tracePt t="14550" x="11352213" y="2611438"/>
          <p14:tracePt t="14554" x="11369675" y="2638425"/>
          <p14:tracePt t="14559" x="11398250" y="2647950"/>
          <p14:tracePt t="14565" x="11434763" y="2657475"/>
          <p14:tracePt t="14569" x="11461750" y="2674938"/>
          <p14:tracePt t="14573" x="11488738" y="2693988"/>
          <p14:tracePt t="14580" x="11552238" y="2703513"/>
          <p14:tracePt t="14584" x="11598275" y="2730500"/>
          <p14:tracePt t="14589" x="11653838" y="2740025"/>
          <p14:tracePt t="14597" x="11717338" y="2767013"/>
          <p14:tracePt t="14600" x="11807825" y="2794000"/>
          <p14:tracePt t="14605" x="11890375" y="2803525"/>
          <p14:tracePt t="14609" x="11999913" y="2830513"/>
          <p14:tracePt t="14615" x="12082463" y="2849563"/>
          <p14:tracePt t="14619" x="12172950" y="28575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상자, 앉아있는, 열기, 테이블이(가) 표시된 사진&#10;&#10;자동 생성된 설명">
            <a:extLst>
              <a:ext uri="{FF2B5EF4-FFF2-40B4-BE49-F238E27FC236}">
                <a16:creationId xmlns:a16="http://schemas.microsoft.com/office/drawing/2014/main" id="{D17FBD69-0AF6-43C1-B814-DE889BDD02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8" r="1" b="894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4E351D5-9F71-4499-95A6-D672A9086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1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70"/>
    </mc:Choice>
    <mc:Fallback>
      <p:transition spd="slow" advTm="3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3" x="12082463" y="3132138"/>
          <p14:tracePt t="778" x="11999913" y="3114675"/>
          <p14:tracePt t="782" x="11890375" y="3095625"/>
          <p14:tracePt t="788" x="11817350" y="3095625"/>
          <p14:tracePt t="792" x="11726863" y="3095625"/>
          <p14:tracePt t="800" x="11671300" y="3095625"/>
          <p14:tracePt t="802" x="11625263" y="3095625"/>
          <p14:tracePt t="808" x="11588750" y="3095625"/>
          <p14:tracePt t="812" x="11534775" y="3095625"/>
          <p14:tracePt t="994" x="11525250" y="3095625"/>
          <p14:tracePt t="1001" x="11498263" y="3086100"/>
          <p14:tracePt t="1010" x="11498263" y="3078163"/>
          <p14:tracePt t="1014" x="11488738" y="3078163"/>
          <p14:tracePt t="1035" x="11452225" y="3078163"/>
          <p14:tracePt t="1040" x="11415713" y="3078163"/>
          <p14:tracePt t="1044" x="11379200" y="3078163"/>
          <p14:tracePt t="1051" x="11333163" y="3078163"/>
          <p14:tracePt t="1054" x="11296650" y="3068638"/>
          <p14:tracePt t="1060" x="11214100" y="3059113"/>
          <p14:tracePt t="1065" x="11160125" y="3041650"/>
          <p14:tracePt t="1070" x="11077575" y="3032125"/>
          <p14:tracePt t="1076" x="11023600" y="3005138"/>
          <p14:tracePt t="1080" x="10958513" y="2976563"/>
          <p14:tracePt t="1086" x="10885488" y="2968625"/>
          <p14:tracePt t="1090" x="10821988" y="2940050"/>
          <p14:tracePt t="1096" x="10739438" y="2913063"/>
          <p14:tracePt t="1102" x="10658475" y="2894013"/>
          <p14:tracePt t="1106" x="10547350" y="2849563"/>
          <p14:tracePt t="1110" x="10466388" y="2820988"/>
          <p14:tracePt t="1118" x="10374313" y="2794000"/>
          <p14:tracePt t="1120" x="10291763" y="2767013"/>
          <p14:tracePt t="1130" x="10191750" y="2740025"/>
          <p14:tracePt t="1135" x="9982200" y="2693988"/>
          <p14:tracePt t="1140" x="9909175" y="2667000"/>
          <p14:tracePt t="1144" x="9799638" y="2647950"/>
          <p14:tracePt t="1151" x="9680575" y="2620963"/>
          <p14:tracePt t="1154" x="9551988" y="2593975"/>
          <p14:tracePt t="1160" x="9398000" y="2565400"/>
          <p14:tracePt t="1166" x="9269413" y="2538413"/>
          <p14:tracePt t="1170" x="9086850" y="2520950"/>
          <p14:tracePt t="1174" x="8904288" y="2492375"/>
          <p14:tracePt t="1180" x="8702675" y="2474913"/>
          <p14:tracePt t="1185" x="8475663" y="2455863"/>
          <p14:tracePt t="1190" x="8201025" y="2438400"/>
          <p14:tracePt t="1196" x="8008938" y="2419350"/>
          <p14:tracePt t="1201" x="7726363" y="2419350"/>
          <p14:tracePt t="1206" x="7524750" y="2411413"/>
          <p14:tracePt t="1210" x="7305675" y="2411413"/>
          <p14:tracePt t="1218" x="7105650" y="2411413"/>
          <p14:tracePt t="1220" x="6886575" y="2411413"/>
          <p14:tracePt t="1226" x="6621463" y="2411413"/>
          <p14:tracePt t="1230" x="6438900" y="2411413"/>
          <p14:tracePt t="1236" x="6219825" y="2411413"/>
          <p14:tracePt t="1240" x="6054725" y="2411413"/>
          <p14:tracePt t="1246" x="5826125" y="2428875"/>
          <p14:tracePt t="1251" x="5626100" y="2428875"/>
          <p14:tracePt t="1256" x="5461000" y="2428875"/>
          <p14:tracePt t="1260" x="5278438" y="2447925"/>
          <p14:tracePt t="1267" x="5095875" y="2447925"/>
          <p14:tracePt t="1270" x="4932363" y="2465388"/>
          <p14:tracePt t="1276" x="4803775" y="2465388"/>
          <p14:tracePt t="1281" x="4675188" y="2465388"/>
          <p14:tracePt t="1286" x="4548188" y="2465388"/>
          <p14:tracePt t="1292" x="4456113" y="2465388"/>
          <p14:tracePt t="1296" x="4346575" y="2465388"/>
          <p14:tracePt t="1301" x="4256088" y="2465388"/>
          <p14:tracePt t="1306" x="4183063" y="2465388"/>
          <p14:tracePt t="1312" x="4110038" y="2465388"/>
          <p14:tracePt t="1317" x="4064000" y="2465388"/>
          <p14:tracePt t="1322" x="4027488" y="2465388"/>
          <p14:tracePt t="1326" x="4000500" y="2465388"/>
          <p14:tracePt t="1334" x="3990975" y="2465388"/>
          <p14:tracePt t="1336" x="3971925" y="2465388"/>
          <p14:tracePt t="1428" x="3963988" y="2465388"/>
          <p14:tracePt t="1442" x="3954463" y="2447925"/>
          <p14:tracePt t="1449" x="3944938" y="2438400"/>
          <p14:tracePt t="1453" x="3935413" y="2419350"/>
          <p14:tracePt t="1458" x="3927475" y="2401888"/>
          <p14:tracePt t="1462" x="3927475" y="2382838"/>
          <p14:tracePt t="1468" x="3927475" y="2365375"/>
          <p14:tracePt t="1472" x="3917950" y="2346325"/>
          <p14:tracePt t="1478" x="3908425" y="2319338"/>
          <p14:tracePt t="1485" x="3908425" y="2301875"/>
          <p14:tracePt t="1488" x="3908425" y="2282825"/>
          <p14:tracePt t="1492" x="3908425" y="2255838"/>
          <p14:tracePt t="1500" x="3908425" y="2236788"/>
          <p14:tracePt t="1502" x="3908425" y="2219325"/>
          <p14:tracePt t="1508" x="3908425" y="2200275"/>
          <p14:tracePt t="1516" x="3908425" y="2173288"/>
          <p14:tracePt t="1518" x="3908425" y="2155825"/>
          <p14:tracePt t="1522" x="3908425" y="2146300"/>
          <p14:tracePt t="1528" x="3908425" y="2127250"/>
          <p14:tracePt t="1535" x="3908425" y="2109788"/>
          <p14:tracePt t="1538" x="3908425" y="2100263"/>
          <p14:tracePt t="1550" x="3908425" y="2090738"/>
          <p14:tracePt t="1554" x="3908425" y="2082800"/>
          <p14:tracePt t="1558" x="3908425" y="2073275"/>
          <p14:tracePt t="1574" x="3908425" y="2063750"/>
          <p14:tracePt t="1584" x="3908425" y="2054225"/>
          <p14:tracePt t="2053" x="3917950" y="2054225"/>
          <p14:tracePt t="2058" x="4000500" y="2054225"/>
          <p14:tracePt t="2062" x="4064000" y="2054225"/>
          <p14:tracePt t="2068" x="4173538" y="2054225"/>
          <p14:tracePt t="2072" x="4283075" y="2054225"/>
          <p14:tracePt t="2078" x="4392613" y="2054225"/>
          <p14:tracePt t="2084" x="4502150" y="2054225"/>
          <p14:tracePt t="2088" x="4648200" y="2054225"/>
          <p14:tracePt t="2092" x="4813300" y="2082800"/>
          <p14:tracePt t="2100" x="4959350" y="2082800"/>
          <p14:tracePt t="2102" x="5122863" y="2090738"/>
          <p14:tracePt t="2108" x="5287963" y="2090738"/>
          <p14:tracePt t="2116" x="5470525" y="2090738"/>
          <p14:tracePt t="2118" x="5653088" y="2109788"/>
          <p14:tracePt t="2124" x="5872163" y="2127250"/>
          <p14:tracePt t="2128" x="6037263" y="2136775"/>
          <p14:tracePt t="2135" x="6237288" y="2155825"/>
          <p14:tracePt t="2138" x="6419850" y="2173288"/>
          <p14:tracePt t="2144" x="6584950" y="2182813"/>
          <p14:tracePt t="2149" x="6748463" y="2182813"/>
          <p14:tracePt t="2154" x="6913563" y="2182813"/>
          <p14:tracePt t="2158" x="7040563" y="2200275"/>
          <p14:tracePt t="2165" x="7169150" y="2200275"/>
          <p14:tracePt t="2168" x="7259638" y="2200275"/>
          <p14:tracePt t="2174" x="7378700" y="2209800"/>
          <p14:tracePt t="2178" x="7451725" y="2209800"/>
          <p14:tracePt t="2184" x="7507288" y="2228850"/>
          <p14:tracePt t="2188" x="7534275" y="2228850"/>
          <p14:tracePt t="2194" x="7570788" y="2228850"/>
          <p14:tracePt t="2200" x="7589838" y="2228850"/>
          <p14:tracePt t="2264" x="7580313" y="2228850"/>
          <p14:tracePt t="2270" x="7561263" y="2228850"/>
          <p14:tracePt t="2274" x="7543800" y="2228850"/>
          <p14:tracePt t="2280" x="7524750" y="2228850"/>
          <p14:tracePt t="2284" x="7507288" y="2228850"/>
          <p14:tracePt t="2290" x="7488238" y="2228850"/>
          <p14:tracePt t="2294" x="7470775" y="2228850"/>
          <p14:tracePt t="2301" x="7451725" y="2228850"/>
          <p14:tracePt t="2304" x="7424738" y="2228850"/>
          <p14:tracePt t="2310" x="7407275" y="2228850"/>
          <p14:tracePt t="2316" x="7378700" y="2236788"/>
          <p14:tracePt t="2320" x="7342188" y="2236788"/>
          <p14:tracePt t="2324" x="7305675" y="2236788"/>
          <p14:tracePt t="2330" x="7269163" y="2236788"/>
          <p14:tracePt t="2336" x="7223125" y="2246313"/>
          <p14:tracePt t="2340" x="7169150" y="2246313"/>
          <p14:tracePt t="2346" x="7123113" y="2255838"/>
          <p14:tracePt t="2351" x="7069138" y="2265363"/>
          <p14:tracePt t="2354" x="7004050" y="2282825"/>
          <p14:tracePt t="2360" x="6950075" y="2282825"/>
          <p14:tracePt t="2368" x="6877050" y="2292350"/>
          <p14:tracePt t="2370" x="6794500" y="2309813"/>
          <p14:tracePt t="2376" x="6740525" y="2309813"/>
          <p14:tracePt t="2380" x="6704013" y="2319338"/>
          <p14:tracePt t="2386" x="6621463" y="2319338"/>
          <p14:tracePt t="2390" x="6584950" y="2328863"/>
          <p14:tracePt t="2396" x="6538913" y="2328863"/>
          <p14:tracePt t="2400" x="6502400" y="2338388"/>
          <p14:tracePt t="2406" x="6456363" y="2338388"/>
          <p14:tracePt t="2410" x="6419850" y="2338388"/>
          <p14:tracePt t="2417" x="6373813" y="2338388"/>
          <p14:tracePt t="2420" x="6337300" y="2338388"/>
          <p14:tracePt t="2426" x="6292850" y="2338388"/>
          <p14:tracePt t="2430" x="6256338" y="2338388"/>
          <p14:tracePt t="2436" x="6227763" y="2338388"/>
          <p14:tracePt t="2440" x="6183313" y="2338388"/>
          <p14:tracePt t="2447" x="6146800" y="2338388"/>
          <p14:tracePt t="2452" x="6100763" y="2328863"/>
          <p14:tracePt t="2456" x="6073775" y="2328863"/>
          <p14:tracePt t="2462" x="6027738" y="2328863"/>
          <p14:tracePt t="2467" x="6000750" y="2328863"/>
          <p14:tracePt t="2470" x="5972175" y="2319338"/>
          <p14:tracePt t="2476" x="5927725" y="2319338"/>
          <p14:tracePt t="2484" x="5899150" y="2319338"/>
          <p14:tracePt t="2487" x="5881688" y="2319338"/>
          <p14:tracePt t="2492" x="5854700" y="2319338"/>
          <p14:tracePt t="2496" x="5835650" y="2319338"/>
          <p14:tracePt t="2502" x="5808663" y="2319338"/>
          <p14:tracePt t="2506" x="5781675" y="2319338"/>
          <p14:tracePt t="2512" x="5762625" y="2319338"/>
          <p14:tracePt t="2517" x="5745163" y="2319338"/>
          <p14:tracePt t="2522" x="5726113" y="2319338"/>
          <p14:tracePt t="2526" x="5708650" y="2319338"/>
          <p14:tracePt t="2534" x="5689600" y="2328863"/>
          <p14:tracePt t="2536" x="5670550" y="2328863"/>
          <p14:tracePt t="2542" x="5653088" y="2328863"/>
          <p14:tracePt t="2546" x="5634038" y="2328863"/>
          <p14:tracePt t="2552" x="5616575" y="2328863"/>
          <p14:tracePt t="2556" x="5589588" y="2328863"/>
          <p14:tracePt t="2562" x="5570538" y="2328863"/>
          <p14:tracePt t="2568" x="5543550" y="2338388"/>
          <p14:tracePt t="2572" x="5507038" y="2338388"/>
          <p14:tracePt t="2576" x="5480050" y="2338388"/>
          <p14:tracePt t="2584" x="5461000" y="2338388"/>
          <p14:tracePt t="2586" x="5424488" y="2338388"/>
          <p14:tracePt t="2592" x="5397500" y="2338388"/>
          <p14:tracePt t="2598" x="5351463" y="2338388"/>
          <p14:tracePt t="2602" x="5324475" y="2338388"/>
          <p14:tracePt t="2608" x="5297488" y="2338388"/>
          <p14:tracePt t="2612" x="5260975" y="2338388"/>
          <p14:tracePt t="2618" x="5224463" y="2338388"/>
          <p14:tracePt t="2622" x="5195888" y="2346325"/>
          <p14:tracePt t="2628" x="5159375" y="2346325"/>
          <p14:tracePt t="2634" x="5122863" y="2346325"/>
          <p14:tracePt t="2638" x="5095875" y="2346325"/>
          <p14:tracePt t="2642" x="5078413" y="2346325"/>
          <p14:tracePt t="2650" x="5049838" y="2355850"/>
          <p14:tracePt t="2652" x="5013325" y="2355850"/>
          <p14:tracePt t="2658" x="4986338" y="2355850"/>
          <p14:tracePt t="2662" x="4959350" y="2365375"/>
          <p14:tracePt t="2668" x="4932363" y="2365375"/>
          <p14:tracePt t="2672" x="4913313" y="2365375"/>
          <p14:tracePt t="2678" x="4867275" y="2374900"/>
          <p14:tracePt t="2684" x="4840288" y="2374900"/>
          <p14:tracePt t="2688" x="4813300" y="2374900"/>
          <p14:tracePt t="2694" x="4794250" y="2374900"/>
          <p14:tracePt t="2700" x="4767263" y="2374900"/>
          <p14:tracePt t="2704" x="4730750" y="2374900"/>
          <p14:tracePt t="2708" x="4703763" y="2374900"/>
          <p14:tracePt t="2716" x="4675188" y="2374900"/>
          <p14:tracePt t="2718" x="4657725" y="2374900"/>
          <p14:tracePt t="2724" x="4630738" y="2382838"/>
          <p14:tracePt t="2728" x="4611688" y="2382838"/>
          <p14:tracePt t="2734" x="4584700" y="2382838"/>
          <p14:tracePt t="2738" x="4565650" y="2382838"/>
          <p14:tracePt t="2744" x="4548188" y="2382838"/>
          <p14:tracePt t="2750" x="4529138" y="2382838"/>
          <p14:tracePt t="2754" x="4511675" y="2392363"/>
          <p14:tracePt t="2767" x="4492625" y="2392363"/>
          <p14:tracePt t="2774" x="4484688" y="2392363"/>
          <p14:tracePt t="2778" x="4475163" y="2392363"/>
          <p14:tracePt t="2784" x="4465638" y="2392363"/>
          <p14:tracePt t="2794" x="4465638" y="2401888"/>
          <p14:tracePt t="2804" x="4456113" y="2401888"/>
          <p14:tracePt t="2817" x="4448175" y="2401888"/>
          <p14:tracePt t="2820" x="4438650" y="2411413"/>
          <p14:tracePt t="2824" x="4429125" y="2419350"/>
          <p14:tracePt t="2831" x="4419600" y="2419350"/>
          <p14:tracePt t="2834" x="4402138" y="2428875"/>
          <p14:tracePt t="2840" x="4402138" y="2438400"/>
          <p14:tracePt t="2844" x="4383088" y="2447925"/>
          <p14:tracePt t="2851" x="4365625" y="2455863"/>
          <p14:tracePt t="2854" x="4356100" y="2465388"/>
          <p14:tracePt t="2860" x="4338638" y="2465388"/>
          <p14:tracePt t="2865" x="4329113" y="2465388"/>
          <p14:tracePt t="2870" x="4319588" y="2474913"/>
          <p14:tracePt t="2874" x="4302125" y="2484438"/>
          <p14:tracePt t="2880" x="4292600" y="2492375"/>
          <p14:tracePt t="2896" x="4283075" y="2501900"/>
          <p14:tracePt t="2901" x="4273550" y="2511425"/>
          <p14:tracePt t="2904" x="4273550" y="2520950"/>
          <p14:tracePt t="2917" x="4273550" y="2528888"/>
          <p14:tracePt t="2920" x="4265613" y="2538413"/>
          <p14:tracePt t="2926" x="4265613" y="2557463"/>
          <p14:tracePt t="2931" x="4265613" y="2574925"/>
          <p14:tracePt t="2937" x="4256088" y="2593975"/>
          <p14:tracePt t="2940" x="4256088" y="2611438"/>
          <p14:tracePt t="2946" x="4256088" y="2638425"/>
          <p14:tracePt t="2950" x="4246563" y="2674938"/>
          <p14:tracePt t="2956" x="4246563" y="2703513"/>
          <p14:tracePt t="2960" x="4237038" y="2730500"/>
          <p14:tracePt t="2967" x="4237038" y="2757488"/>
          <p14:tracePt t="2970" x="4237038" y="2784475"/>
          <p14:tracePt t="2976" x="4237038" y="2830513"/>
          <p14:tracePt t="2980" x="4237038" y="2867025"/>
          <p14:tracePt t="2986" x="4237038" y="2913063"/>
          <p14:tracePt t="2990" x="4237038" y="2949575"/>
          <p14:tracePt t="2996" x="4237038" y="2986088"/>
          <p14:tracePt t="3000" x="4237038" y="3041650"/>
          <p14:tracePt t="3006" x="4237038" y="3068638"/>
          <p14:tracePt t="3010" x="4237038" y="3105150"/>
          <p14:tracePt t="3017" x="4237038" y="3159125"/>
          <p14:tracePt t="3020" x="4237038" y="3205163"/>
          <p14:tracePt t="3026" x="4237038" y="3260725"/>
          <p14:tracePt t="3031" x="4237038" y="3287713"/>
          <p14:tracePt t="3037" x="4237038" y="3341688"/>
          <p14:tracePt t="3042" x="4237038" y="3378200"/>
          <p14:tracePt t="3046" x="4237038" y="3424238"/>
          <p14:tracePt t="3053" x="4237038" y="3451225"/>
          <p14:tracePt t="3056" x="4246563" y="3497263"/>
          <p14:tracePt t="3062" x="4246563" y="3524250"/>
          <p14:tracePt t="3067" x="4246563" y="3570288"/>
          <p14:tracePt t="3072" x="4246563" y="3597275"/>
          <p14:tracePt t="3076" x="4246563" y="3625850"/>
          <p14:tracePt t="3084" x="4256088" y="3652838"/>
          <p14:tracePt t="3086" x="4256088" y="3670300"/>
          <p14:tracePt t="3092" x="4256088" y="3698875"/>
          <p14:tracePt t="3096" x="4265613" y="3735388"/>
          <p14:tracePt t="3102" x="4265613" y="3771900"/>
          <p14:tracePt t="3106" x="4265613" y="3798888"/>
          <p14:tracePt t="3112" x="4265613" y="3844925"/>
          <p14:tracePt t="3117" x="4283075" y="3871913"/>
          <p14:tracePt t="3122" x="4283075" y="3917950"/>
          <p14:tracePt t="3126" x="4283075" y="3954463"/>
          <p14:tracePt t="3134" x="4283075" y="3981450"/>
          <p14:tracePt t="3136" x="4283075" y="4017963"/>
          <p14:tracePt t="3153" x="4283075" y="4137025"/>
          <p14:tracePt t="3158" x="4283075" y="4191000"/>
          <p14:tracePt t="3162" x="4283075" y="4237038"/>
          <p14:tracePt t="3168" x="4283075" y="4273550"/>
          <p14:tracePt t="3172" x="4283075" y="4346575"/>
          <p14:tracePt t="3178" x="4283075" y="4373563"/>
          <p14:tracePt t="3184" x="4283075" y="4429125"/>
          <p14:tracePt t="3188" x="4292600" y="4475163"/>
          <p14:tracePt t="3192" x="4292600" y="4511675"/>
          <p14:tracePt t="3198" x="4292600" y="4538663"/>
          <p14:tracePt t="3202" x="4302125" y="4575175"/>
          <p14:tracePt t="3208" x="4302125" y="4602163"/>
          <p14:tracePt t="3212" x="4302125" y="4621213"/>
          <p14:tracePt t="3218" x="4302125" y="4648200"/>
          <p14:tracePt t="3222" x="4302125" y="4665663"/>
          <p14:tracePt t="3228" x="4310063" y="4694238"/>
          <p14:tracePt t="3234" x="4310063" y="4711700"/>
          <p14:tracePt t="3238" x="4310063" y="4730750"/>
          <p14:tracePt t="3242" x="4319588" y="4757738"/>
          <p14:tracePt t="3248" x="4319588" y="4784725"/>
          <p14:tracePt t="3252" x="4319588" y="4803775"/>
          <p14:tracePt t="3258" x="4319588" y="4840288"/>
          <p14:tracePt t="3262" x="4319588" y="4867275"/>
          <p14:tracePt t="3268" x="4319588" y="4894263"/>
          <p14:tracePt t="3274" x="4319588" y="4922838"/>
          <p14:tracePt t="3278" x="4319588" y="4949825"/>
          <p14:tracePt t="3284" x="4319588" y="4967288"/>
          <p14:tracePt t="3288" x="4319588" y="5003800"/>
          <p14:tracePt t="3294" x="4319588" y="5013325"/>
          <p14:tracePt t="3298" x="4319588" y="5022850"/>
          <p14:tracePt t="3304" x="4319588" y="5040313"/>
          <p14:tracePt t="3316" x="4319588" y="5049838"/>
          <p14:tracePt t="3328" x="4329113" y="5059363"/>
          <p14:tracePt t="3338" x="4329113" y="5076825"/>
          <p14:tracePt t="3348" x="4329113" y="5095875"/>
          <p14:tracePt t="3354" x="4338638" y="5095875"/>
          <p14:tracePt t="3368" x="4338638" y="5105400"/>
          <p14:tracePt t="3374" x="4346575" y="5105400"/>
          <p14:tracePt t="3380" x="4346575" y="5113338"/>
          <p14:tracePt t="3384" x="4346575" y="5122863"/>
          <p14:tracePt t="3410" x="4356100" y="5122863"/>
          <p14:tracePt t="3416" x="4365625" y="5122863"/>
          <p14:tracePt t="3420" x="4375150" y="5122863"/>
          <p14:tracePt t="3424" x="4383088" y="5122863"/>
          <p14:tracePt t="3431" x="4402138" y="5122863"/>
          <p14:tracePt t="3434" x="4419600" y="5122863"/>
          <p14:tracePt t="3440" x="4429125" y="5122863"/>
          <p14:tracePt t="3444" x="4465638" y="5122863"/>
          <p14:tracePt t="3451" x="4492625" y="5122863"/>
          <p14:tracePt t="3454" x="4529138" y="5122863"/>
          <p14:tracePt t="3460" x="4575175" y="5113338"/>
          <p14:tracePt t="3467" x="4621213" y="5113338"/>
          <p14:tracePt t="3470" x="4675188" y="5113338"/>
          <p14:tracePt t="3474" x="4730750" y="5095875"/>
          <p14:tracePt t="3481" x="4784725" y="5095875"/>
          <p14:tracePt t="3487" x="4840288" y="5095875"/>
          <p14:tracePt t="3490" x="4940300" y="5095875"/>
          <p14:tracePt t="3496" x="5013325" y="5095875"/>
          <p14:tracePt t="3501" x="5086350" y="5086350"/>
          <p14:tracePt t="3504" x="5178425" y="5086350"/>
          <p14:tracePt t="3510" x="5232400" y="5086350"/>
          <p14:tracePt t="3517" x="5341938" y="5086350"/>
          <p14:tracePt t="3520" x="5443538" y="5086350"/>
          <p14:tracePt t="3526" x="5516563" y="5086350"/>
          <p14:tracePt t="3532" x="5607050" y="5086350"/>
          <p14:tracePt t="3536" x="5699125" y="5086350"/>
          <p14:tracePt t="3540" x="5789613" y="5086350"/>
          <p14:tracePt t="3546" x="5862638" y="5086350"/>
          <p14:tracePt t="3551" x="5935663" y="5086350"/>
          <p14:tracePt t="3556" x="6027738" y="5086350"/>
          <p14:tracePt t="3560" x="6118225" y="5086350"/>
          <p14:tracePt t="3567" x="6191250" y="5086350"/>
          <p14:tracePt t="3570" x="6292850" y="5086350"/>
          <p14:tracePt t="3576" x="6346825" y="5086350"/>
          <p14:tracePt t="3581" x="6419850" y="5086350"/>
          <p14:tracePt t="3586" x="6511925" y="5086350"/>
          <p14:tracePt t="3590" x="6584950" y="5086350"/>
          <p14:tracePt t="3597" x="6657975" y="5086350"/>
          <p14:tracePt t="3602" x="6711950" y="5086350"/>
          <p14:tracePt t="3606" x="6794500" y="5086350"/>
          <p14:tracePt t="3610" x="6840538" y="5095875"/>
          <p14:tracePt t="3617" x="6894513" y="5095875"/>
          <p14:tracePt t="3620" x="6931025" y="5095875"/>
          <p14:tracePt t="3626" x="6977063" y="5095875"/>
          <p14:tracePt t="3633" x="7013575" y="5095875"/>
          <p14:tracePt t="3636" x="7040563" y="5095875"/>
          <p14:tracePt t="3642" x="7059613" y="5095875"/>
          <p14:tracePt t="3646" x="7077075" y="5095875"/>
          <p14:tracePt t="3652" x="7096125" y="5095875"/>
          <p14:tracePt t="3656" x="7113588" y="5095875"/>
          <p14:tracePt t="3662" x="7123113" y="5095875"/>
          <p14:tracePt t="3667" x="7142163" y="5095875"/>
          <p14:tracePt t="3676" x="7150100" y="5095875"/>
          <p14:tracePt t="3684" x="7150100" y="5105400"/>
          <p14:tracePt t="3752" x="7159625" y="5105400"/>
          <p14:tracePt t="3762" x="7169150" y="5105400"/>
          <p14:tracePt t="3768" x="7178675" y="5105400"/>
          <p14:tracePt t="3772" x="7186613" y="5105400"/>
          <p14:tracePt t="3784" x="7196138" y="5105400"/>
          <p14:tracePt t="3788" x="7205663" y="5095875"/>
          <p14:tracePt t="3792" x="7223125" y="5095875"/>
          <p14:tracePt t="3798" x="7223125" y="5086350"/>
          <p14:tracePt t="3808" x="7232650" y="5086350"/>
          <p14:tracePt t="3822" x="7242175" y="5076825"/>
          <p14:tracePt t="3834" x="7251700" y="5068888"/>
          <p14:tracePt t="3838" x="7251700" y="5059363"/>
          <p14:tracePt t="3842" x="7259638" y="5049838"/>
          <p14:tracePt t="3848" x="7259638" y="5040313"/>
          <p14:tracePt t="3854" x="7269163" y="5022850"/>
          <p14:tracePt t="3867" x="7269163" y="5003800"/>
          <p14:tracePt t="3868" x="7278688" y="4995863"/>
          <p14:tracePt t="3874" x="7288213" y="4976813"/>
          <p14:tracePt t="3878" x="7288213" y="4949825"/>
          <p14:tracePt t="3884" x="7288213" y="4930775"/>
          <p14:tracePt t="3888" x="7288213" y="4903788"/>
          <p14:tracePt t="3902" x="7296150" y="4830763"/>
          <p14:tracePt t="3904" x="7296150" y="4784725"/>
          <p14:tracePt t="3909" x="7296150" y="4748213"/>
          <p14:tracePt t="3917" x="7296150" y="4702175"/>
          <p14:tracePt t="3918" x="7296150" y="4648200"/>
          <p14:tracePt t="3924" x="7296150" y="4575175"/>
          <p14:tracePt t="3928" x="7296150" y="4519613"/>
          <p14:tracePt t="3934" x="7296150" y="4446588"/>
          <p14:tracePt t="3940" x="7296150" y="4356100"/>
          <p14:tracePt t="3944" x="7296150" y="4283075"/>
          <p14:tracePt t="3948" x="7296150" y="4210050"/>
          <p14:tracePt t="3954" x="7296150" y="4146550"/>
          <p14:tracePt t="3960" x="7296150" y="4073525"/>
          <p14:tracePt t="3966" x="7296150" y="4000500"/>
          <p14:tracePt t="3970" x="7278688" y="3927475"/>
          <p14:tracePt t="3974" x="7278688" y="3862388"/>
          <p14:tracePt t="3981" x="7269163" y="3808413"/>
          <p14:tracePt t="3984" x="7269163" y="3752850"/>
          <p14:tracePt t="3990" x="7251700" y="3670300"/>
          <p14:tracePt t="3994" x="7251700" y="3597275"/>
          <p14:tracePt t="4001" x="7242175" y="3543300"/>
          <p14:tracePt t="4004" x="7232650" y="3479800"/>
          <p14:tracePt t="4010" x="7232650" y="3424238"/>
          <p14:tracePt t="4015" x="7215188" y="3360738"/>
          <p14:tracePt t="4020" x="7205663" y="3324225"/>
          <p14:tracePt t="4024" x="7205663" y="3268663"/>
          <p14:tracePt t="4031" x="7205663" y="3232150"/>
          <p14:tracePt t="4034" x="7196138" y="3195638"/>
          <p14:tracePt t="4040" x="7196138" y="3151188"/>
          <p14:tracePt t="4044" x="7186613" y="3122613"/>
          <p14:tracePt t="4051" x="7186613" y="3095625"/>
          <p14:tracePt t="4054" x="7178675" y="3059113"/>
          <p14:tracePt t="4060" x="7178675" y="3022600"/>
          <p14:tracePt t="4067" x="7178675" y="2995613"/>
          <p14:tracePt t="4070" x="7169150" y="2949575"/>
          <p14:tracePt t="4076" x="7142163" y="2922588"/>
          <p14:tracePt t="4082" x="7142163" y="2876550"/>
          <p14:tracePt t="4087" x="7132638" y="2849563"/>
          <p14:tracePt t="4090" x="7132638" y="2813050"/>
          <p14:tracePt t="4094" x="7123113" y="2776538"/>
          <p14:tracePt t="4101" x="7113588" y="2747963"/>
          <p14:tracePt t="4106" x="7105650" y="2703513"/>
          <p14:tracePt t="4110" x="7096125" y="2684463"/>
          <p14:tracePt t="4117" x="7086600" y="2667000"/>
          <p14:tracePt t="4120" x="7086600" y="2647950"/>
          <p14:tracePt t="4126" x="7077075" y="2630488"/>
          <p14:tracePt t="4131" x="7077075" y="2611438"/>
          <p14:tracePt t="4136" x="7069138" y="2611438"/>
          <p14:tracePt t="4140" x="7069138" y="2601913"/>
          <p14:tracePt t="4151" x="7059613" y="2593975"/>
          <p14:tracePt t="4186" x="7059613" y="2584450"/>
          <p14:tracePt t="4197" x="7050088" y="2574925"/>
          <p14:tracePt t="4201" x="7050088" y="2565400"/>
          <p14:tracePt t="4212" x="7040563" y="2557463"/>
          <p14:tracePt t="4217" x="7040563" y="2547938"/>
          <p14:tracePt t="4226" x="7040563" y="2538413"/>
          <p14:tracePt t="4233" x="7040563" y="2528888"/>
          <p14:tracePt t="4236" x="7032625" y="2520950"/>
          <p14:tracePt t="4242" x="7032625" y="2511425"/>
          <p14:tracePt t="4246" x="7032625" y="2501900"/>
          <p14:tracePt t="4252" x="7023100" y="2492375"/>
          <p14:tracePt t="4262" x="7013575" y="2492375"/>
          <p14:tracePt t="4272" x="7013575" y="2484438"/>
          <p14:tracePt t="4278" x="7004050" y="2474913"/>
          <p14:tracePt t="4284" x="6996113" y="2474913"/>
          <p14:tracePt t="4288" x="6996113" y="2465388"/>
          <p14:tracePt t="4298" x="6986588" y="2465388"/>
          <p14:tracePt t="4302" x="6986588" y="2455863"/>
          <p14:tracePt t="4312" x="6977063" y="2447925"/>
          <p14:tracePt t="4322" x="6967538" y="2447925"/>
          <p14:tracePt t="4328" x="6959600" y="2447925"/>
          <p14:tracePt t="4333" x="6931025" y="2438400"/>
          <p14:tracePt t="4338" x="6923088" y="2438400"/>
          <p14:tracePt t="4342" x="6904038" y="2428875"/>
          <p14:tracePt t="4348" x="6877050" y="2428875"/>
          <p14:tracePt t="4352" x="6850063" y="2419350"/>
          <p14:tracePt t="4358" x="6821488" y="2419350"/>
          <p14:tracePt t="4362" x="6784975" y="2419350"/>
          <p14:tracePt t="4368" x="6757988" y="2411413"/>
          <p14:tracePt t="4372" x="6721475" y="2411413"/>
          <p14:tracePt t="4378" x="6684963" y="2411413"/>
          <p14:tracePt t="4384" x="6630988" y="2401888"/>
          <p14:tracePt t="4388" x="6602413" y="2401888"/>
          <p14:tracePt t="4394" x="6565900" y="2401888"/>
          <p14:tracePt t="4400" x="6511925" y="2401888"/>
          <p14:tracePt t="4402" x="6465888" y="2401888"/>
          <p14:tracePt t="4408" x="6410325" y="2401888"/>
          <p14:tracePt t="4416" x="6356350" y="2401888"/>
          <p14:tracePt t="4418" x="6292850" y="2392363"/>
          <p14:tracePt t="4424" x="6237288" y="2392363"/>
          <p14:tracePt t="4428" x="6183313" y="2392363"/>
          <p14:tracePt t="4434" x="6127750" y="2374900"/>
          <p14:tracePt t="4438" x="6064250" y="2374900"/>
          <p14:tracePt t="4444" x="6008688" y="2374900"/>
          <p14:tracePt t="4450" x="5954713" y="2374900"/>
          <p14:tracePt t="4454" x="5899150" y="2374900"/>
          <p14:tracePt t="4458" x="5845175" y="2374900"/>
          <p14:tracePt t="4467" x="5781675" y="2374900"/>
          <p14:tracePt t="4468" x="5726113" y="2374900"/>
          <p14:tracePt t="4474" x="5653088" y="2374900"/>
          <p14:tracePt t="4478" x="5597525" y="2374900"/>
          <p14:tracePt t="4484" x="5524500" y="2374900"/>
          <p14:tracePt t="4488" x="5451475" y="2374900"/>
          <p14:tracePt t="4494" x="5407025" y="2374900"/>
          <p14:tracePt t="4500" x="5351463" y="2374900"/>
          <p14:tracePt t="4504" x="5305425" y="2392363"/>
          <p14:tracePt t="4508" x="5251450" y="2401888"/>
          <p14:tracePt t="4517" x="5205413" y="2401888"/>
          <p14:tracePt t="4518" x="5178425" y="2411413"/>
          <p14:tracePt t="4524" x="5122863" y="2411413"/>
          <p14:tracePt t="4532" x="5095875" y="2411413"/>
          <p14:tracePt t="4534" x="5049838" y="2411413"/>
          <p14:tracePt t="4540" x="5013325" y="2411413"/>
          <p14:tracePt t="4544" x="4995863" y="2411413"/>
          <p14:tracePt t="4550" x="4949825" y="2419350"/>
          <p14:tracePt t="4554" x="4922838" y="2419350"/>
          <p14:tracePt t="4560" x="4895850" y="2419350"/>
          <p14:tracePt t="4567" x="4876800" y="2419350"/>
          <p14:tracePt t="4570" x="4849813" y="2419350"/>
          <p14:tracePt t="4574" x="4821238" y="2419350"/>
          <p14:tracePt t="4581" x="4784725" y="2438400"/>
          <p14:tracePt t="4584" x="4767263" y="2438400"/>
          <p14:tracePt t="4590" x="4748213" y="2438400"/>
          <p14:tracePt t="4594" x="4721225" y="2447925"/>
          <p14:tracePt t="4601" x="4703763" y="2447925"/>
          <p14:tracePt t="4604" x="4675188" y="2447925"/>
          <p14:tracePt t="4610" x="4657725" y="2447925"/>
          <p14:tracePt t="4617" x="4638675" y="2447925"/>
          <p14:tracePt t="4620" x="4611688" y="2447925"/>
          <p14:tracePt t="4626" x="4584700" y="2447925"/>
          <p14:tracePt t="4632" x="4557713" y="2447925"/>
          <p14:tracePt t="4634" x="4521200" y="2455863"/>
          <p14:tracePt t="4640" x="4492625" y="2455863"/>
          <p14:tracePt t="4646" x="4465638" y="2455863"/>
          <p14:tracePt t="4650" x="4419600" y="2455863"/>
          <p14:tracePt t="4656" x="4392613" y="2455863"/>
          <p14:tracePt t="4660" x="4365625" y="2455863"/>
          <p14:tracePt t="4666" x="4338638" y="2455863"/>
          <p14:tracePt t="4670" x="4319588" y="2455863"/>
          <p14:tracePt t="4676" x="4292600" y="2455863"/>
          <p14:tracePt t="4681" x="4256088" y="2455863"/>
          <p14:tracePt t="4686" x="4237038" y="2455863"/>
          <p14:tracePt t="4690" x="4229100" y="2455863"/>
          <p14:tracePt t="4696" x="4210050" y="2455863"/>
          <p14:tracePt t="5014" x="4210050" y="2465388"/>
          <p14:tracePt t="5024" x="4210050" y="2492375"/>
          <p14:tracePt t="5028" x="4210050" y="2511425"/>
          <p14:tracePt t="5034" x="4229100" y="2547938"/>
          <p14:tracePt t="5038" x="4237038" y="2565400"/>
          <p14:tracePt t="5044" x="4246563" y="2584450"/>
          <p14:tracePt t="5050" x="4273550" y="2601913"/>
          <p14:tracePt t="5054" x="4292600" y="2620963"/>
          <p14:tracePt t="5058" x="4310063" y="2630488"/>
          <p14:tracePt t="5066" x="4329113" y="2638425"/>
          <p14:tracePt t="5068" x="4356100" y="2638425"/>
          <p14:tracePt t="5074" x="4375150" y="2638425"/>
          <p14:tracePt t="5078" x="4392613" y="2638425"/>
          <p14:tracePt t="5084" x="4419600" y="2638425"/>
          <p14:tracePt t="5090" x="4456113" y="2638425"/>
          <p14:tracePt t="5094" x="4511675" y="2638425"/>
          <p14:tracePt t="5100" x="4575175" y="2638425"/>
          <p14:tracePt t="5104" x="4648200" y="2638425"/>
          <p14:tracePt t="5108" x="4721225" y="2620963"/>
          <p14:tracePt t="5117" x="4813300" y="2620963"/>
          <p14:tracePt t="5120" x="4932363" y="2611438"/>
          <p14:tracePt t="5124" x="5022850" y="2611438"/>
          <p14:tracePt t="5133" x="5151438" y="2611438"/>
          <p14:tracePt t="5136" x="5278438" y="2611438"/>
          <p14:tracePt t="5140" x="5407025" y="2611438"/>
          <p14:tracePt t="5147" x="5534025" y="2611438"/>
          <p14:tracePt t="5151" x="5662613" y="2611438"/>
          <p14:tracePt t="5156" x="5789613" y="2611438"/>
          <p14:tracePt t="5160" x="5918200" y="2611438"/>
          <p14:tracePt t="5167" x="6081713" y="2611438"/>
          <p14:tracePt t="5170" x="6210300" y="2630488"/>
          <p14:tracePt t="5176" x="6337300" y="2638425"/>
          <p14:tracePt t="5182" x="6465888" y="2657475"/>
          <p14:tracePt t="5186" x="6594475" y="2657475"/>
          <p14:tracePt t="5190" x="6711950" y="2684463"/>
          <p14:tracePt t="5197" x="6821488" y="2703513"/>
          <p14:tracePt t="5201" x="6913563" y="2711450"/>
          <p14:tracePt t="5206" x="7023100" y="2730500"/>
          <p14:tracePt t="5210" x="7142163" y="2740025"/>
          <p14:tracePt t="5217" x="7215188" y="2757488"/>
          <p14:tracePt t="5220" x="7305675" y="2767013"/>
          <p14:tracePt t="5227" x="7388225" y="2784475"/>
          <p14:tracePt t="5234" x="7497763" y="2813050"/>
          <p14:tracePt t="5236" x="7580313" y="2820988"/>
          <p14:tracePt t="5242" x="7634288" y="2849563"/>
          <p14:tracePt t="5246" x="7716838" y="2876550"/>
          <p14:tracePt t="5252" x="7780338" y="2886075"/>
          <p14:tracePt t="5256" x="7835900" y="2913063"/>
          <p14:tracePt t="5262" x="7881938" y="2922588"/>
          <p14:tracePt t="5267" x="7926388" y="2940050"/>
          <p14:tracePt t="5272" x="7945438" y="2949575"/>
          <p14:tracePt t="5276" x="7972425" y="2959100"/>
          <p14:tracePt t="5284" x="8008938" y="2968625"/>
          <p14:tracePt t="5286" x="8027988" y="2995613"/>
          <p14:tracePt t="5297" x="8045450" y="3005138"/>
          <p14:tracePt t="5302" x="8045450" y="3013075"/>
          <p14:tracePt t="5306" x="8064500" y="3013075"/>
          <p14:tracePt t="5317" x="8064500" y="3022600"/>
          <p14:tracePt t="5326" x="8072438" y="3022600"/>
          <p14:tracePt t="5333" x="8081963" y="3032125"/>
          <p14:tracePt t="5338" x="8091488" y="3032125"/>
          <p14:tracePt t="5342" x="8101013" y="3041650"/>
          <p14:tracePt t="5346" x="8108950" y="3041650"/>
          <p14:tracePt t="5352" x="8118475" y="3059113"/>
          <p14:tracePt t="5358" x="8137525" y="3059113"/>
          <p14:tracePt t="5368" x="8154988" y="3078163"/>
          <p14:tracePt t="5372" x="8174038" y="3078163"/>
          <p14:tracePt t="5378" x="8210550" y="3086100"/>
          <p14:tracePt t="5384" x="8237538" y="3095625"/>
          <p14:tracePt t="5388" x="8256588" y="3095625"/>
          <p14:tracePt t="5392" x="8274050" y="3095625"/>
          <p14:tracePt t="5400" x="8301038" y="3095625"/>
          <p14:tracePt t="5402" x="8320088" y="3095625"/>
          <p14:tracePt t="5408" x="8347075" y="3095625"/>
          <p14:tracePt t="5412" x="8366125" y="3105150"/>
          <p14:tracePt t="5418" x="8393113" y="3105150"/>
          <p14:tracePt t="5422" x="8429625" y="3105150"/>
          <p14:tracePt t="5428" x="8456613" y="3105150"/>
          <p14:tracePt t="5433" x="8483600" y="3105150"/>
          <p14:tracePt t="5438" x="8520113" y="3105150"/>
          <p14:tracePt t="5444" x="8556625" y="3105150"/>
          <p14:tracePt t="5450" x="8593138" y="3105150"/>
          <p14:tracePt t="5452" x="8639175" y="3105150"/>
          <p14:tracePt t="5459" x="8666163" y="3105150"/>
          <p14:tracePt t="5462" x="8702675" y="3105150"/>
          <p14:tracePt t="5468" x="8731250" y="3105150"/>
          <p14:tracePt t="5475" x="8767763" y="3105150"/>
          <p14:tracePt t="5478" x="8804275" y="3105150"/>
          <p14:tracePt t="5484" x="8831263" y="3105150"/>
          <p14:tracePt t="5488" x="8867775" y="3105150"/>
          <p14:tracePt t="5494" x="8885238" y="3095625"/>
          <p14:tracePt t="5500" x="8913813" y="3095625"/>
          <p14:tracePt t="5504" x="8940800" y="3086100"/>
          <p14:tracePt t="5508" x="8967788" y="3086100"/>
          <p14:tracePt t="5515" x="9004300" y="3078163"/>
          <p14:tracePt t="5518" x="9040813" y="3059113"/>
          <p14:tracePt t="5524" x="9077325" y="3049588"/>
          <p14:tracePt t="5528" x="9113838" y="3041650"/>
          <p14:tracePt t="5534" x="9159875" y="3041650"/>
          <p14:tracePt t="5542" x="9196388" y="3032125"/>
          <p14:tracePt t="5550" x="9332913" y="3005138"/>
          <p14:tracePt t="5552" x="9369425" y="2995613"/>
          <p14:tracePt t="5558" x="9415463" y="2986088"/>
          <p14:tracePt t="5565" x="9461500" y="2968625"/>
          <p14:tracePt t="5568" x="9498013" y="2959100"/>
          <p14:tracePt t="5574" x="9544050" y="2940050"/>
          <p14:tracePt t="5578" x="9607550" y="2922588"/>
          <p14:tracePt t="5584" x="9634538" y="2913063"/>
          <p14:tracePt t="5588" x="9680575" y="2894013"/>
          <p14:tracePt t="5594" x="9698038" y="2894013"/>
          <p14:tracePt t="5600" x="9734550" y="2886075"/>
          <p14:tracePt t="5604" x="9753600" y="2867025"/>
          <p14:tracePt t="5608" x="9790113" y="2857500"/>
          <p14:tracePt t="5615" x="9817100" y="2840038"/>
          <p14:tracePt t="5618" x="9836150" y="2830513"/>
          <p14:tracePt t="5624" x="9853613" y="2820988"/>
          <p14:tracePt t="5628" x="9872663" y="2813050"/>
          <p14:tracePt t="5634" x="9890125" y="2813050"/>
          <p14:tracePt t="5638" x="9909175" y="2803525"/>
          <p14:tracePt t="5644" x="9918700" y="2803525"/>
          <p14:tracePt t="5650" x="9936163" y="2803525"/>
          <p14:tracePt t="5654" x="9955213" y="2794000"/>
          <p14:tracePt t="5658" x="9972675" y="2776538"/>
          <p14:tracePt t="5665" x="9982200" y="2776538"/>
          <p14:tracePt t="5668" x="9999663" y="2776538"/>
          <p14:tracePt t="5674" x="10018713" y="2767013"/>
          <p14:tracePt t="5682" x="10028238" y="2747963"/>
          <p14:tracePt t="5684" x="10045700" y="2740025"/>
          <p14:tracePt t="5694" x="10064750" y="2730500"/>
          <p14:tracePt t="5700" x="10072688" y="2720975"/>
          <p14:tracePt t="5704" x="10082213" y="2711450"/>
          <p14:tracePt t="5710" x="10091738" y="2711450"/>
          <p14:tracePt t="5715" x="10101263" y="2703513"/>
          <p14:tracePt t="5720" x="10101263" y="2693988"/>
          <p14:tracePt t="5724" x="10109200" y="2693988"/>
          <p14:tracePt t="5732" x="10109200" y="2684463"/>
          <p14:tracePt t="5740" x="10109200" y="2674938"/>
          <p14:tracePt t="5750" x="10118725" y="2674938"/>
          <p14:tracePt t="5800" x="10118725" y="2667000"/>
          <p14:tracePt t="5810" x="10118725" y="2657475"/>
          <p14:tracePt t="5820" x="10118725" y="2647950"/>
          <p14:tracePt t="5831" x="10118725" y="2638425"/>
          <p14:tracePt t="5836" x="10118725" y="2630488"/>
          <p14:tracePt t="5846" x="10118725" y="2620963"/>
          <p14:tracePt t="5862" x="10109200" y="2611438"/>
          <p14:tracePt t="5866" x="10109200" y="2601913"/>
          <p14:tracePt t="5872" x="10101263" y="2593975"/>
          <p14:tracePt t="5885" x="10082213" y="2584450"/>
          <p14:tracePt t="5886" x="10064750" y="2565400"/>
          <p14:tracePt t="5892" x="10055225" y="2557463"/>
          <p14:tracePt t="5897" x="10036175" y="2557463"/>
          <p14:tracePt t="5908" x="10018713" y="2538413"/>
          <p14:tracePt t="5912" x="9999663" y="2528888"/>
          <p14:tracePt t="5917" x="9982200" y="2520950"/>
          <p14:tracePt t="5922" x="9963150" y="2520950"/>
          <p14:tracePt t="5928" x="9955213" y="2511425"/>
          <p14:tracePt t="5933" x="9936163" y="2511425"/>
          <p14:tracePt t="5938" x="9926638" y="2501900"/>
          <p14:tracePt t="5942" x="9909175" y="2501900"/>
          <p14:tracePt t="5950" x="9890125" y="2501900"/>
          <p14:tracePt t="5952" x="9882188" y="2484438"/>
          <p14:tracePt t="5958" x="9863138" y="2484438"/>
          <p14:tracePt t="5962" x="9853613" y="2484438"/>
          <p14:tracePt t="5968" x="9817100" y="2484438"/>
          <p14:tracePt t="5972" x="9790113" y="2484438"/>
          <p14:tracePt t="5978" x="9772650" y="2484438"/>
          <p14:tracePt t="5983" x="9753600" y="2474913"/>
          <p14:tracePt t="5988" x="9717088" y="2474913"/>
          <p14:tracePt t="5992" x="9698038" y="2474913"/>
          <p14:tracePt t="6000" x="9671050" y="2474913"/>
          <p14:tracePt t="6002" x="9625013" y="2474913"/>
          <p14:tracePt t="6008" x="9598025" y="2474913"/>
          <p14:tracePt t="6012" x="9571038" y="2474913"/>
          <p14:tracePt t="6018" x="9551988" y="2474913"/>
          <p14:tracePt t="6022" x="9515475" y="2465388"/>
          <p14:tracePt t="6028" x="9488488" y="2465388"/>
          <p14:tracePt t="6034" x="9461500" y="2465388"/>
          <p14:tracePt t="6038" x="9442450" y="2465388"/>
          <p14:tracePt t="6044" x="9415463" y="2465388"/>
          <p14:tracePt t="6050" x="9398000" y="2465388"/>
          <p14:tracePt t="6054" x="9369425" y="2465388"/>
          <p14:tracePt t="6058" x="9351963" y="2465388"/>
          <p14:tracePt t="6068" x="9324975" y="2465388"/>
          <p14:tracePt t="6072" x="9251950" y="2465388"/>
          <p14:tracePt t="6078" x="9223375" y="2465388"/>
          <p14:tracePt t="6083" x="9196388" y="2465388"/>
          <p14:tracePt t="6089" x="9159875" y="2465388"/>
          <p14:tracePt t="6092" x="9132888" y="2465388"/>
          <p14:tracePt t="6100" x="9096375" y="2465388"/>
          <p14:tracePt t="6102" x="9069388" y="2465388"/>
          <p14:tracePt t="6108" x="9032875" y="2465388"/>
          <p14:tracePt t="6112" x="8996363" y="2465388"/>
          <p14:tracePt t="6118" x="8967788" y="2465388"/>
          <p14:tracePt t="6122" x="8931275" y="2465388"/>
          <p14:tracePt t="6128" x="8894763" y="2465388"/>
          <p14:tracePt t="6133" x="8867775" y="2465388"/>
          <p14:tracePt t="6138" x="8840788" y="2465388"/>
          <p14:tracePt t="6142" x="8794750" y="2465388"/>
          <p14:tracePt t="6150" x="8767763" y="2465388"/>
          <p14:tracePt t="6152" x="8739188" y="2465388"/>
          <p14:tracePt t="6158" x="8702675" y="2465388"/>
          <p14:tracePt t="6166" x="8694738" y="2465388"/>
          <p14:tracePt t="6168" x="8675688" y="2465388"/>
          <p14:tracePt t="6174" x="8639175" y="2465388"/>
          <p14:tracePt t="6178" x="8629650" y="2465388"/>
          <p14:tracePt t="6184" x="8621713" y="2465388"/>
          <p14:tracePt t="6188" x="8602663" y="2465388"/>
          <p14:tracePt t="6194" x="8585200" y="2465388"/>
          <p14:tracePt t="6200" x="8566150" y="2465388"/>
          <p14:tracePt t="6204" x="8548688" y="2465388"/>
          <p14:tracePt t="6208" x="8529638" y="2474913"/>
          <p14:tracePt t="6216" x="8512175" y="2484438"/>
          <p14:tracePt t="6218" x="8493125" y="2484438"/>
          <p14:tracePt t="6225" x="8475663" y="2484438"/>
          <p14:tracePt t="6233" x="8456613" y="2492375"/>
          <p14:tracePt t="6234" x="8429625" y="2492375"/>
          <p14:tracePt t="6238" x="8410575" y="2501900"/>
          <p14:tracePt t="6244" x="8393113" y="2501900"/>
          <p14:tracePt t="6250" x="8366125" y="2501900"/>
          <p14:tracePt t="6254" x="8356600" y="2511425"/>
          <p14:tracePt t="6260" x="8320088" y="2511425"/>
          <p14:tracePt t="6265" x="8310563" y="2520950"/>
          <p14:tracePt t="6268" x="8283575" y="2520950"/>
          <p14:tracePt t="6274" x="8274050" y="2520950"/>
          <p14:tracePt t="6282" x="8256588" y="2520950"/>
          <p14:tracePt t="6284" x="8247063" y="2520950"/>
          <p14:tracePt t="6290" x="8210550" y="2538413"/>
          <p14:tracePt t="6294" x="8191500" y="2538413"/>
          <p14:tracePt t="6300" x="8174038" y="2547938"/>
          <p14:tracePt t="6304" x="8154988" y="2547938"/>
          <p14:tracePt t="6310" x="8137525" y="2557463"/>
          <p14:tracePt t="6314" x="8118475" y="2565400"/>
          <p14:tracePt t="6320" x="8108950" y="2565400"/>
          <p14:tracePt t="6332" x="8091488" y="2574925"/>
          <p14:tracePt t="6334" x="8072438" y="2584450"/>
          <p14:tracePt t="6340" x="8064500" y="2593975"/>
          <p14:tracePt t="6344" x="8045450" y="2593975"/>
          <p14:tracePt t="6350" x="8035925" y="2611438"/>
          <p14:tracePt t="6354" x="8018463" y="2611438"/>
          <p14:tracePt t="6360" x="8008938" y="2620963"/>
          <p14:tracePt t="6364" x="7991475" y="2630488"/>
          <p14:tracePt t="6370" x="7981950" y="2647950"/>
          <p14:tracePt t="6374" x="7962900" y="2657475"/>
          <p14:tracePt t="6381" x="7954963" y="2667000"/>
          <p14:tracePt t="6384" x="7935913" y="2674938"/>
          <p14:tracePt t="6390" x="7935913" y="2684463"/>
          <p14:tracePt t="6396" x="7918450" y="2693988"/>
          <p14:tracePt t="6401" x="7899400" y="2703513"/>
          <p14:tracePt t="6406" x="7889875" y="2711450"/>
          <p14:tracePt t="6410" x="7881938" y="2730500"/>
          <p14:tracePt t="6417" x="7862888" y="2740025"/>
          <p14:tracePt t="6420" x="7845425" y="2757488"/>
          <p14:tracePt t="6426" x="7835900" y="2767013"/>
          <p14:tracePt t="6432" x="7826375" y="2776538"/>
          <p14:tracePt t="6436" x="7808913" y="2784475"/>
          <p14:tracePt t="6440" x="7789863" y="2813050"/>
          <p14:tracePt t="6448" x="7780338" y="2813050"/>
          <p14:tracePt t="6451" x="7762875" y="2830513"/>
          <p14:tracePt t="6456" x="7753350" y="2840038"/>
          <p14:tracePt t="6460" x="7743825" y="2857500"/>
          <p14:tracePt t="6468" x="7726363" y="2876550"/>
          <p14:tracePt t="6470" x="7716838" y="2886075"/>
          <p14:tracePt t="6476" x="7699375" y="2903538"/>
          <p14:tracePt t="6481" x="7680325" y="2913063"/>
          <p14:tracePt t="6486" x="7670800" y="2930525"/>
          <p14:tracePt t="6492" x="7662863" y="2949575"/>
          <p14:tracePt t="6498" x="7653338" y="2968625"/>
          <p14:tracePt t="6501" x="7643813" y="2976563"/>
          <p14:tracePt t="6506" x="7634288" y="2986088"/>
          <p14:tracePt t="6512" x="7626350" y="3005138"/>
          <p14:tracePt t="6517" x="7607300" y="3013075"/>
          <p14:tracePt t="6522" x="7607300" y="3032125"/>
          <p14:tracePt t="6526" x="7607300" y="3041650"/>
          <p14:tracePt t="6533" x="7597775" y="3049588"/>
          <p14:tracePt t="6536" x="7589838" y="3068638"/>
          <p14:tracePt t="6543" x="7580313" y="3078163"/>
          <p14:tracePt t="6546" x="7570788" y="3095625"/>
          <p14:tracePt t="6552" x="7561263" y="3114675"/>
          <p14:tracePt t="6556" x="7553325" y="3122613"/>
          <p14:tracePt t="6563" x="7553325" y="3141663"/>
          <p14:tracePt t="6567" x="7534275" y="3151188"/>
          <p14:tracePt t="6572" x="7534275" y="3168650"/>
          <p14:tracePt t="6576" x="7524750" y="3178175"/>
          <p14:tracePt t="6584" x="7516813" y="3195638"/>
          <p14:tracePt t="6586" x="7507288" y="3214688"/>
          <p14:tracePt t="6592" x="7507288" y="3232150"/>
          <p14:tracePt t="6600" x="7497763" y="3251200"/>
          <p14:tracePt t="6602" x="7488238" y="3268663"/>
          <p14:tracePt t="6608" x="7480300" y="3287713"/>
          <p14:tracePt t="6612" x="7480300" y="3314700"/>
          <p14:tracePt t="6617" x="7461250" y="3333750"/>
          <p14:tracePt t="6622" x="7461250" y="3360738"/>
          <p14:tracePt t="6628" x="7443788" y="3397250"/>
          <p14:tracePt t="6634" x="7443788" y="3424238"/>
          <p14:tracePt t="6638" x="7434263" y="3443288"/>
          <p14:tracePt t="6642" x="7415213" y="3470275"/>
          <p14:tracePt t="6650" x="7415213" y="3516313"/>
          <p14:tracePt t="6652" x="7407275" y="3543300"/>
          <p14:tracePt t="6658" x="7397750" y="3560763"/>
          <p14:tracePt t="6663" x="7397750" y="3606800"/>
          <p14:tracePt t="6668" x="7388225" y="3643313"/>
          <p14:tracePt t="6672" x="7388225" y="3670300"/>
          <p14:tracePt t="6678" x="7378700" y="3716338"/>
          <p14:tracePt t="6684" x="7378700" y="3752850"/>
          <p14:tracePt t="6688" x="7378700" y="3789363"/>
          <p14:tracePt t="6692" x="7378700" y="3825875"/>
          <p14:tracePt t="6700" x="7378700" y="3871913"/>
          <p14:tracePt t="6702" x="7378700" y="3898900"/>
          <p14:tracePt t="6708" x="7378700" y="3927475"/>
          <p14:tracePt t="6714" x="7378700" y="3954463"/>
          <p14:tracePt t="6718" x="7378700" y="3981450"/>
          <p14:tracePt t="6722" x="7378700" y="4017963"/>
          <p14:tracePt t="6728" x="7378700" y="4054475"/>
          <p14:tracePt t="6733" x="7378700" y="4073525"/>
          <p14:tracePt t="6738" x="7378700" y="4100513"/>
          <p14:tracePt t="6744" x="7378700" y="4146550"/>
          <p14:tracePt t="6750" x="7378700" y="4173538"/>
          <p14:tracePt t="6754" x="7378700" y="4200525"/>
          <p14:tracePt t="6758" x="7378700" y="4246563"/>
          <p14:tracePt t="6764" x="7388225" y="4273550"/>
          <p14:tracePt t="6768" x="7388225" y="4300538"/>
          <p14:tracePt t="6774" x="7397750" y="4346575"/>
          <p14:tracePt t="6778" x="7415213" y="4373563"/>
          <p14:tracePt t="6784" x="7415213" y="4419600"/>
          <p14:tracePt t="6788" x="7424738" y="4446588"/>
          <p14:tracePt t="6794" x="7434263" y="4475163"/>
          <p14:tracePt t="6801" x="7434263" y="4502150"/>
          <p14:tracePt t="6804" x="7443788" y="4548188"/>
          <p14:tracePt t="6808" x="7451725" y="4565650"/>
          <p14:tracePt t="6815" x="7461250" y="4592638"/>
          <p14:tracePt t="6818" x="7470775" y="4629150"/>
          <p14:tracePt t="6824" x="7470775" y="4638675"/>
          <p14:tracePt t="6832" x="7480300" y="4665663"/>
          <p14:tracePt t="6834" x="7488238" y="4694238"/>
          <p14:tracePt t="6840" x="7507288" y="4711700"/>
          <p14:tracePt t="6844" x="7507288" y="4738688"/>
          <p14:tracePt t="6850" x="7516813" y="4757738"/>
          <p14:tracePt t="6854" x="7543800" y="4794250"/>
          <p14:tracePt t="6860" x="7553325" y="4821238"/>
          <p14:tracePt t="6865" x="7561263" y="4840288"/>
          <p14:tracePt t="6870" x="7570788" y="4857750"/>
          <p14:tracePt t="6874" x="7589838" y="4884738"/>
          <p14:tracePt t="6885" x="7616825" y="4940300"/>
          <p14:tracePt t="6890" x="7626350" y="4959350"/>
          <p14:tracePt t="6894" x="7634288" y="4976813"/>
          <p14:tracePt t="6901" x="7662863" y="5003800"/>
          <p14:tracePt t="6904" x="7680325" y="5022850"/>
          <p14:tracePt t="6910" x="7689850" y="5040313"/>
          <p14:tracePt t="6914" x="7699375" y="5076825"/>
          <p14:tracePt t="6920" x="7716838" y="5095875"/>
          <p14:tracePt t="6924" x="7735888" y="5113338"/>
          <p14:tracePt t="6932" x="7743825" y="5132388"/>
          <p14:tracePt t="6934" x="7762875" y="5149850"/>
          <p14:tracePt t="6940" x="7772400" y="5159375"/>
          <p14:tracePt t="6947" x="7780338" y="5168900"/>
          <p14:tracePt t="6951" x="7789863" y="5186363"/>
          <p14:tracePt t="6954" x="7799388" y="5205413"/>
          <p14:tracePt t="6960" x="7808913" y="5214938"/>
          <p14:tracePt t="6965" x="7816850" y="5232400"/>
          <p14:tracePt t="6970" x="7835900" y="5241925"/>
          <p14:tracePt t="6976" x="7845425" y="5259388"/>
          <p14:tracePt t="6981" x="7853363" y="5259388"/>
          <p14:tracePt t="6986" x="7862888" y="5278438"/>
          <p14:tracePt t="6990" x="7881938" y="5295900"/>
          <p14:tracePt t="6997" x="7889875" y="5324475"/>
          <p14:tracePt t="7000" x="7899400" y="5324475"/>
          <p14:tracePt t="7006" x="7899400" y="5332413"/>
          <p14:tracePt t="7010" x="7908925" y="5341938"/>
          <p14:tracePt t="7016" x="7918450" y="5360988"/>
          <p14:tracePt t="7020" x="7926388" y="5368925"/>
          <p14:tracePt t="7026" x="7945438" y="5378450"/>
          <p14:tracePt t="7032" x="7962900" y="5397500"/>
          <p14:tracePt t="7036" x="7972425" y="5405438"/>
          <p14:tracePt t="7040" x="7991475" y="5414963"/>
          <p14:tracePt t="7046" x="8008938" y="5424488"/>
          <p14:tracePt t="7050" x="8018463" y="5441950"/>
          <p14:tracePt t="7056" x="8035925" y="5451475"/>
          <p14:tracePt t="7062" x="8064500" y="5461000"/>
          <p14:tracePt t="7066" x="8081963" y="5478463"/>
          <p14:tracePt t="7070" x="8118475" y="5478463"/>
          <p14:tracePt t="7076" x="8137525" y="5497513"/>
          <p14:tracePt t="7082" x="8154988" y="5507038"/>
          <p14:tracePt t="7086" x="8174038" y="5514975"/>
          <p14:tracePt t="7092" x="8201025" y="5524500"/>
          <p14:tracePt t="7097" x="8228013" y="5534025"/>
          <p14:tracePt t="7102" x="8256588" y="5561013"/>
          <p14:tracePt t="7106" x="8283575" y="5570538"/>
          <p14:tracePt t="7112" x="8310563" y="5580063"/>
          <p14:tracePt t="7117" x="8337550" y="5588000"/>
          <p14:tracePt t="7122" x="8374063" y="5597525"/>
          <p14:tracePt t="7126" x="8402638" y="5607050"/>
          <p14:tracePt t="7134" x="8447088" y="5607050"/>
          <p14:tracePt t="7136" x="8475663" y="5624513"/>
          <p14:tracePt t="7143" x="8512175" y="5624513"/>
          <p14:tracePt t="7148" x="8556625" y="5624513"/>
          <p14:tracePt t="7152" x="8593138" y="5634038"/>
          <p14:tracePt t="7156" x="8639175" y="5634038"/>
          <p14:tracePt t="7162" x="8694738" y="5634038"/>
          <p14:tracePt t="7166" x="8731250" y="5634038"/>
          <p14:tracePt t="7172" x="8775700" y="5653088"/>
          <p14:tracePt t="7178" x="8831263" y="5653088"/>
          <p14:tracePt t="7183" x="8885238" y="5653088"/>
          <p14:tracePt t="7186" x="8931275" y="5653088"/>
          <p14:tracePt t="7192" x="8986838" y="5653088"/>
          <p14:tracePt t="7198" x="9040813" y="5653088"/>
          <p14:tracePt t="7202" x="9086850" y="5653088"/>
          <p14:tracePt t="7208" x="9142413" y="5653088"/>
          <p14:tracePt t="7212" x="9178925" y="5653088"/>
          <p14:tracePt t="7218" x="9232900" y="5653088"/>
          <p14:tracePt t="7222" x="9269413" y="5653088"/>
          <p14:tracePt t="7228" x="9305925" y="5653088"/>
          <p14:tracePt t="7233" x="9342438" y="5653088"/>
          <p14:tracePt t="7238" x="9369425" y="5653088"/>
          <p14:tracePt t="7242" x="9415463" y="5653088"/>
          <p14:tracePt t="7249" x="9442450" y="5653088"/>
          <p14:tracePt t="7252" x="9471025" y="5653088"/>
          <p14:tracePt t="7258" x="9498013" y="5653088"/>
          <p14:tracePt t="7262" x="9525000" y="5634038"/>
          <p14:tracePt t="7268" x="9551988" y="5634038"/>
          <p14:tracePt t="7272" x="9580563" y="5634038"/>
          <p14:tracePt t="7278" x="9598025" y="5624513"/>
          <p14:tracePt t="7283" x="9617075" y="5624513"/>
          <p14:tracePt t="7288" x="9634538" y="5624513"/>
          <p14:tracePt t="7294" x="9653588" y="5624513"/>
          <p14:tracePt t="7299" x="9680575" y="5616575"/>
          <p14:tracePt t="7304" x="9707563" y="5607050"/>
          <p14:tracePt t="7308" x="9726613" y="5597525"/>
          <p14:tracePt t="7314" x="9753600" y="5588000"/>
          <p14:tracePt t="7318" x="9780588" y="5588000"/>
          <p14:tracePt t="7324" x="9809163" y="5580063"/>
          <p14:tracePt t="7331" x="9826625" y="5570538"/>
          <p14:tracePt t="7334" x="9853613" y="5561013"/>
          <p14:tracePt t="7340" x="9890125" y="5561013"/>
          <p14:tracePt t="7344" x="9918700" y="5551488"/>
          <p14:tracePt t="7350" x="9936163" y="5543550"/>
          <p14:tracePt t="7354" x="9963150" y="5534025"/>
          <p14:tracePt t="7360" x="9991725" y="5524500"/>
          <p14:tracePt t="7364" x="10018713" y="5514975"/>
          <p14:tracePt t="7370" x="10045700" y="5487988"/>
          <p14:tracePt t="7374" x="10072688" y="5478463"/>
          <p14:tracePt t="7381" x="10091738" y="5470525"/>
          <p14:tracePt t="7386" x="10109200" y="5461000"/>
          <p14:tracePt t="7390" x="10145713" y="5441950"/>
          <p14:tracePt t="7394" x="10164763" y="5441950"/>
          <p14:tracePt t="7400" x="10164763" y="5434013"/>
          <p14:tracePt t="7404" x="10182225" y="5424488"/>
          <p14:tracePt t="7410" x="10201275" y="5414963"/>
          <p14:tracePt t="7417" x="10228263" y="5397500"/>
          <p14:tracePt t="7424" x="10237788" y="5387975"/>
          <p14:tracePt t="7432" x="10255250" y="5378450"/>
          <p14:tracePt t="7436" x="10274300" y="5360988"/>
          <p14:tracePt t="7440" x="10283825" y="5351463"/>
          <p14:tracePt t="7446" x="10301288" y="5341938"/>
          <p14:tracePt t="7450" x="10310813" y="5324475"/>
          <p14:tracePt t="7456" x="10328275" y="5305425"/>
          <p14:tracePt t="7460" x="10347325" y="5295900"/>
          <p14:tracePt t="7467" x="10364788" y="5278438"/>
          <p14:tracePt t="7470" x="10383838" y="5259388"/>
          <p14:tracePt t="7476" x="10410825" y="5241925"/>
          <p14:tracePt t="7482" x="10429875" y="5205413"/>
          <p14:tracePt t="7486" x="10437813" y="5186363"/>
          <p14:tracePt t="7490" x="10456863" y="5159375"/>
          <p14:tracePt t="7497" x="10466388" y="5141913"/>
          <p14:tracePt t="7500" x="10483850" y="5105400"/>
          <p14:tracePt t="7507" x="10502900" y="5086350"/>
          <p14:tracePt t="7510" x="10520363" y="5059363"/>
          <p14:tracePt t="7517" x="10529888" y="5032375"/>
          <p14:tracePt t="7520" x="10539413" y="4995863"/>
          <p14:tracePt t="7526" x="10556875" y="4986338"/>
          <p14:tracePt t="7534" x="10575925" y="4949825"/>
          <p14:tracePt t="7536" x="10585450" y="4913313"/>
          <p14:tracePt t="7540" x="10593388" y="4884738"/>
          <p14:tracePt t="7548" x="10602913" y="4867275"/>
          <p14:tracePt t="7552" x="10621963" y="4840288"/>
          <p14:tracePt t="7556" x="10629900" y="4803775"/>
          <p14:tracePt t="7562" x="10639425" y="4775200"/>
          <p14:tracePt t="7567" x="10648950" y="4748213"/>
          <p14:tracePt t="7572" x="10658475" y="4702175"/>
          <p14:tracePt t="7576" x="10658475" y="4675188"/>
          <p14:tracePt t="7584" x="10666413" y="4648200"/>
          <p14:tracePt t="7586" x="10666413" y="4621213"/>
          <p14:tracePt t="7592" x="10666413" y="4584700"/>
          <p14:tracePt t="7598" x="10675938" y="4548188"/>
          <p14:tracePt t="7602" x="10675938" y="4502150"/>
          <p14:tracePt t="7606" x="10675938" y="4465638"/>
          <p14:tracePt t="7613" x="10675938" y="4419600"/>
          <p14:tracePt t="7617" x="10675938" y="4383088"/>
          <p14:tracePt t="7622" x="10675938" y="4329113"/>
          <p14:tracePt t="7626" x="10675938" y="4273550"/>
          <p14:tracePt t="7633" x="10675938" y="4210050"/>
          <p14:tracePt t="7636" x="10675938" y="4173538"/>
          <p14:tracePt t="7642" x="10675938" y="4127500"/>
          <p14:tracePt t="7649" x="10675938" y="4073525"/>
          <p14:tracePt t="7652" x="10675938" y="4044950"/>
          <p14:tracePt t="7656" x="10666413" y="4017963"/>
          <p14:tracePt t="7662" x="10666413" y="3990975"/>
          <p14:tracePt t="7668" x="10658475" y="3944938"/>
          <p14:tracePt t="7672" x="10658475" y="3927475"/>
          <p14:tracePt t="7678" x="10648950" y="3898900"/>
          <p14:tracePt t="7683" x="10639425" y="3881438"/>
          <p14:tracePt t="7688" x="10629900" y="3852863"/>
          <p14:tracePt t="7692" x="10629900" y="3816350"/>
          <p14:tracePt t="7700" x="10621963" y="3789363"/>
          <p14:tracePt t="7702" x="10612438" y="3771900"/>
          <p14:tracePt t="7708" x="10593388" y="3743325"/>
          <p14:tracePt t="7712" x="10585450" y="3706813"/>
          <p14:tracePt t="7718" x="10566400" y="3679825"/>
          <p14:tracePt t="7722" x="10556875" y="3652838"/>
          <p14:tracePt t="7728" x="10547350" y="3606800"/>
          <p14:tracePt t="7733" x="10520363" y="3560763"/>
          <p14:tracePt t="7738" x="10502900" y="3516313"/>
          <p14:tracePt t="7742" x="10474325" y="3470275"/>
          <p14:tracePt t="7750" x="10466388" y="3414713"/>
          <p14:tracePt t="7754" x="10447338" y="3370263"/>
          <p14:tracePt t="7758" x="10410825" y="3324225"/>
          <p14:tracePt t="7766" x="10383838" y="3278188"/>
          <p14:tracePt t="7768" x="10364788" y="3241675"/>
          <p14:tracePt t="7772" x="10337800" y="3214688"/>
          <p14:tracePt t="7778" x="10301288" y="3168650"/>
          <p14:tracePt t="7784" x="10274300" y="3132138"/>
          <p14:tracePt t="7788" x="10247313" y="3105150"/>
          <p14:tracePt t="7794" x="10210800" y="3068638"/>
          <p14:tracePt t="7800" x="10182225" y="3041650"/>
          <p14:tracePt t="7804" x="10164763" y="3032125"/>
          <p14:tracePt t="7808" x="10128250" y="2995613"/>
          <p14:tracePt t="7815" x="10101263" y="2986088"/>
          <p14:tracePt t="7818" x="10072688" y="2968625"/>
          <p14:tracePt t="7824" x="10036175" y="2949575"/>
          <p14:tracePt t="7828" x="10009188" y="2930525"/>
          <p14:tracePt t="7834" x="9991725" y="2903538"/>
          <p14:tracePt t="7838" x="9963150" y="2886075"/>
          <p14:tracePt t="7844" x="9926638" y="2876550"/>
          <p14:tracePt t="7850" x="9890125" y="2857500"/>
          <p14:tracePt t="7854" x="9836150" y="2820988"/>
          <p14:tracePt t="7858" x="9799638" y="2813050"/>
          <p14:tracePt t="7866" x="9753600" y="2784475"/>
          <p14:tracePt t="7870" x="9707563" y="2747963"/>
          <p14:tracePt t="7874" x="9661525" y="2730500"/>
          <p14:tracePt t="7878" x="9617075" y="2703513"/>
          <p14:tracePt t="7901" x="9361488" y="2565400"/>
          <p14:tracePt t="7904" x="9296400" y="2557463"/>
          <p14:tracePt t="7910" x="9251950" y="2528888"/>
          <p14:tracePt t="7916" x="9196388" y="2501900"/>
          <p14:tracePt t="7920" x="9132888" y="2465388"/>
          <p14:tracePt t="7924" x="9069388" y="2455863"/>
          <p14:tracePt t="7931" x="9023350" y="2447925"/>
          <p14:tracePt t="7934" x="8986838" y="2419350"/>
          <p14:tracePt t="7940" x="8950325" y="2411413"/>
          <p14:tracePt t="7944" x="8894763" y="2401888"/>
          <p14:tracePt t="7950" x="8848725" y="2392363"/>
          <p14:tracePt t="7954" x="8812213" y="2392363"/>
          <p14:tracePt t="7960" x="8767763" y="2392363"/>
          <p14:tracePt t="7965" x="8731250" y="2382838"/>
          <p14:tracePt t="7970" x="8685213" y="2382838"/>
          <p14:tracePt t="7974" x="8648700" y="2382838"/>
          <p14:tracePt t="7981" x="8621713" y="2382838"/>
          <p14:tracePt t="7986" x="8575675" y="2382838"/>
          <p14:tracePt t="7990" x="8548688" y="2382838"/>
          <p14:tracePt t="7998" x="8529638" y="2382838"/>
          <p14:tracePt t="8000" x="8502650" y="2374900"/>
          <p14:tracePt t="8004" x="8483600" y="2374900"/>
          <p14:tracePt t="8010" x="8456613" y="2374900"/>
          <p14:tracePt t="8016" x="8439150" y="2374900"/>
          <p14:tracePt t="8020" x="8429625" y="2374900"/>
          <p14:tracePt t="8026" x="8410575" y="2374900"/>
          <p14:tracePt t="8032" x="8393113" y="2374900"/>
          <p14:tracePt t="8036" x="8366125" y="2374900"/>
          <p14:tracePt t="8040" x="8356600" y="2374900"/>
          <p14:tracePt t="8048" x="8337550" y="2374900"/>
          <p14:tracePt t="8050" x="8320088" y="2374900"/>
          <p14:tracePt t="8056" x="8301038" y="2374900"/>
          <p14:tracePt t="8060" x="8283575" y="2374900"/>
          <p14:tracePt t="8067" x="8274050" y="2374900"/>
          <p14:tracePt t="8070" x="8256588" y="2374900"/>
          <p14:tracePt t="8076" x="8247063" y="2374900"/>
          <p14:tracePt t="8081" x="8228013" y="2374900"/>
          <p14:tracePt t="8086" x="8220075" y="2374900"/>
          <p14:tracePt t="8090" x="8210550" y="2374900"/>
          <p14:tracePt t="8097" x="8191500" y="2374900"/>
          <p14:tracePt t="8106" x="8174038" y="2374900"/>
          <p14:tracePt t="8110" x="8164513" y="2374900"/>
          <p14:tracePt t="8116" x="8154988" y="2374900"/>
          <p14:tracePt t="8120" x="8137525" y="2392363"/>
          <p14:tracePt t="8126" x="8118475" y="2392363"/>
          <p14:tracePt t="8133" x="8108950" y="2401888"/>
          <p14:tracePt t="8136" x="8091488" y="2401888"/>
          <p14:tracePt t="8142" x="8072438" y="2411413"/>
          <p14:tracePt t="8148" x="8064500" y="2411413"/>
          <p14:tracePt t="8152" x="8035925" y="2419350"/>
          <p14:tracePt t="8156" x="8027988" y="2419350"/>
          <p14:tracePt t="8162" x="7999413" y="2428875"/>
          <p14:tracePt t="8172" x="7981950" y="2428875"/>
          <p14:tracePt t="8176" x="7972425" y="2438400"/>
          <p14:tracePt t="8183" x="7954963" y="2447925"/>
          <p14:tracePt t="8192" x="7945438" y="2455863"/>
          <p14:tracePt t="8200" x="7935913" y="2465388"/>
          <p14:tracePt t="8206" x="7926388" y="2474913"/>
          <p14:tracePt t="8213" x="7918450" y="2474913"/>
          <p14:tracePt t="8222" x="7908925" y="2484438"/>
          <p14:tracePt t="8228" x="7899400" y="2484438"/>
          <p14:tracePt t="8233" x="7889875" y="2492375"/>
          <p14:tracePt t="8242" x="7881938" y="2501900"/>
          <p14:tracePt t="8249" x="7872413" y="2520950"/>
          <p14:tracePt t="8258" x="7862888" y="2538413"/>
          <p14:tracePt t="8263" x="7862888" y="2547938"/>
          <p14:tracePt t="8268" x="7845425" y="2565400"/>
          <p14:tracePt t="8272" x="7835900" y="2584450"/>
          <p14:tracePt t="8278" x="7826375" y="2601913"/>
          <p14:tracePt t="8284" x="7816850" y="2611438"/>
          <p14:tracePt t="8288" x="7808913" y="2630488"/>
          <p14:tracePt t="8292" x="7789863" y="2647950"/>
          <p14:tracePt t="8300" x="7780338" y="2667000"/>
          <p14:tracePt t="8302" x="7772400" y="2693988"/>
          <p14:tracePt t="8308" x="7762875" y="2711450"/>
          <p14:tracePt t="8313" x="7753350" y="2730500"/>
          <p14:tracePt t="8318" x="7743825" y="2740025"/>
          <p14:tracePt t="8324" x="7726363" y="2767013"/>
          <p14:tracePt t="8328" x="7716838" y="2784475"/>
          <p14:tracePt t="8333" x="7707313" y="2803525"/>
          <p14:tracePt t="8338" x="7699375" y="2820988"/>
          <p14:tracePt t="8342" x="7699375" y="2840038"/>
          <p14:tracePt t="8350" x="7689850" y="2857500"/>
          <p14:tracePt t="8354" x="7680325" y="2876550"/>
          <p14:tracePt t="8358" x="7670800" y="2894013"/>
          <p14:tracePt t="8366" x="7662863" y="2913063"/>
          <p14:tracePt t="8368" x="7662863" y="2940050"/>
          <p14:tracePt t="8374" x="7643813" y="2968625"/>
          <p14:tracePt t="8378" x="7643813" y="2995613"/>
          <p14:tracePt t="8384" x="7643813" y="3013075"/>
          <p14:tracePt t="8388" x="7634288" y="3041650"/>
          <p14:tracePt t="8394" x="7634288" y="3068638"/>
          <p14:tracePt t="8400" x="7634288" y="3114675"/>
          <p14:tracePt t="8404" x="7626350" y="3151188"/>
          <p14:tracePt t="8408" x="7626350" y="3195638"/>
          <p14:tracePt t="8416" x="7626350" y="3232150"/>
          <p14:tracePt t="8418" x="7616825" y="3287713"/>
          <p14:tracePt t="8424" x="7616825" y="3333750"/>
          <p14:tracePt t="8428" x="7607300" y="3387725"/>
          <p14:tracePt t="8434" x="7607300" y="3433763"/>
          <p14:tracePt t="8440" x="7597775" y="3487738"/>
          <p14:tracePt t="8444" x="7597775" y="3524250"/>
          <p14:tracePt t="8450" x="7597775" y="3570288"/>
          <p14:tracePt t="8454" x="7580313" y="3625850"/>
          <p14:tracePt t="8458" x="7580313" y="3652838"/>
          <p14:tracePt t="8466" x="7580313" y="3698875"/>
          <p14:tracePt t="8471" x="7580313" y="3725863"/>
          <p14:tracePt t="8474" x="7580313" y="3762375"/>
          <p14:tracePt t="8482" x="7580313" y="3789363"/>
          <p14:tracePt t="8484" x="7580313" y="3825875"/>
          <p14:tracePt t="8490" x="7580313" y="3852863"/>
          <p14:tracePt t="8494" x="7580313" y="3881438"/>
          <p14:tracePt t="8500" x="7580313" y="3908425"/>
          <p14:tracePt t="8504" x="7580313" y="3954463"/>
          <p14:tracePt t="8510" x="7580313" y="3971925"/>
          <p14:tracePt t="8516" x="7580313" y="4000500"/>
          <p14:tracePt t="8520" x="7580313" y="4027488"/>
          <p14:tracePt t="8524" x="7580313" y="4073525"/>
          <p14:tracePt t="8532" x="7597775" y="4100513"/>
          <p14:tracePt t="8534" x="7616825" y="4146550"/>
          <p14:tracePt t="8540" x="7626350" y="4200525"/>
          <p14:tracePt t="8544" x="7634288" y="4246563"/>
          <p14:tracePt t="8550" x="7653338" y="4300538"/>
          <p14:tracePt t="8556" x="7662863" y="4346575"/>
          <p14:tracePt t="8560" x="7689850" y="4410075"/>
          <p14:tracePt t="8564" x="7707313" y="4456113"/>
          <p14:tracePt t="8570" x="7726363" y="4483100"/>
          <p14:tracePt t="8576" x="7753350" y="4538663"/>
          <p14:tracePt t="8582" x="7762875" y="4584700"/>
          <p14:tracePt t="8586" x="7780338" y="4611688"/>
          <p14:tracePt t="8590" x="7799388" y="4648200"/>
          <p14:tracePt t="8594" x="7826375" y="4665663"/>
          <p14:tracePt t="8600" x="7845425" y="4684713"/>
          <p14:tracePt t="8606" x="7853363" y="4711700"/>
          <p14:tracePt t="8610" x="7872413" y="4730750"/>
          <p14:tracePt t="8617" x="7889875" y="4757738"/>
          <p14:tracePt t="8620" x="7889875" y="4775200"/>
          <p14:tracePt t="8626" x="7908925" y="4794250"/>
          <p14:tracePt t="8631" x="7918450" y="4803775"/>
          <p14:tracePt t="8636" x="7926388" y="4811713"/>
          <p14:tracePt t="8640" x="7935913" y="4830763"/>
          <p14:tracePt t="8648" x="7954963" y="4840288"/>
          <p14:tracePt t="8650" x="7972425" y="4867275"/>
          <p14:tracePt t="8656" x="7981950" y="4884738"/>
          <p14:tracePt t="8660" x="7999413" y="4903788"/>
          <p14:tracePt t="8666" x="8008938" y="4913313"/>
          <p14:tracePt t="8672" x="8018463" y="4930775"/>
          <p14:tracePt t="8676" x="8035925" y="4940300"/>
          <p14:tracePt t="8680" x="8054975" y="4949825"/>
          <p14:tracePt t="8686" x="8072438" y="4959350"/>
          <p14:tracePt t="8692" x="8081963" y="4976813"/>
          <p14:tracePt t="8698" x="8101013" y="4976813"/>
          <p14:tracePt t="8702" x="8118475" y="4995863"/>
          <p14:tracePt t="8706" x="8154988" y="4995863"/>
          <p14:tracePt t="8713" x="8174038" y="5013325"/>
          <p14:tracePt t="8716" x="8191500" y="5022850"/>
          <p14:tracePt t="8722" x="8220075" y="5032375"/>
          <p14:tracePt t="8726" x="8247063" y="5040313"/>
          <p14:tracePt t="8733" x="8283575" y="5040313"/>
          <p14:tracePt t="8736" x="8310563" y="5059363"/>
          <p14:tracePt t="8742" x="8329613" y="5068888"/>
          <p14:tracePt t="8750" x="8374063" y="5068888"/>
          <p14:tracePt t="8752" x="8393113" y="5076825"/>
          <p14:tracePt t="8756" x="8420100" y="5076825"/>
          <p14:tracePt t="8762" x="8447088" y="5095875"/>
          <p14:tracePt t="8766" x="8466138" y="5095875"/>
          <p14:tracePt t="8772" x="8493125" y="5095875"/>
          <p14:tracePt t="8776" x="8520113" y="5095875"/>
          <p14:tracePt t="8783" x="8566150" y="5105400"/>
          <p14:tracePt t="8786" x="8593138" y="5105400"/>
          <p14:tracePt t="8792" x="8639175" y="5105400"/>
          <p14:tracePt t="8799" x="8666163" y="5113338"/>
          <p14:tracePt t="8802" x="8702675" y="5113338"/>
          <p14:tracePt t="8808" x="8748713" y="5113338"/>
          <p14:tracePt t="8813" x="8785225" y="5113338"/>
          <p14:tracePt t="8818" x="8821738" y="5113338"/>
          <p14:tracePt t="8822" x="8858250" y="5122863"/>
          <p14:tracePt t="8828" x="8913813" y="5122863"/>
          <p14:tracePt t="8833" x="8950325" y="5122863"/>
          <p14:tracePt t="8838" x="9004300" y="5122863"/>
          <p14:tracePt t="8842" x="9040813" y="5122863"/>
          <p14:tracePt t="8850" x="9086850" y="5122863"/>
          <p14:tracePt t="8852" x="9123363" y="5122863"/>
          <p14:tracePt t="8858" x="9178925" y="5122863"/>
          <p14:tracePt t="8863" x="9232900" y="5122863"/>
          <p14:tracePt t="8868" x="9278938" y="5122863"/>
          <p14:tracePt t="8872" x="9332913" y="5122863"/>
          <p14:tracePt t="8878" x="9369425" y="5122863"/>
          <p14:tracePt t="8883" x="9424988" y="5122863"/>
          <p14:tracePt t="8901" x="9561513" y="5122863"/>
          <p14:tracePt t="8904" x="9588500" y="5122863"/>
          <p14:tracePt t="8908" x="9644063" y="5122863"/>
          <p14:tracePt t="8912" x="9707563" y="5122863"/>
          <p14:tracePt t="8918" x="9734550" y="5113338"/>
          <p14:tracePt t="8924" x="9790113" y="5113338"/>
          <p14:tracePt t="8928" x="9845675" y="5095875"/>
          <p14:tracePt t="8934" x="9882188" y="5086350"/>
          <p14:tracePt t="8938" x="9936163" y="5068888"/>
          <p14:tracePt t="8944" x="9963150" y="5059363"/>
          <p14:tracePt t="8950" x="10009188" y="5040313"/>
          <p14:tracePt t="8954" x="10036175" y="5013325"/>
          <p14:tracePt t="8958" x="10072688" y="5003800"/>
          <p14:tracePt t="8966" x="10101263" y="4986338"/>
          <p14:tracePt t="8968" x="10118725" y="4967288"/>
          <p14:tracePt t="8974" x="10137775" y="4959350"/>
          <p14:tracePt t="8978" x="10155238" y="4940300"/>
          <p14:tracePt t="8984" x="10174288" y="4922838"/>
          <p14:tracePt t="8988" x="10201275" y="4903788"/>
          <p14:tracePt t="8994" x="10210800" y="4884738"/>
          <p14:tracePt t="9000" x="10228263" y="4867275"/>
          <p14:tracePt t="9004" x="10237788" y="4848225"/>
          <p14:tracePt t="9008" x="10247313" y="4830763"/>
          <p14:tracePt t="9016" x="10255250" y="4811713"/>
          <p14:tracePt t="9018" x="10264775" y="4767263"/>
          <p14:tracePt t="9024" x="10264775" y="4738688"/>
          <p14:tracePt t="9028" x="10274300" y="4711700"/>
          <p14:tracePt t="9034" x="10274300" y="4665663"/>
          <p14:tracePt t="9040" x="10274300" y="4638675"/>
          <p14:tracePt t="9044" x="10274300" y="4584700"/>
          <p14:tracePt t="9050" x="10274300" y="4548188"/>
          <p14:tracePt t="9054" x="10274300" y="4502150"/>
          <p14:tracePt t="9060" x="10274300" y="4446588"/>
          <p14:tracePt t="9066" x="10274300" y="4392613"/>
          <p14:tracePt t="9070" x="10274300" y="4319588"/>
          <p14:tracePt t="9074" x="10255250" y="4256088"/>
          <p14:tracePt t="9083" x="10247313" y="4200525"/>
          <p14:tracePt t="9084" x="10237788" y="4137025"/>
          <p14:tracePt t="9090" x="10218738" y="4064000"/>
          <p14:tracePt t="9094" x="10210800" y="4000500"/>
          <p14:tracePt t="9100" x="10201275" y="3944938"/>
          <p14:tracePt t="9104" x="10174288" y="3898900"/>
          <p14:tracePt t="9110" x="10164763" y="3835400"/>
          <p14:tracePt t="9116" x="10155238" y="3779838"/>
          <p14:tracePt t="9120" x="10137775" y="3735388"/>
          <p14:tracePt t="9124" x="10137775" y="3679825"/>
          <p14:tracePt t="9132" x="10128250" y="3652838"/>
          <p14:tracePt t="9134" x="10118725" y="3606800"/>
          <p14:tracePt t="9140" x="10109200" y="3560763"/>
          <p14:tracePt t="9144" x="10101263" y="3533775"/>
          <p14:tracePt t="9150" x="10091738" y="3506788"/>
          <p14:tracePt t="9156" x="10082213" y="3470275"/>
          <p14:tracePt t="9160" x="10072688" y="3443288"/>
          <p14:tracePt t="9167" x="10064750" y="3414713"/>
          <p14:tracePt t="9170" x="10045700" y="3387725"/>
          <p14:tracePt t="9174" x="10036175" y="3360738"/>
          <p14:tracePt t="9181" x="10028238" y="3333750"/>
          <p14:tracePt t="9186" x="10009188" y="3305175"/>
          <p14:tracePt t="9190" x="9999663" y="3287713"/>
          <p14:tracePt t="9198" x="9991725" y="3268663"/>
          <p14:tracePt t="9200" x="9972675" y="3251200"/>
          <p14:tracePt t="9206" x="9963150" y="3232150"/>
          <p14:tracePt t="9210" x="9955213" y="3224213"/>
          <p14:tracePt t="9216" x="9936163" y="3214688"/>
          <p14:tracePt t="9220" x="9926638" y="3195638"/>
          <p14:tracePt t="9226" x="9909175" y="3178175"/>
          <p14:tracePt t="9232" x="9890125" y="3168650"/>
          <p14:tracePt t="9236" x="9872663" y="3151188"/>
          <p14:tracePt t="9240" x="9845675" y="3132138"/>
          <p14:tracePt t="9248" x="9817100" y="3114675"/>
          <p14:tracePt t="9252" x="9780588" y="3095625"/>
          <p14:tracePt t="9256" x="9744075" y="3086100"/>
          <p14:tracePt t="9260" x="9717088" y="3078163"/>
          <p14:tracePt t="9266" x="9661525" y="3049588"/>
          <p14:tracePt t="9272" x="9625013" y="3041650"/>
          <p14:tracePt t="9276" x="9571038" y="3013075"/>
          <p14:tracePt t="9284" x="9515475" y="3005138"/>
          <p14:tracePt t="9286" x="9471025" y="3005138"/>
          <p14:tracePt t="9292" x="9424988" y="2995613"/>
          <p14:tracePt t="9298" x="9369425" y="2986088"/>
          <p14:tracePt t="9302" x="9315450" y="2986088"/>
          <p14:tracePt t="9306" x="9259888" y="2986088"/>
          <p14:tracePt t="9312" x="9196388" y="2968625"/>
          <p14:tracePt t="9316" x="9142413" y="2968625"/>
          <p14:tracePt t="9322" x="9069388" y="2968625"/>
          <p14:tracePt t="9326" x="9013825" y="2968625"/>
          <p14:tracePt t="9334" x="8950325" y="2968625"/>
          <p14:tracePt t="9336" x="8877300" y="2968625"/>
          <p14:tracePt t="9342" x="8821738" y="2968625"/>
          <p14:tracePt t="9348" x="8748713" y="2968625"/>
          <p14:tracePt t="9352" x="8694738" y="2968625"/>
          <p14:tracePt t="9356" x="8621713" y="2968625"/>
          <p14:tracePt t="9364" x="8556625" y="2968625"/>
          <p14:tracePt t="9366" x="8502650" y="2968625"/>
          <p14:tracePt t="9372" x="8429625" y="2968625"/>
          <p14:tracePt t="9376" x="8356600" y="2968625"/>
          <p14:tracePt t="9383" x="8301038" y="2968625"/>
          <p14:tracePt t="9388" x="8228013" y="2968625"/>
          <p14:tracePt t="9392" x="8128000" y="2986088"/>
          <p14:tracePt t="9399" x="8072438" y="2986088"/>
          <p14:tracePt t="9402" x="7999413" y="2986088"/>
          <p14:tracePt t="9408" x="7926388" y="2986088"/>
          <p14:tracePt t="9413" x="7845425" y="3005138"/>
          <p14:tracePt t="9418" x="7808913" y="3005138"/>
          <p14:tracePt t="9422" x="7753350" y="3005138"/>
          <p14:tracePt t="9428" x="7689850" y="3013075"/>
          <p14:tracePt t="9432" x="7662863" y="3013075"/>
          <p14:tracePt t="9438" x="7626350" y="3013075"/>
          <p14:tracePt t="9442" x="7589838" y="3022600"/>
          <p14:tracePt t="9450" x="7561263" y="3022600"/>
          <p14:tracePt t="9452" x="7543800" y="3022600"/>
          <p14:tracePt t="9458" x="7516813" y="3022600"/>
          <p14:tracePt t="9462" x="7497763" y="3022600"/>
          <p14:tracePt t="9468" x="7451725" y="3022600"/>
          <p14:tracePt t="9472" x="7443788" y="3022600"/>
          <p14:tracePt t="9478" x="7407275" y="3022600"/>
          <p14:tracePt t="9484" x="7378700" y="3022600"/>
          <p14:tracePt t="9488" x="7324725" y="3022600"/>
          <p14:tracePt t="9492" x="7288213" y="3022600"/>
          <p14:tracePt t="9499" x="7215188" y="3022600"/>
          <p14:tracePt t="9504" x="7123113" y="3022600"/>
          <p14:tracePt t="9508" x="7032625" y="3022600"/>
          <p14:tracePt t="9516" x="6923088" y="3022600"/>
          <p14:tracePt t="9518" x="6794500" y="3022600"/>
          <p14:tracePt t="9524" x="6667500" y="3005138"/>
          <p14:tracePt t="9528" x="6511925" y="2986088"/>
          <p14:tracePt t="9534" x="6383338" y="2959100"/>
          <p14:tracePt t="9538" x="6256338" y="2930525"/>
          <p14:tracePt t="9544" x="6137275" y="2886075"/>
          <p14:tracePt t="9550" x="6027738" y="2857500"/>
          <p14:tracePt t="9554" x="5908675" y="2803525"/>
          <p14:tracePt t="9558" x="5826125" y="2776538"/>
          <p14:tracePt t="9566" x="5753100" y="2757488"/>
          <p14:tracePt t="9568" x="5689600" y="2747963"/>
          <p14:tracePt t="9574" x="5643563" y="2730500"/>
          <p14:tracePt t="9588" x="5616575" y="2730500"/>
          <p14:tracePt t="9594" x="5597525" y="2730500"/>
          <p14:tracePt t="9746" x="5589588" y="2730500"/>
          <p14:tracePt t="9750" x="5543550" y="2720975"/>
          <p14:tracePt t="9756" x="5497513" y="2720975"/>
          <p14:tracePt t="9760" x="5461000" y="2720975"/>
          <p14:tracePt t="9766" x="5407025" y="2720975"/>
          <p14:tracePt t="9770" x="5370513" y="2720975"/>
          <p14:tracePt t="9776" x="5351463" y="2720975"/>
          <p14:tracePt t="9781" x="5334000" y="2730500"/>
          <p14:tracePt t="9786" x="5314950" y="2740025"/>
          <p14:tracePt t="9790" x="5305425" y="2757488"/>
          <p14:tracePt t="9797" x="5297488" y="2776538"/>
          <p14:tracePt t="9800" x="5287963" y="2784475"/>
          <p14:tracePt t="9806" x="5268913" y="2803525"/>
          <p14:tracePt t="9810" x="5251450" y="2820988"/>
          <p14:tracePt t="9816" x="5232400" y="2830513"/>
          <p14:tracePt t="9820" x="5205413" y="2840038"/>
          <p14:tracePt t="9826" x="5159375" y="2857500"/>
          <p14:tracePt t="9833" x="5114925" y="2886075"/>
          <p14:tracePt t="9836" x="5078413" y="2894013"/>
          <p14:tracePt t="9840" x="4995863" y="2922588"/>
          <p14:tracePt t="9849" x="4932363" y="2930525"/>
          <p14:tracePt t="9852" x="4867275" y="2968625"/>
          <p14:tracePt t="9856" x="4794250" y="2995613"/>
          <p14:tracePt t="9862" x="4711700" y="3013075"/>
          <p14:tracePt t="9867" x="4657725" y="3022600"/>
          <p14:tracePt t="9872" x="4630738" y="3032125"/>
          <p14:tracePt t="9876" x="4584700" y="3041650"/>
          <p14:tracePt t="9884" x="4557713" y="3059113"/>
          <p14:tracePt t="9900" x="4419600" y="3132138"/>
          <p14:tracePt t="9903" x="4356100" y="3168650"/>
          <p14:tracePt t="9906" x="4310063" y="3205163"/>
          <p14:tracePt t="9914" x="4265613" y="3224213"/>
          <p14:tracePt t="9916" x="4219575" y="3251200"/>
          <p14:tracePt t="9922" x="4156075" y="3287713"/>
          <p14:tracePt t="9926" x="4110038" y="3305175"/>
          <p14:tracePt t="9933" x="4064000" y="3341688"/>
          <p14:tracePt t="9936" x="4008438" y="3378200"/>
          <p14:tracePt t="9942" x="3981450" y="3414713"/>
          <p14:tracePt t="9948" x="3935413" y="3433763"/>
          <p14:tracePt t="9952" x="3908425" y="3470275"/>
          <p14:tracePt t="9956" x="3871913" y="3497263"/>
          <p14:tracePt t="9963" x="3844925" y="3533775"/>
          <p14:tracePt t="9968" x="3808413" y="3552825"/>
          <p14:tracePt t="9972" x="3781425" y="3579813"/>
          <p14:tracePt t="9978" x="3762375" y="3589338"/>
          <p14:tracePt t="9983" x="3725863" y="3616325"/>
          <p14:tracePt t="9988" x="3708400" y="3633788"/>
          <p14:tracePt t="9992" x="3689350" y="3652838"/>
          <p14:tracePt t="10000" x="3671888" y="3652838"/>
          <p14:tracePt t="10002" x="3662363" y="3662363"/>
          <p14:tracePt t="10008" x="3652838" y="3670300"/>
          <p14:tracePt t="10014" x="3643313" y="3670300"/>
          <p14:tracePt t="10022" x="3643313" y="3679825"/>
          <p14:tracePt t="10028" x="3635375" y="3679825"/>
          <p14:tracePt t="10094" x="3635375" y="3689350"/>
          <p14:tracePt t="10098" x="3625850" y="3689350"/>
          <p14:tracePt t="10104" x="3625850" y="3698875"/>
          <p14:tracePt t="10116" x="3616325" y="3706813"/>
          <p14:tracePt t="10128" x="3616325" y="3716338"/>
          <p14:tracePt t="10138" x="3606800" y="3725863"/>
          <p14:tracePt t="10168" x="3598863" y="3735388"/>
          <p14:tracePt t="10181" x="3598863" y="3743325"/>
          <p14:tracePt t="10200" x="3598863" y="3752850"/>
          <p14:tracePt t="10232" x="3598863" y="3762375"/>
          <p14:tracePt t="10234" x="3598863" y="3771900"/>
          <p14:tracePt t="10244" x="3598863" y="3779838"/>
          <p14:tracePt t="10254" x="3598863" y="3789363"/>
          <p14:tracePt t="10260" x="3598863" y="3798888"/>
          <p14:tracePt t="10270" x="3598863" y="3808413"/>
          <p14:tracePt t="10274" x="3598863" y="3816350"/>
          <p14:tracePt t="10284" x="3598863" y="3825875"/>
          <p14:tracePt t="10294" x="3598863" y="3835400"/>
          <p14:tracePt t="10370" x="3598863" y="3844925"/>
          <p14:tracePt t="10382" x="3598863" y="3852863"/>
          <p14:tracePt t="10386" x="3598863" y="3871913"/>
          <p14:tracePt t="10392" x="3606800" y="3881438"/>
          <p14:tracePt t="10399" x="3606800" y="3889375"/>
          <p14:tracePt t="10400" x="3606800" y="3898900"/>
          <p14:tracePt t="10410" x="3606800" y="3917950"/>
          <p14:tracePt t="10416" x="3606800" y="3927475"/>
          <p14:tracePt t="10422" x="3606800" y="3935413"/>
          <p14:tracePt t="10426" x="3606800" y="3944938"/>
          <p14:tracePt t="10430" x="3606800" y="3954463"/>
          <p14:tracePt t="10748" x="3606800" y="3963988"/>
          <p14:tracePt t="10766" x="3606800" y="3971925"/>
          <p14:tracePt t="10774" x="3606800" y="3990975"/>
          <p14:tracePt t="10778" x="3606800" y="4000500"/>
          <p14:tracePt t="10784" x="3606800" y="4008438"/>
          <p14:tracePt t="10804" x="3606800" y="4017963"/>
          <p14:tracePt t="11698" x="3606800" y="4008438"/>
          <p14:tracePt t="11702" x="3606800" y="3990975"/>
          <p14:tracePt t="11708" x="3606800" y="3981450"/>
          <p14:tracePt t="11714" x="3606800" y="3963988"/>
          <p14:tracePt t="11718" x="3606800" y="3954463"/>
          <p14:tracePt t="11729" x="3598863" y="3935413"/>
          <p14:tracePt t="11733" x="3598863" y="3927475"/>
          <p14:tracePt t="11738" x="3589338" y="3917950"/>
          <p14:tracePt t="11742" x="3589338" y="3908425"/>
          <p14:tracePt t="11749" x="3579813" y="3898900"/>
          <p14:tracePt t="11752" x="3579813" y="3889375"/>
          <p14:tracePt t="11764" x="3570288" y="3871913"/>
          <p14:tracePt t="11772" x="3570288" y="3862388"/>
          <p14:tracePt t="11783" x="3562350" y="3862388"/>
          <p14:tracePt t="11788" x="3562350" y="3852863"/>
          <p14:tracePt t="11886" x="3562350" y="3844925"/>
          <p14:tracePt t="11954" x="3552825" y="3844925"/>
          <p14:tracePt t="12004" x="3543300" y="3844925"/>
          <p14:tracePt t="12030" x="3533775" y="3844925"/>
          <p14:tracePt t="12034" x="3525838" y="3844925"/>
          <p14:tracePt t="12040" x="3516313" y="3844925"/>
          <p14:tracePt t="12048" x="3506788" y="3844925"/>
          <p14:tracePt t="12050" x="3497263" y="3844925"/>
          <p14:tracePt t="12056" x="3479800" y="3844925"/>
          <p14:tracePt t="12060" x="3479800" y="3835400"/>
          <p14:tracePt t="12066" x="3460750" y="3835400"/>
          <p14:tracePt t="12070" x="3443288" y="3835400"/>
          <p14:tracePt t="12076" x="3433763" y="3835400"/>
          <p14:tracePt t="12082" x="3416300" y="3825875"/>
          <p14:tracePt t="12086" x="3406775" y="3825875"/>
          <p14:tracePt t="12090" x="3387725" y="3816350"/>
          <p14:tracePt t="12100" x="3370263" y="3816350"/>
          <p14:tracePt t="12106" x="3360738" y="3808413"/>
          <p14:tracePt t="12110" x="3343275" y="3808413"/>
          <p14:tracePt t="12116" x="3333750" y="3798888"/>
          <p14:tracePt t="12120" x="3324225" y="3789363"/>
          <p14:tracePt t="12126" x="3314700" y="3779838"/>
          <p14:tracePt t="12136" x="3306763" y="3771900"/>
          <p14:tracePt t="12142" x="3306763" y="3762375"/>
          <p14:tracePt t="12147" x="3297238" y="3762375"/>
          <p14:tracePt t="12150" x="3287713" y="3762375"/>
          <p14:tracePt t="12156" x="3278188" y="3752850"/>
          <p14:tracePt t="12164" x="3278188" y="3743325"/>
          <p14:tracePt t="12166" x="3270250" y="3735388"/>
          <p14:tracePt t="12172" x="3260725" y="3725863"/>
          <p14:tracePt t="12176" x="3260725" y="3716338"/>
          <p14:tracePt t="12183" x="3260725" y="3698875"/>
          <p14:tracePt t="12186" x="3251200" y="3698875"/>
          <p14:tracePt t="12192" x="3232150" y="3679825"/>
          <p14:tracePt t="12197" x="3232150" y="3662363"/>
          <p14:tracePt t="12202" x="3214688" y="3625850"/>
          <p14:tracePt t="12206" x="3205163" y="3616325"/>
          <p14:tracePt t="12214" x="3195638" y="3597275"/>
          <p14:tracePt t="12216" x="3187700" y="3552825"/>
          <p14:tracePt t="12222" x="3159125" y="3524250"/>
          <p14:tracePt t="12226" x="3141663" y="3487738"/>
          <p14:tracePt t="12232" x="3132138" y="3433763"/>
          <p14:tracePt t="12236" x="3114675" y="3406775"/>
          <p14:tracePt t="12242" x="3078163" y="3370263"/>
          <p14:tracePt t="12247" x="3068638" y="3333750"/>
          <p14:tracePt t="12252" x="3059113" y="3297238"/>
          <p14:tracePt t="12256" x="3032125" y="3241675"/>
          <p14:tracePt t="12264" x="3022600" y="3178175"/>
          <p14:tracePt t="12266" x="3005138" y="3151188"/>
          <p14:tracePt t="12272" x="3005138" y="3132138"/>
          <p14:tracePt t="12279" x="2986088" y="3105150"/>
          <p14:tracePt t="12283" x="2968625" y="3059113"/>
          <p14:tracePt t="12288" x="2959100" y="3032125"/>
          <p14:tracePt t="12292" x="2949575" y="3005138"/>
          <p14:tracePt t="12299" x="2940050" y="2986088"/>
          <p14:tracePt t="12302" x="2932113" y="2949575"/>
          <p14:tracePt t="12308" x="2922588" y="2922588"/>
          <p14:tracePt t="12314" x="2922588" y="2903538"/>
          <p14:tracePt t="12318" x="2913063" y="2886075"/>
          <p14:tracePt t="12322" x="2903538" y="2857500"/>
          <p14:tracePt t="12329" x="2895600" y="2840038"/>
          <p14:tracePt t="12333" x="2895600" y="2820988"/>
          <p14:tracePt t="12338" x="2886075" y="2803525"/>
          <p14:tracePt t="12342" x="2886075" y="2784475"/>
          <p14:tracePt t="12349" x="2876550" y="2767013"/>
          <p14:tracePt t="12352" x="2876550" y="2740025"/>
          <p14:tracePt t="12358" x="2876550" y="2720975"/>
          <p14:tracePt t="12364" x="2867025" y="2703513"/>
          <p14:tracePt t="12368" x="2867025" y="2667000"/>
          <p14:tracePt t="12372" x="2867025" y="2647950"/>
          <p14:tracePt t="12378" x="2867025" y="2620963"/>
          <p14:tracePt t="12382" x="2867025" y="2601913"/>
          <p14:tracePt t="12388" x="2867025" y="2584450"/>
          <p14:tracePt t="12394" x="2867025" y="2557463"/>
          <p14:tracePt t="12399" x="2867025" y="2538413"/>
          <p14:tracePt t="12404" x="2867025" y="2520950"/>
          <p14:tracePt t="12415" x="2867025" y="2511425"/>
          <p14:tracePt t="12418" x="2867025" y="2501900"/>
          <p14:tracePt t="12424" x="2867025" y="2492375"/>
          <p14:tracePt t="12429" x="2867025" y="2484438"/>
          <p14:tracePt t="12435" x="2867025" y="2474913"/>
          <p14:tracePt t="12438" x="2867025" y="2465388"/>
          <p14:tracePt t="12444" x="2867025" y="2455863"/>
          <p14:tracePt t="12454" x="2867025" y="2438400"/>
          <p14:tracePt t="12465" x="2867025" y="2419350"/>
          <p14:tracePt t="12470" x="2876550" y="2401888"/>
          <p14:tracePt t="12478" x="2876550" y="2382838"/>
          <p14:tracePt t="12484" x="2886075" y="2382838"/>
          <p14:tracePt t="12488" x="2886075" y="2374900"/>
          <p14:tracePt t="12494" x="2886075" y="2365375"/>
          <p14:tracePt t="12500" x="2895600" y="2346325"/>
          <p14:tracePt t="12504" x="2903538" y="2338388"/>
          <p14:tracePt t="12516" x="2903538" y="2328863"/>
          <p14:tracePt t="12532" x="2903538" y="2309813"/>
          <p14:tracePt t="12540" x="2903538" y="2301875"/>
          <p14:tracePt t="12550" x="2903538" y="2292350"/>
          <p14:tracePt t="12560" x="2903538" y="2282825"/>
          <p14:tracePt t="12565" x="2913063" y="2282825"/>
          <p14:tracePt t="12615" x="2913063" y="2273300"/>
          <p14:tracePt t="12762" x="2922588" y="2273300"/>
          <p14:tracePt t="12766" x="2922588" y="2265363"/>
          <p14:tracePt t="12782" x="2932113" y="2265363"/>
          <p14:tracePt t="12792" x="2940050" y="2255838"/>
          <p14:tracePt t="12806" x="2949575" y="2246313"/>
          <p14:tracePt t="12822" x="2959100" y="2236788"/>
          <p14:tracePt t="12849" x="2959100" y="2228850"/>
          <p14:tracePt t="12853" x="2968625" y="2228850"/>
          <p14:tracePt t="12868" x="2976563" y="2228850"/>
          <p14:tracePt t="12883" x="2976563" y="2219325"/>
          <p14:tracePt t="12892" x="2976563" y="2209800"/>
          <p14:tracePt t="12902" x="2986088" y="2209800"/>
          <p14:tracePt t="12932" x="2995613" y="2209800"/>
          <p14:tracePt t="12988" x="3005138" y="2209800"/>
          <p14:tracePt t="13094" x="3005138" y="2200275"/>
          <p14:tracePt t="13144" x="3005138" y="2192338"/>
          <p14:tracePt t="13154" x="3005138" y="2182813"/>
          <p14:tracePt t="13166" x="3005138" y="2173288"/>
          <p14:tracePt t="13186" x="3005138" y="2163763"/>
          <p14:tracePt t="13280" x="3013075" y="2155825"/>
          <p14:tracePt t="13294" x="3022600" y="2155825"/>
          <p14:tracePt t="13306" x="3022600" y="2146300"/>
          <p14:tracePt t="13310" x="3022600" y="2136775"/>
          <p14:tracePt t="13326" x="3032125" y="2127250"/>
          <p14:tracePt t="13332" x="3032125" y="2119313"/>
          <p14:tracePt t="13336" x="3041650" y="2119313"/>
          <p14:tracePt t="13350" x="3041650" y="2109788"/>
          <p14:tracePt t="13356" x="3049588" y="2109788"/>
          <p14:tracePt t="13386" x="3059113" y="2109788"/>
          <p14:tracePt t="13410" x="3059113" y="2100263"/>
          <p14:tracePt t="13426" x="3059113" y="2090738"/>
          <p14:tracePt t="13431" x="3059113" y="2082800"/>
          <p14:tracePt t="13436" x="3068638" y="2082800"/>
          <p14:tracePt t="13442" x="3078163" y="2082800"/>
          <p14:tracePt t="13452" x="3086100" y="2073275"/>
          <p14:tracePt t="13456" x="3095625" y="2063750"/>
          <p14:tracePt t="13463" x="3105150" y="2063750"/>
          <p14:tracePt t="13466" x="3114675" y="2054225"/>
          <p14:tracePt t="13482" x="3122613" y="2046288"/>
          <p14:tracePt t="13492" x="3132138" y="2036763"/>
          <p14:tracePt t="13502" x="3141663" y="2036763"/>
          <p14:tracePt t="13515" x="3151188" y="2036763"/>
          <p14:tracePt t="13526" x="3159125" y="2036763"/>
          <p14:tracePt t="13532" x="3159125" y="2027238"/>
          <p14:tracePt t="13538" x="3168650" y="2027238"/>
          <p14:tracePt t="13558" x="3168650" y="2017713"/>
          <p14:tracePt t="13564" x="3178175" y="2017713"/>
          <p14:tracePt t="13579" x="3195638" y="2017713"/>
          <p14:tracePt t="13582" x="3195638" y="2009775"/>
          <p14:tracePt t="13589" x="3205163" y="2009775"/>
          <p14:tracePt t="13592" x="3214688" y="2009775"/>
          <p14:tracePt t="13602" x="3232150" y="2000250"/>
          <p14:tracePt t="13608" x="3241675" y="2000250"/>
          <p14:tracePt t="13615" x="3241675" y="1990725"/>
          <p14:tracePt t="13618" x="3260725" y="1990725"/>
          <p14:tracePt t="13629" x="3278188" y="1990725"/>
          <p14:tracePt t="13632" x="3287713" y="1981200"/>
          <p14:tracePt t="13638" x="3297238" y="1981200"/>
          <p14:tracePt t="13642" x="3314700" y="1981200"/>
          <p14:tracePt t="13654" x="3324225" y="1973263"/>
          <p14:tracePt t="13658" x="3343275" y="1973263"/>
          <p14:tracePt t="13665" x="3351213" y="1973263"/>
          <p14:tracePt t="13668" x="3360738" y="1973263"/>
          <p14:tracePt t="13674" x="3370263" y="1963738"/>
          <p14:tracePt t="13680" x="3379788" y="1963738"/>
          <p14:tracePt t="13684" x="3387725" y="1963738"/>
          <p14:tracePt t="13688" x="3397250" y="1963738"/>
          <p14:tracePt t="13694" x="3406775" y="1963738"/>
          <p14:tracePt t="13699" x="3416300" y="1963738"/>
          <p14:tracePt t="13704" x="3424238" y="1963738"/>
          <p14:tracePt t="13708" x="3433763" y="1963738"/>
          <p14:tracePt t="13725" x="3443288" y="1963738"/>
          <p14:tracePt t="13734" x="3452813" y="1963738"/>
          <p14:tracePt t="13749" x="3460750" y="1963738"/>
          <p14:tracePt t="13758" x="3470275" y="1963738"/>
          <p14:tracePt t="13782" x="3479800" y="1963738"/>
          <p14:tracePt t="13810" x="3489325" y="1973263"/>
          <p14:tracePt t="13820" x="3497263" y="1973263"/>
          <p14:tracePt t="13831" x="3506788" y="1973263"/>
          <p14:tracePt t="13834" x="3516313" y="1981200"/>
          <p14:tracePt t="13840" x="3525838" y="1981200"/>
          <p14:tracePt t="13850" x="3533775" y="1990725"/>
          <p14:tracePt t="13854" x="3543300" y="1990725"/>
          <p14:tracePt t="13870" x="3552825" y="2000250"/>
          <p14:tracePt t="13883" x="3570288" y="2000250"/>
          <p14:tracePt t="13890" x="3579813" y="2009775"/>
          <p14:tracePt t="13896" x="3589338" y="2009775"/>
          <p14:tracePt t="13900" x="3598863" y="2017713"/>
          <p14:tracePt t="13916" x="3606800" y="2027238"/>
          <p14:tracePt t="13926" x="3616325" y="2036763"/>
          <p14:tracePt t="13932" x="3616325" y="2046288"/>
          <p14:tracePt t="13936" x="3625850" y="2046288"/>
          <p14:tracePt t="13940" x="3635375" y="2046288"/>
          <p14:tracePt t="13950" x="3643313" y="2046288"/>
          <p14:tracePt t="13956" x="3643313" y="2054225"/>
          <p14:tracePt t="13966" x="3652838" y="2054225"/>
          <p14:tracePt t="13970" x="3652838" y="2063750"/>
          <p14:tracePt t="13976" x="3662363" y="2063750"/>
          <p14:tracePt t="13982" x="3671888" y="2073275"/>
          <p14:tracePt t="13990" x="3679825" y="2082800"/>
          <p14:tracePt t="13996" x="3689350" y="2082800"/>
          <p14:tracePt t="14002" x="3698875" y="2090738"/>
          <p14:tracePt t="14014" x="3698875" y="2100263"/>
          <p14:tracePt t="14016" x="3708400" y="2100263"/>
          <p14:tracePt t="14022" x="3716338" y="2109788"/>
          <p14:tracePt t="14026" x="3725863" y="2109788"/>
          <p14:tracePt t="14032" x="3735388" y="2119313"/>
          <p14:tracePt t="14036" x="3744913" y="2127250"/>
          <p14:tracePt t="14042" x="3752850" y="2136775"/>
          <p14:tracePt t="14052" x="3752850" y="2146300"/>
          <p14:tracePt t="14056" x="3762375" y="2155825"/>
          <p14:tracePt t="14064" x="3771900" y="2155825"/>
          <p14:tracePt t="14066" x="3781425" y="2155825"/>
          <p14:tracePt t="14072" x="3781425" y="2163763"/>
          <p14:tracePt t="14076" x="3789363" y="2173288"/>
          <p14:tracePt t="14082" x="3798888" y="2173288"/>
          <p14:tracePt t="14086" x="3798888" y="2182813"/>
          <p14:tracePt t="14092" x="3808413" y="2192338"/>
          <p14:tracePt t="14108" x="3808413" y="2200275"/>
          <p14:tracePt t="14114" x="3808413" y="2209800"/>
          <p14:tracePt t="14118" x="3817938" y="2209800"/>
          <p14:tracePt t="14132" x="3825875" y="2219325"/>
          <p14:tracePt t="14142" x="3835400" y="2228850"/>
          <p14:tracePt t="14149" x="3844925" y="2228850"/>
          <p14:tracePt t="14152" x="3844925" y="2246313"/>
          <p14:tracePt t="14158" x="3854450" y="2246313"/>
          <p14:tracePt t="14165" x="3854450" y="2255838"/>
          <p14:tracePt t="14172" x="3862388" y="2265363"/>
          <p14:tracePt t="14182" x="3862388" y="2273300"/>
          <p14:tracePt t="14189" x="3862388" y="2282825"/>
          <p14:tracePt t="14192" x="3862388" y="2292350"/>
          <p14:tracePt t="14199" x="3871913" y="2301875"/>
          <p14:tracePt t="14208" x="3881438" y="2309813"/>
          <p14:tracePt t="14214" x="3881438" y="2319338"/>
          <p14:tracePt t="14218" x="3890963" y="2319338"/>
          <p14:tracePt t="14222" x="3890963" y="2328863"/>
          <p14:tracePt t="14230" x="3890963" y="2338388"/>
          <p14:tracePt t="14238" x="3898900" y="2346325"/>
          <p14:tracePt t="14244" x="3898900" y="2355850"/>
          <p14:tracePt t="14248" x="3898900" y="2374900"/>
          <p14:tracePt t="14254" x="3908425" y="2374900"/>
          <p14:tracePt t="14265" x="3908425" y="2392363"/>
          <p14:tracePt t="14268" x="3917950" y="2392363"/>
          <p14:tracePt t="14284" x="3917950" y="2411413"/>
          <p14:tracePt t="14295" x="3917950" y="2419350"/>
          <p14:tracePt t="14304" x="3917950" y="2438400"/>
          <p14:tracePt t="14308" x="3927475" y="2447925"/>
          <p14:tracePt t="14315" x="3927475" y="2455863"/>
          <p14:tracePt t="14332" x="3927475" y="2465388"/>
          <p14:tracePt t="14334" x="3927475" y="2474913"/>
          <p14:tracePt t="14338" x="3935413" y="2484438"/>
          <p14:tracePt t="14344" x="3935413" y="2492375"/>
          <p14:tracePt t="14350" x="3935413" y="2501900"/>
          <p14:tracePt t="14360" x="3944938" y="2520950"/>
          <p14:tracePt t="14370" x="3944938" y="2528888"/>
          <p14:tracePt t="14374" x="3954463" y="2547938"/>
          <p14:tracePt t="14382" x="3954463" y="2557463"/>
          <p14:tracePt t="14384" x="3954463" y="2565400"/>
          <p14:tracePt t="14390" x="3954463" y="2574925"/>
          <p14:tracePt t="14394" x="3954463" y="2584450"/>
          <p14:tracePt t="14410" x="3954463" y="2593975"/>
          <p14:tracePt t="14415" x="3954463" y="2601913"/>
          <p14:tracePt t="14424" x="3954463" y="2611438"/>
          <p14:tracePt t="14432" x="3954463" y="2620963"/>
          <p14:tracePt t="14447" x="3963988" y="2638425"/>
          <p14:tracePt t="14450" x="3963988" y="2647950"/>
          <p14:tracePt t="14465" x="3963988" y="2657475"/>
          <p14:tracePt t="14476" x="3963988" y="2674938"/>
          <p14:tracePt t="14481" x="3963988" y="2684463"/>
          <p14:tracePt t="14491" x="3963988" y="2703513"/>
          <p14:tracePt t="14500" x="3963988" y="2711450"/>
          <p14:tracePt t="14510" x="3954463" y="2720975"/>
          <p14:tracePt t="14516" x="3954463" y="2740025"/>
          <p14:tracePt t="14520" x="3944938" y="2747963"/>
          <p14:tracePt t="14526" x="3944938" y="2757488"/>
          <p14:tracePt t="14532" x="3935413" y="2767013"/>
          <p14:tracePt t="14536" x="3935413" y="2784475"/>
          <p14:tracePt t="14540" x="3927475" y="2794000"/>
          <p14:tracePt t="14562" x="3927475" y="2803525"/>
          <p14:tracePt t="14566" x="3927475" y="2813050"/>
          <p14:tracePt t="14570" x="3927475" y="2820988"/>
          <p14:tracePt t="14576" x="3917950" y="2830513"/>
          <p14:tracePt t="14586" x="3917950" y="2849563"/>
          <p14:tracePt t="14593" x="3908425" y="2849563"/>
          <p14:tracePt t="14598" x="3898900" y="2857500"/>
          <p14:tracePt t="14602" x="3898900" y="2867025"/>
          <p14:tracePt t="14606" x="3890963" y="2876550"/>
          <p14:tracePt t="14613" x="3881438" y="2894013"/>
          <p14:tracePt t="14616" x="3871913" y="2903538"/>
          <p14:tracePt t="14622" x="3871913" y="2913063"/>
          <p14:tracePt t="14626" x="3871913" y="2922588"/>
          <p14:tracePt t="14632" x="3862388" y="2930525"/>
          <p14:tracePt t="14636" x="3854450" y="2949575"/>
          <p14:tracePt t="14642" x="3844925" y="2959100"/>
          <p14:tracePt t="14648" x="3835400" y="2968625"/>
          <p14:tracePt t="14652" x="3835400" y="2976563"/>
          <p14:tracePt t="14656" x="3825875" y="2986088"/>
          <p14:tracePt t="14663" x="3817938" y="2986088"/>
          <p14:tracePt t="14666" x="3808413" y="3005138"/>
          <p14:tracePt t="14672" x="3808413" y="3013075"/>
          <p14:tracePt t="14680" x="3808413" y="3022600"/>
          <p14:tracePt t="14682" x="3798888" y="3032125"/>
          <p14:tracePt t="14688" x="3798888" y="3041650"/>
          <p14:tracePt t="14692" x="3789363" y="3049588"/>
          <p14:tracePt t="14698" x="3781425" y="3049588"/>
          <p14:tracePt t="14702" x="3771900" y="3059113"/>
          <p14:tracePt t="14708" x="3771900" y="3078163"/>
          <p14:tracePt t="14713" x="3762375" y="3086100"/>
          <p14:tracePt t="14718" x="3752850" y="3086100"/>
          <p14:tracePt t="14722" x="3752850" y="3095625"/>
          <p14:tracePt t="14730" x="3744913" y="3114675"/>
          <p14:tracePt t="14738" x="3744913" y="3122613"/>
          <p14:tracePt t="14749" x="3735388" y="3132138"/>
          <p14:tracePt t="14752" x="3725863" y="3141663"/>
          <p14:tracePt t="14763" x="3716338" y="3151188"/>
          <p14:tracePt t="14768" x="3708400" y="3168650"/>
          <p14:tracePt t="14780" x="3698875" y="3178175"/>
          <p14:tracePt t="14782" x="3689350" y="3187700"/>
          <p14:tracePt t="14799" x="3679825" y="3195638"/>
          <p14:tracePt t="14804" x="3671888" y="3205163"/>
          <p14:tracePt t="14809" x="3671888" y="3214688"/>
          <p14:tracePt t="14815" x="3662363" y="3214688"/>
          <p14:tracePt t="14818" x="3652838" y="3224213"/>
          <p14:tracePt t="14822" x="3652838" y="3232150"/>
          <p14:tracePt t="14829" x="3643313" y="3232150"/>
          <p14:tracePt t="14834" x="3635375" y="3232150"/>
          <p14:tracePt t="14844" x="3635375" y="3241675"/>
          <p14:tracePt t="14849" x="3635375" y="3251200"/>
          <p14:tracePt t="14854" x="3616325" y="3251200"/>
          <p14:tracePt t="14858" x="3616325" y="3260725"/>
          <p14:tracePt t="14865" x="3606800" y="3260725"/>
          <p14:tracePt t="14868" x="3606800" y="3268663"/>
          <p14:tracePt t="14880" x="3598863" y="3268663"/>
          <p14:tracePt t="14884" x="3589338" y="3268663"/>
          <p14:tracePt t="14888" x="3589338" y="3278188"/>
          <p14:tracePt t="14900" x="3579813" y="3278188"/>
          <p14:tracePt t="14904" x="3579813" y="3287713"/>
          <p14:tracePt t="14910" x="3570288" y="3287713"/>
          <p14:tracePt t="14915" x="3562350" y="3287713"/>
          <p14:tracePt t="14918" x="3552825" y="3287713"/>
          <p14:tracePt t="14924" x="3543300" y="3287713"/>
          <p14:tracePt t="14932" x="3533775" y="3287713"/>
          <p14:tracePt t="14934" x="3525838" y="3287713"/>
          <p14:tracePt t="14940" x="3525838" y="3297238"/>
          <p14:tracePt t="14945" x="3516313" y="3297238"/>
          <p14:tracePt t="14954" x="3497263" y="3297238"/>
          <p14:tracePt t="14960" x="3489325" y="3297238"/>
          <p14:tracePt t="14965" x="3479800" y="3297238"/>
          <p14:tracePt t="14970" x="3470275" y="3297238"/>
          <p14:tracePt t="14974" x="3460750" y="3297238"/>
          <p14:tracePt t="14982" x="3452813" y="3297238"/>
          <p14:tracePt t="14984" x="3443288" y="3297238"/>
          <p14:tracePt t="14990" x="3424238" y="3297238"/>
          <p14:tracePt t="14995" x="3416300" y="3297238"/>
          <p14:tracePt t="15000" x="3397250" y="3297238"/>
          <p14:tracePt t="15005" x="3387725" y="3297238"/>
          <p14:tracePt t="15015" x="3379788" y="3297238"/>
          <p14:tracePt t="15020" x="3360738" y="3297238"/>
          <p14:tracePt t="15026" x="3351213" y="3297238"/>
          <p14:tracePt t="15031" x="3343275" y="3297238"/>
          <p14:tracePt t="15037" x="3333750" y="3297238"/>
          <p14:tracePt t="15040" x="3324225" y="3297238"/>
          <p14:tracePt t="15045" x="3314700" y="3297238"/>
          <p14:tracePt t="15050" x="3306763" y="3287713"/>
          <p14:tracePt t="15056" x="3287713" y="3287713"/>
          <p14:tracePt t="15066" x="3278188" y="3287713"/>
          <p14:tracePt t="15070" x="3260725" y="3287713"/>
          <p14:tracePt t="15076" x="3251200" y="3287713"/>
          <p14:tracePt t="15081" x="3241675" y="3278188"/>
          <p14:tracePt t="15086" x="3232150" y="3278188"/>
          <p14:tracePt t="15090" x="3232150" y="3268663"/>
          <p14:tracePt t="15098" x="3214688" y="3260725"/>
          <p14:tracePt t="15100" x="3205163" y="3260725"/>
          <p14:tracePt t="15106" x="3195638" y="3241675"/>
          <p14:tracePt t="15110" x="3178175" y="3232150"/>
          <p14:tracePt t="15116" x="3168650" y="3232150"/>
          <p14:tracePt t="15120" x="3159125" y="3224213"/>
          <p14:tracePt t="15126" x="3141663" y="3205163"/>
          <p14:tracePt t="15132" x="3122613" y="3205163"/>
          <p14:tracePt t="15136" x="3122613" y="3195638"/>
          <p14:tracePt t="15140" x="3105150" y="3187700"/>
          <p14:tracePt t="15148" x="3095625" y="3187700"/>
          <p14:tracePt t="15152" x="3078163" y="3178175"/>
          <p14:tracePt t="15156" x="3068638" y="3168650"/>
          <p14:tracePt t="15160" x="3059113" y="3159125"/>
          <p14:tracePt t="15166" x="3041650" y="3141663"/>
          <p14:tracePt t="15173" x="3032125" y="3132138"/>
          <p14:tracePt t="15176" x="3032125" y="3114675"/>
          <p14:tracePt t="15182" x="3022600" y="3114675"/>
          <p14:tracePt t="15186" x="3013075" y="3105150"/>
          <p14:tracePt t="15192" x="3013075" y="3095625"/>
          <p14:tracePt t="15198" x="2995613" y="3095625"/>
          <p14:tracePt t="15202" x="2995613" y="3078163"/>
          <p14:tracePt t="15206" x="2986088" y="3068638"/>
          <p14:tracePt t="15214" x="2986088" y="3059113"/>
          <p14:tracePt t="15216" x="2976563" y="3049588"/>
          <p14:tracePt t="15222" x="2968625" y="3041650"/>
          <p14:tracePt t="15226" x="2968625" y="3032125"/>
          <p14:tracePt t="15232" x="2959100" y="3022600"/>
          <p14:tracePt t="15238" x="2959100" y="3013075"/>
          <p14:tracePt t="15242" x="2959100" y="2995613"/>
          <p14:tracePt t="15248" x="2949575" y="2976563"/>
          <p14:tracePt t="15252" x="2949575" y="2968625"/>
          <p14:tracePt t="15256" x="2949575" y="2949575"/>
          <p14:tracePt t="15264" x="2949575" y="2940050"/>
          <p14:tracePt t="15268" x="2949575" y="2913063"/>
          <p14:tracePt t="15272" x="2932113" y="2894013"/>
          <p14:tracePt t="15276" x="2932113" y="2876550"/>
          <p14:tracePt t="15282" x="2932113" y="2867025"/>
          <p14:tracePt t="15288" x="2922588" y="2830513"/>
          <p14:tracePt t="15292" x="2922588" y="2813050"/>
          <p14:tracePt t="15302" x="2922588" y="2784475"/>
          <p14:tracePt t="15308" x="2922588" y="2776538"/>
          <p14:tracePt t="15314" x="2922588" y="2757488"/>
          <p14:tracePt t="15318" x="2922588" y="2730500"/>
          <p14:tracePt t="15322" x="2922588" y="2711450"/>
          <p14:tracePt t="15331" x="2922588" y="2703513"/>
          <p14:tracePt t="15332" x="2913063" y="2674938"/>
          <p14:tracePt t="15338" x="2913063" y="2657475"/>
          <p14:tracePt t="15342" x="2913063" y="2638425"/>
          <p14:tracePt t="15349" x="2913063" y="2620963"/>
          <p14:tracePt t="15354" x="2913063" y="2593975"/>
          <p14:tracePt t="15358" x="2913063" y="2574925"/>
          <p14:tracePt t="15364" x="2913063" y="2557463"/>
          <p14:tracePt t="15368" x="2913063" y="2538413"/>
          <p14:tracePt t="15372" x="2913063" y="2511425"/>
          <p14:tracePt t="15380" x="2922588" y="2501900"/>
          <p14:tracePt t="15384" x="2932113" y="2484438"/>
          <p14:tracePt t="15388" x="2949575" y="2465388"/>
          <p14:tracePt t="15392" x="2949575" y="2455863"/>
          <p14:tracePt t="15399" x="2949575" y="2438400"/>
          <p14:tracePt t="15404" x="2959100" y="2419350"/>
          <p14:tracePt t="15408" x="2968625" y="2419350"/>
          <p14:tracePt t="15415" x="2976563" y="2401888"/>
          <p14:tracePt t="15424" x="2986088" y="2382838"/>
          <p14:tracePt t="15430" x="2995613" y="2382838"/>
          <p14:tracePt t="15434" x="2995613" y="2374900"/>
          <p14:tracePt t="15438" x="3013075" y="2374900"/>
          <p14:tracePt t="15444" x="3022600" y="2365375"/>
          <p14:tracePt t="15449" x="3032125" y="2365375"/>
          <p14:tracePt t="15454" x="3041650" y="2355850"/>
          <p14:tracePt t="15458" x="3049588" y="2355850"/>
          <p14:tracePt t="15465" x="3059113" y="2346325"/>
          <p14:tracePt t="15468" x="3068638" y="2338388"/>
          <p14:tracePt t="15474" x="3086100" y="2338388"/>
          <p14:tracePt t="15480" x="3105150" y="2338388"/>
          <p14:tracePt t="15484" x="3114675" y="2328863"/>
          <p14:tracePt t="15488" x="3132138" y="2328863"/>
          <p14:tracePt t="15500" x="3151188" y="2328863"/>
          <p14:tracePt t="15504" x="3159125" y="2328863"/>
          <p14:tracePt t="15510" x="3178175" y="2328863"/>
          <p14:tracePt t="15515" x="3187700" y="2328863"/>
          <p14:tracePt t="15520" x="3195638" y="2328863"/>
          <p14:tracePt t="15531" x="3214688" y="2328863"/>
          <p14:tracePt t="15534" x="3224213" y="2328863"/>
          <p14:tracePt t="15540" x="3232150" y="2328863"/>
          <p14:tracePt t="15545" x="3251200" y="2338388"/>
          <p14:tracePt t="15550" x="3270250" y="2346325"/>
          <p14:tracePt t="15554" x="3287713" y="2346325"/>
          <p14:tracePt t="15560" x="3306763" y="2355850"/>
          <p14:tracePt t="15564" x="3324225" y="2365375"/>
          <p14:tracePt t="15570" x="3351213" y="2374900"/>
          <p14:tracePt t="15574" x="3360738" y="2382838"/>
          <p14:tracePt t="15582" x="3387725" y="2392363"/>
          <p14:tracePt t="15584" x="3406775" y="2392363"/>
          <p14:tracePt t="15590" x="3424238" y="2401888"/>
          <p14:tracePt t="15594" x="3443288" y="2411413"/>
          <p14:tracePt t="15600" x="3452813" y="2411413"/>
          <p14:tracePt t="15604" x="3470275" y="2428875"/>
          <p14:tracePt t="15610" x="3479800" y="2428875"/>
          <p14:tracePt t="15616" x="3489325" y="2428875"/>
          <p14:tracePt t="15620" x="3497263" y="2438400"/>
          <p14:tracePt t="15626" x="3516313" y="2447925"/>
          <p14:tracePt t="15632" x="3525838" y="2455863"/>
          <p14:tracePt t="15636" x="3543300" y="2455863"/>
          <p14:tracePt t="15640" x="3552825" y="2465388"/>
          <p14:tracePt t="15648" x="3562350" y="2465388"/>
          <p14:tracePt t="15650" x="3570288" y="2474913"/>
          <p14:tracePt t="15656" x="3579813" y="2484438"/>
          <p14:tracePt t="15660" x="3589338" y="2492375"/>
          <p14:tracePt t="15666" x="3598863" y="2492375"/>
          <p14:tracePt t="15670" x="3616325" y="2501900"/>
          <p14:tracePt t="15676" x="3625850" y="2520950"/>
          <p14:tracePt t="15682" x="3635375" y="2528888"/>
          <p14:tracePt t="15686" x="3643313" y="2538413"/>
          <p14:tracePt t="15690" x="3652838" y="2547938"/>
          <p14:tracePt t="15698" x="3662363" y="2565400"/>
          <p14:tracePt t="15700" x="3671888" y="2565400"/>
          <p14:tracePt t="15706" x="3679825" y="2584450"/>
          <p14:tracePt t="15710" x="3689350" y="2593975"/>
          <p14:tracePt t="15716" x="3698875" y="2593975"/>
          <p14:tracePt t="15720" x="3708400" y="2611438"/>
          <p14:tracePt t="15732" x="3716338" y="2630488"/>
          <p14:tracePt t="15736" x="3725863" y="2647950"/>
          <p14:tracePt t="15742" x="3735388" y="2657475"/>
          <p14:tracePt t="15749" x="3735388" y="2674938"/>
          <p14:tracePt t="15752" x="3744913" y="2684463"/>
          <p14:tracePt t="15756" x="3752850" y="2703513"/>
          <p14:tracePt t="15763" x="3752850" y="2711450"/>
          <p14:tracePt t="15766" x="3752850" y="2720975"/>
          <p14:tracePt t="15773" x="3771900" y="2757488"/>
          <p14:tracePt t="15776" x="3781425" y="2776538"/>
          <p14:tracePt t="15782" x="3781425" y="2803525"/>
          <p14:tracePt t="15786" x="3781425" y="2830513"/>
          <p14:tracePt t="15792" x="3789363" y="2857500"/>
          <p14:tracePt t="15798" x="3798888" y="2894013"/>
          <p14:tracePt t="15802" x="3798888" y="2922588"/>
          <p14:tracePt t="15806" x="3808413" y="2949575"/>
          <p14:tracePt t="15812" x="3808413" y="2976563"/>
          <p14:tracePt t="15816" x="3808413" y="3013075"/>
          <p14:tracePt t="15823" x="3817938" y="3032125"/>
          <p14:tracePt t="15826" x="3817938" y="3059113"/>
          <p14:tracePt t="15832" x="3825875" y="3078163"/>
          <p14:tracePt t="15836" x="3825875" y="3086100"/>
          <p14:tracePt t="15842" x="3825875" y="3114675"/>
          <p14:tracePt t="15848" x="3825875" y="3132138"/>
          <p14:tracePt t="15852" x="3825875" y="3141663"/>
          <p14:tracePt t="15856" x="3825875" y="3151188"/>
          <p14:tracePt t="15864" x="3825875" y="3159125"/>
          <p14:tracePt t="15868" x="3825875" y="3178175"/>
          <p14:tracePt t="15872" x="3825875" y="3187700"/>
          <p14:tracePt t="15883" x="3825875" y="3214688"/>
          <p14:tracePt t="15888" x="3817938" y="3224213"/>
          <p14:tracePt t="15893" x="3817938" y="3232150"/>
          <p14:tracePt t="15899" x="3808413" y="3251200"/>
          <p14:tracePt t="15902" x="3808413" y="3268663"/>
          <p14:tracePt t="15908" x="3808413" y="3278188"/>
          <p14:tracePt t="15913" x="3789363" y="3297238"/>
          <p14:tracePt t="15918" x="3781425" y="3324225"/>
          <p14:tracePt t="15922" x="3781425" y="3333750"/>
          <p14:tracePt t="15930" x="3762375" y="3360738"/>
          <p14:tracePt t="15932" x="3752850" y="3370263"/>
          <p14:tracePt t="15938" x="3744913" y="3387725"/>
          <p14:tracePt t="15942" x="3744913" y="3406775"/>
          <p14:tracePt t="15948" x="3735388" y="3424238"/>
          <p14:tracePt t="15958" x="3725863" y="3443288"/>
          <p14:tracePt t="15965" x="3725863" y="3451225"/>
          <p14:tracePt t="16120" x="3716338" y="3451225"/>
          <p14:tracePt t="16180" x="3716338" y="3460750"/>
          <p14:tracePt t="16184" x="3708400" y="3460750"/>
          <p14:tracePt t="16197" x="3698875" y="3460750"/>
          <p14:tracePt t="16200" x="3689350" y="3470275"/>
          <p14:tracePt t="16206" x="3679825" y="3470275"/>
          <p14:tracePt t="16210" x="3671888" y="3479800"/>
          <p14:tracePt t="16216" x="3652838" y="3479800"/>
          <p14:tracePt t="16220" x="3643313" y="3479800"/>
          <p14:tracePt t="16226" x="3625850" y="3479800"/>
          <p14:tracePt t="16231" x="3625850" y="3487738"/>
          <p14:tracePt t="16236" x="3616325" y="3487738"/>
          <p14:tracePt t="16240" x="3598863" y="3497263"/>
          <p14:tracePt t="16248" x="3589338" y="3497263"/>
          <p14:tracePt t="16256" x="3570288" y="3497263"/>
          <p14:tracePt t="16260" x="3562350" y="3497263"/>
          <p14:tracePt t="16266" x="3552825" y="3506788"/>
          <p14:tracePt t="16276" x="3543300" y="3506788"/>
          <p14:tracePt t="16281" x="3533775" y="3516313"/>
          <p14:tracePt t="16286" x="3525838" y="3516313"/>
          <p14:tracePt t="16302" x="3516313" y="3516313"/>
          <p14:tracePt t="16306" x="3506788" y="3524250"/>
          <p14:tracePt t="16314" x="3497263" y="3524250"/>
          <p14:tracePt t="16320" x="3489325" y="3524250"/>
          <p14:tracePt t="16332" x="3479800" y="3524250"/>
          <p14:tracePt t="16336" x="3470275" y="3524250"/>
          <p14:tracePt t="16342" x="3470275" y="3533775"/>
          <p14:tracePt t="16348" x="3460750" y="3533775"/>
          <p14:tracePt t="16352" x="3452813" y="3533775"/>
          <p14:tracePt t="16364" x="3443288" y="3533775"/>
          <p14:tracePt t="16366" x="3433763" y="3543300"/>
          <p14:tracePt t="16372" x="3424238" y="3552825"/>
          <p14:tracePt t="16376" x="3416300" y="3552825"/>
          <p14:tracePt t="16382" x="3406775" y="3552825"/>
          <p14:tracePt t="16386" x="3397250" y="3570288"/>
          <p14:tracePt t="16392" x="3379788" y="3570288"/>
          <p14:tracePt t="16398" x="3379788" y="3579813"/>
          <p14:tracePt t="16402" x="3370263" y="3579813"/>
          <p14:tracePt t="16408" x="3370263" y="3589338"/>
          <p14:tracePt t="16414" x="3360738" y="3589338"/>
          <p14:tracePt t="16418" x="3351213" y="3597275"/>
          <p14:tracePt t="16431" x="3343275" y="3597275"/>
          <p14:tracePt t="16438" x="3333750" y="3597275"/>
          <p14:tracePt t="16458" x="3324225" y="3606800"/>
          <p14:tracePt t="16484" x="3324225" y="3616325"/>
          <p14:tracePt t="16488" x="3314700" y="3616325"/>
          <p14:tracePt t="16495" x="3314700" y="3625850"/>
          <p14:tracePt t="16508" x="3306763" y="3625850"/>
          <p14:tracePt t="16518" x="3297238" y="3633788"/>
          <p14:tracePt t="16531" x="3297238" y="3643313"/>
          <p14:tracePt t="16532" x="3287713" y="3643313"/>
          <p14:tracePt t="16538" x="3287713" y="3652838"/>
          <p14:tracePt t="16544" x="3278188" y="3652838"/>
          <p14:tracePt t="16558" x="3270250" y="3652838"/>
          <p14:tracePt t="16568" x="3270250" y="3662363"/>
          <p14:tracePt t="16584" x="3260725" y="3670300"/>
          <p14:tracePt t="16629" x="3251200" y="3670300"/>
          <p14:tracePt t="16670" x="3251200" y="3679825"/>
          <p14:tracePt t="16681" x="3241675" y="3679825"/>
          <p14:tracePt t="16684" x="3241675" y="3689350"/>
          <p14:tracePt t="16694" x="3232150" y="3689350"/>
          <p14:tracePt t="16710" x="3232150" y="3698875"/>
          <p14:tracePt t="16760" x="3224213" y="3698875"/>
          <p14:tracePt t="16820" x="3224213" y="3706813"/>
          <p14:tracePt t="16870" x="3224213" y="3716338"/>
          <p14:tracePt t="16893" x="3214688" y="3716338"/>
          <p14:tracePt t="16943" x="3214688" y="3725863"/>
          <p14:tracePt t="16964" x="3214688" y="3735388"/>
          <p14:tracePt t="16996" x="3205163" y="3743325"/>
          <p14:tracePt t="17022" x="3205163" y="3752850"/>
          <p14:tracePt t="17062" x="3195638" y="3762375"/>
          <p14:tracePt t="17108" x="3187700" y="3762375"/>
          <p14:tracePt t="17128" x="3187700" y="3771900"/>
          <p14:tracePt t="17165" x="3187700" y="3779838"/>
          <p14:tracePt t="17168" x="3178175" y="3779838"/>
          <p14:tracePt t="17179" x="3178175" y="3789363"/>
          <p14:tracePt t="17208" x="3168650" y="3798888"/>
          <p14:tracePt t="17214" x="3168650" y="3808413"/>
          <p14:tracePt t="17234" x="3159125" y="3808413"/>
          <p14:tracePt t="17254" x="3159125" y="3816350"/>
          <p14:tracePt t="17281" x="3159125" y="3825875"/>
          <p14:tracePt t="17294" x="3159125" y="3835400"/>
          <p14:tracePt t="17304" x="3159125" y="3844925"/>
          <p14:tracePt t="17315" x="3159125" y="3852863"/>
          <p14:tracePt t="17331" x="3151188" y="3852863"/>
          <p14:tracePt t="17334" x="3151188" y="3862388"/>
          <p14:tracePt t="17370" x="3151188" y="3871913"/>
          <p14:tracePt t="17381" x="3141663" y="3871913"/>
          <p14:tracePt t="17390" x="3141663" y="3881438"/>
          <p14:tracePt t="17406" x="3141663" y="3889375"/>
          <p14:tracePt t="17426" x="3141663" y="3898900"/>
          <p14:tracePt t="17447" x="3141663" y="3908425"/>
          <p14:tracePt t="17456" x="3132138" y="3908425"/>
          <p14:tracePt t="17466" x="3132138" y="3917950"/>
          <p14:tracePt t="17492" x="3132138" y="3927475"/>
          <p14:tracePt t="17502" x="3132138" y="3935413"/>
          <p14:tracePt t="17516" x="3132138" y="3944938"/>
          <p14:tracePt t="17526" x="3132138" y="3954463"/>
          <p14:tracePt t="17536" x="3132138" y="3963988"/>
          <p14:tracePt t="17556" x="3132138" y="3971925"/>
          <p14:tracePt t="17608" x="3132138" y="3981450"/>
          <p14:tracePt t="17618" x="3132138" y="3990975"/>
          <p14:tracePt t="17632" x="3132138" y="4000500"/>
          <p14:tracePt t="17648" x="3132138" y="4008438"/>
          <p14:tracePt t="17652" x="3132138" y="4017963"/>
          <p14:tracePt t="17664" x="3132138" y="4027488"/>
          <p14:tracePt t="17684" x="3132138" y="4037013"/>
          <p14:tracePt t="17715" x="3132138" y="4044950"/>
          <p14:tracePt t="17744" x="3132138" y="4054475"/>
          <p14:tracePt t="17754" x="3132138" y="4064000"/>
          <p14:tracePt t="17770" x="3132138" y="4073525"/>
          <p14:tracePt t="17781" x="3141663" y="4081463"/>
          <p14:tracePt t="17810" x="3151188" y="4081463"/>
          <p14:tracePt t="17840" x="3151188" y="4090988"/>
          <p14:tracePt t="17876" x="3151188" y="4100513"/>
          <p14:tracePt t="17898" x="3151188" y="4110038"/>
          <p14:tracePt t="17920" x="3151188" y="4117975"/>
          <p14:tracePt t="17932" x="3159125" y="4117975"/>
          <p14:tracePt t="17942" x="3159125" y="4127500"/>
          <p14:tracePt t="17956" x="3159125" y="4137025"/>
          <p14:tracePt t="17982" x="3168650" y="4137025"/>
          <p14:tracePt t="18012" x="3168650" y="4146550"/>
          <p14:tracePt t="18016" x="3168650" y="4154488"/>
          <p14:tracePt t="18032" x="3178175" y="4164013"/>
          <p14:tracePt t="18042" x="3178175" y="4173538"/>
          <p14:tracePt t="18052" x="3178175" y="4183063"/>
          <p14:tracePt t="18058" x="3187700" y="4183063"/>
          <p14:tracePt t="18072" x="3187700" y="4191000"/>
          <p14:tracePt t="18118" x="3195638" y="4191000"/>
          <p14:tracePt t="18132" x="3195638" y="4200525"/>
          <p14:tracePt t="18148" x="3205163" y="4200525"/>
          <p14:tracePt t="18154" x="3205163" y="4210050"/>
          <p14:tracePt t="18168" x="3214688" y="4219575"/>
          <p14:tracePt t="18188" x="3214688" y="4227513"/>
          <p14:tracePt t="18264" x="3214688" y="4237038"/>
          <p14:tracePt t="18284" x="3224213" y="4237038"/>
          <p14:tracePt t="18294" x="3224213" y="4246563"/>
          <p14:tracePt t="18300" x="3232150" y="4246563"/>
          <p14:tracePt t="18320" x="3241675" y="4246563"/>
          <p14:tracePt t="18335" x="3251200" y="4246563"/>
          <p14:tracePt t="18344" x="3260725" y="4256088"/>
          <p14:tracePt t="18354" x="3260725" y="4264025"/>
          <p14:tracePt t="18361" x="3270250" y="4264025"/>
          <p14:tracePt t="18381" x="3278188" y="4273550"/>
          <p14:tracePt t="18386" x="3287713" y="4273550"/>
          <p14:tracePt t="18398" x="3297238" y="4273550"/>
          <p14:tracePt t="18410" x="3306763" y="4273550"/>
          <p14:tracePt t="18457" x="3314700" y="4273550"/>
          <p14:tracePt t="18460" x="3314700" y="4283075"/>
          <p14:tracePt t="18486" x="3324225" y="4283075"/>
          <p14:tracePt t="18506" x="3333750" y="4283075"/>
          <p14:tracePt t="18514" x="3343275" y="4283075"/>
          <p14:tracePt t="18516" x="3351213" y="4283075"/>
          <p14:tracePt t="18522" x="3360738" y="4283075"/>
          <p14:tracePt t="18526" x="3370263" y="4283075"/>
          <p14:tracePt t="18532" x="3379788" y="4283075"/>
          <p14:tracePt t="18542" x="3387725" y="4283075"/>
          <p14:tracePt t="18548" x="3397250" y="4292600"/>
          <p14:tracePt t="18552" x="3406775" y="4292600"/>
          <p14:tracePt t="18564" x="3416300" y="4292600"/>
          <p14:tracePt t="18566" x="3424238" y="4292600"/>
          <p14:tracePt t="18572" x="3433763" y="4292600"/>
          <p14:tracePt t="18586" x="3443288" y="4292600"/>
          <p14:tracePt t="18597" x="3452813" y="4292600"/>
          <p14:tracePt t="18606" x="3460750" y="4292600"/>
          <p14:tracePt t="18616" x="3470275" y="4292600"/>
          <p14:tracePt t="18622" x="3479800" y="4292600"/>
          <p14:tracePt t="18632" x="3489325" y="4292600"/>
          <p14:tracePt t="18642" x="3497263" y="4283075"/>
          <p14:tracePt t="18648" x="3506788" y="4283075"/>
          <p14:tracePt t="18652" x="3516313" y="4283075"/>
          <p14:tracePt t="18664" x="3525838" y="4273550"/>
          <p14:tracePt t="18672" x="3533775" y="4273550"/>
          <p14:tracePt t="18682" x="3543300" y="4273550"/>
          <p14:tracePt t="18714" x="3543300" y="4264025"/>
          <p14:tracePt t="18718" x="3552825" y="4264025"/>
          <p14:tracePt t="18730" x="3562350" y="4256088"/>
          <p14:tracePt t="18734" x="3570288" y="4256088"/>
          <p14:tracePt t="18738" x="3579813" y="4256088"/>
          <p14:tracePt t="18748" x="3589338" y="4246563"/>
          <p14:tracePt t="18758" x="3598863" y="4246563"/>
          <p14:tracePt t="18774" x="3598863" y="4237038"/>
          <p14:tracePt t="18780" x="3606800" y="4237038"/>
          <p14:tracePt t="18788" x="3616325" y="4237038"/>
          <p14:tracePt t="18798" x="3625850" y="4237038"/>
          <p14:tracePt t="18804" x="3625850" y="4227513"/>
          <p14:tracePt t="18808" x="3635375" y="4227513"/>
          <p14:tracePt t="18824" x="3652838" y="4219575"/>
          <p14:tracePt t="18834" x="3652838" y="4210050"/>
          <p14:tracePt t="18840" x="3662363" y="4210050"/>
          <p14:tracePt t="18854" x="3671888" y="4200525"/>
          <p14:tracePt t="18865" x="3679825" y="4191000"/>
          <p14:tracePt t="18870" x="3689350" y="4191000"/>
          <p14:tracePt t="18874" x="3698875" y="4183063"/>
          <p14:tracePt t="18898" x="3716338" y="4173538"/>
          <p14:tracePt t="18900" x="3716338" y="4164013"/>
          <p14:tracePt t="18904" x="3725863" y="4164013"/>
          <p14:tracePt t="18920" x="3735388" y="4154488"/>
          <p14:tracePt t="18926" x="3744913" y="4154488"/>
          <p14:tracePt t="18934" x="3744913" y="4146550"/>
          <p14:tracePt t="18940" x="3752850" y="4137025"/>
          <p14:tracePt t="18950" x="3762375" y="4137025"/>
          <p14:tracePt t="18954" x="3762375" y="4127500"/>
          <p14:tracePt t="18970" x="3771900" y="4117975"/>
          <p14:tracePt t="18976" x="3781425" y="4110038"/>
          <p14:tracePt t="18981" x="3781425" y="4100513"/>
          <p14:tracePt t="18986" x="3789363" y="4100513"/>
          <p14:tracePt t="18990" x="3798888" y="4090988"/>
          <p14:tracePt t="18998" x="3798888" y="4081463"/>
          <p14:tracePt t="19000" x="3808413" y="4073525"/>
          <p14:tracePt t="19006" x="3817938" y="4073525"/>
          <p14:tracePt t="19016" x="3817938" y="4064000"/>
          <p14:tracePt t="19020" x="3825875" y="4054475"/>
          <p14:tracePt t="19026" x="3825875" y="4044950"/>
          <p14:tracePt t="19031" x="3835400" y="4037013"/>
          <p14:tracePt t="19036" x="3844925" y="4027488"/>
          <p14:tracePt t="19047" x="3844925" y="4017963"/>
          <p14:tracePt t="19050" x="3844925" y="4008438"/>
          <p14:tracePt t="19056" x="3854450" y="4000500"/>
          <p14:tracePt t="19066" x="3862388" y="3990975"/>
          <p14:tracePt t="19072" x="3862388" y="3981450"/>
          <p14:tracePt t="19076" x="3862388" y="3971925"/>
          <p14:tracePt t="19081" x="3871913" y="3971925"/>
          <p14:tracePt t="19114" x="3871913" y="3963988"/>
          <p14:tracePt t="19116" x="3871913" y="3954463"/>
          <p14:tracePt t="19126" x="3881438" y="3954463"/>
          <p14:tracePt t="19132" x="3881438" y="3944938"/>
          <p14:tracePt t="19136" x="3890963" y="3935413"/>
          <p14:tracePt t="19142" x="3890963" y="3927475"/>
          <p14:tracePt t="19152" x="3890963" y="3917950"/>
          <p14:tracePt t="19163" x="3898900" y="3908425"/>
          <p14:tracePt t="19166" x="3908425" y="3898900"/>
          <p14:tracePt t="19172" x="3908425" y="3881438"/>
          <p14:tracePt t="19176" x="3908425" y="3871913"/>
          <p14:tracePt t="19182" x="3917950" y="3862388"/>
          <p14:tracePt t="19188" x="3917950" y="3852863"/>
          <p14:tracePt t="19192" x="3927475" y="3844925"/>
          <p14:tracePt t="19197" x="3927475" y="3835400"/>
          <p14:tracePt t="19202" x="3927475" y="3825875"/>
          <p14:tracePt t="19208" x="3927475" y="3816350"/>
          <p14:tracePt t="19214" x="3927475" y="3808413"/>
          <p14:tracePt t="19218" x="3927475" y="3789363"/>
          <p14:tracePt t="19230" x="3927475" y="3771900"/>
          <p14:tracePt t="19238" x="3927475" y="3752850"/>
          <p14:tracePt t="19252" x="3927475" y="3743325"/>
          <p14:tracePt t="19264" x="3927475" y="3735388"/>
          <p14:tracePt t="19268" x="3927475" y="3725863"/>
          <p14:tracePt t="19272" x="3927475" y="3716338"/>
          <p14:tracePt t="19282" x="3927475" y="3706813"/>
          <p14:tracePt t="19292" x="3927475" y="3698875"/>
          <p14:tracePt t="19308" x="3927475" y="3689350"/>
          <p14:tracePt t="19318" x="3927475" y="3679825"/>
          <p14:tracePt t="19324" x="3927475" y="3670300"/>
          <p14:tracePt t="19330" x="3927475" y="3662363"/>
          <p14:tracePt t="19334" x="3927475" y="3652838"/>
          <p14:tracePt t="19338" x="3927475" y="3643313"/>
          <p14:tracePt t="19348" x="3917950" y="3633788"/>
          <p14:tracePt t="19358" x="3908425" y="3616325"/>
          <p14:tracePt t="19365" x="3908425" y="3606800"/>
          <p14:tracePt t="19374" x="3898900" y="3597275"/>
          <p14:tracePt t="19380" x="3898900" y="3589338"/>
          <p14:tracePt t="19388" x="3890963" y="3579813"/>
          <p14:tracePt t="19397" x="3890963" y="3570288"/>
          <p14:tracePt t="19411" x="3881438" y="3570288"/>
          <p14:tracePt t="19420" x="3881438" y="3560763"/>
          <p14:tracePt t="19424" x="3871913" y="3560763"/>
          <p14:tracePt t="19434" x="3871913" y="3552825"/>
          <p14:tracePt t="19440" x="3862388" y="3552825"/>
          <p14:tracePt t="19450" x="3862388" y="3543300"/>
          <p14:tracePt t="19454" x="3862388" y="3533775"/>
          <p14:tracePt t="19460" x="3854450" y="3533775"/>
          <p14:tracePt t="19470" x="3844925" y="3524250"/>
          <p14:tracePt t="19481" x="3825875" y="3516313"/>
          <p14:tracePt t="19490" x="3817938" y="3516313"/>
          <p14:tracePt t="19497" x="3808413" y="3506788"/>
          <p14:tracePt t="19500" x="3798888" y="3506788"/>
          <p14:tracePt t="19514" x="3789363" y="3506788"/>
          <p14:tracePt t="19520" x="3781425" y="3497263"/>
          <p14:tracePt t="19526" x="3771900" y="3497263"/>
          <p14:tracePt t="19531" x="3762375" y="3497263"/>
          <p14:tracePt t="19534" x="3752850" y="3497263"/>
          <p14:tracePt t="19540" x="3744913" y="3487738"/>
          <p14:tracePt t="19554" x="3735388" y="3487738"/>
          <p14:tracePt t="19562" x="3716338" y="3487738"/>
          <p14:tracePt t="19564" x="3708400" y="3487738"/>
          <p14:tracePt t="19570" x="3698875" y="3487738"/>
          <p14:tracePt t="19574" x="3679825" y="3487738"/>
          <p14:tracePt t="19584" x="3671888" y="3487738"/>
          <p14:tracePt t="19590" x="3662363" y="3487738"/>
          <p14:tracePt t="19596" x="3652838" y="3487738"/>
          <p14:tracePt t="19600" x="3643313" y="3487738"/>
          <p14:tracePt t="19604" x="3635375" y="3487738"/>
          <p14:tracePt t="19610" x="3625850" y="3487738"/>
          <p14:tracePt t="19624" x="3616325" y="3487738"/>
          <p14:tracePt t="19631" x="3606800" y="3487738"/>
          <p14:tracePt t="19634" x="3598863" y="3487738"/>
          <p14:tracePt t="19647" x="3589338" y="3487738"/>
          <p14:tracePt t="19650" x="3579813" y="3487738"/>
          <p14:tracePt t="19670" x="3570288" y="3487738"/>
          <p14:tracePt t="19676" x="3552825" y="3487738"/>
          <p14:tracePt t="19686" x="3543300" y="3487738"/>
          <p14:tracePt t="19690" x="3533775" y="3487738"/>
          <p14:tracePt t="19697" x="3525838" y="3487738"/>
          <p14:tracePt t="19706" x="3516313" y="3487738"/>
          <p14:tracePt t="19720" x="3506788" y="3487738"/>
          <p14:tracePt t="19726" x="3497263" y="3487738"/>
          <p14:tracePt t="19736" x="3489325" y="3487738"/>
          <p14:tracePt t="19747" x="3479800" y="3487738"/>
          <p14:tracePt t="19764" x="3470275" y="3487738"/>
          <p14:tracePt t="19772" x="3460750" y="3487738"/>
          <p14:tracePt t="19786" x="3452813" y="3487738"/>
          <p14:tracePt t="19790" x="3443288" y="3487738"/>
          <p14:tracePt t="19798" x="3433763" y="3497263"/>
          <p14:tracePt t="19802" x="3424238" y="3497263"/>
          <p14:tracePt t="19806" x="3416300" y="3497263"/>
          <p14:tracePt t="19814" x="3406775" y="3506788"/>
          <p14:tracePt t="19816" x="3397250" y="3506788"/>
          <p14:tracePt t="19822" x="3379788" y="3516313"/>
          <p14:tracePt t="19826" x="3370263" y="3516313"/>
          <p14:tracePt t="19832" x="3351213" y="3533775"/>
          <p14:tracePt t="19836" x="3333750" y="3533775"/>
          <p14:tracePt t="19842" x="3324225" y="3533775"/>
          <p14:tracePt t="19848" x="3306763" y="3543300"/>
          <p14:tracePt t="19852" x="3297238" y="3552825"/>
          <p14:tracePt t="19856" x="3278188" y="3552825"/>
          <p14:tracePt t="19864" x="3260725" y="3560763"/>
          <p14:tracePt t="19872" x="3251200" y="3579813"/>
          <p14:tracePt t="19876" x="3241675" y="3579813"/>
          <p14:tracePt t="19882" x="3232150" y="3589338"/>
          <p14:tracePt t="19888" x="3224213" y="3597275"/>
          <p14:tracePt t="19892" x="3214688" y="3597275"/>
          <p14:tracePt t="19898" x="3205163" y="3597275"/>
          <p14:tracePt t="19902" x="3205163" y="3606800"/>
          <p14:tracePt t="19914" x="3205163" y="3616325"/>
          <p14:tracePt t="19918" x="3195638" y="3616325"/>
          <p14:tracePt t="19938" x="3195638" y="3625850"/>
          <p14:tracePt t="19948" x="3195638" y="3633788"/>
          <p14:tracePt t="19952" x="3187700" y="3643313"/>
          <p14:tracePt t="19958" x="3187700" y="3652838"/>
          <p14:tracePt t="19964" x="3187700" y="3662363"/>
          <p14:tracePt t="19968" x="3178175" y="3670300"/>
          <p14:tracePt t="19978" x="3168650" y="3679825"/>
          <p14:tracePt t="19999" x="3151188" y="3725863"/>
          <p14:tracePt t="20004" x="3141663" y="3735388"/>
          <p14:tracePt t="20008" x="3132138" y="3752850"/>
          <p14:tracePt t="20018" x="3132138" y="3771900"/>
          <p14:tracePt t="20024" x="3122613" y="3779838"/>
          <p14:tracePt t="20029" x="3122613" y="3789363"/>
          <p14:tracePt t="20034" x="3122613" y="3798888"/>
          <p14:tracePt t="20047" x="3114675" y="3816350"/>
          <p14:tracePt t="20054" x="3114675" y="3825875"/>
          <p14:tracePt t="20068" x="3114675" y="3835400"/>
          <p14:tracePt t="20074" x="3105150" y="3852863"/>
          <p14:tracePt t="20084" x="3105150" y="3862388"/>
          <p14:tracePt t="20088" x="3105150" y="3871913"/>
          <p14:tracePt t="20097" x="3105150" y="3881438"/>
          <p14:tracePt t="20098" x="3105150" y="3889375"/>
          <p14:tracePt t="20108" x="3105150" y="3908425"/>
          <p14:tracePt t="20114" x="3105150" y="3917950"/>
          <p14:tracePt t="20120" x="3105150" y="3935413"/>
          <p14:tracePt t="20124" x="3105150" y="3944938"/>
          <p14:tracePt t="20130" x="3105150" y="3954463"/>
          <p14:tracePt t="20134" x="3105150" y="3963988"/>
          <p14:tracePt t="20147" x="3105150" y="3971925"/>
          <p14:tracePt t="20150" x="3105150" y="3981450"/>
          <p14:tracePt t="20154" x="3105150" y="3990975"/>
          <p14:tracePt t="20161" x="3105150" y="4000500"/>
          <p14:tracePt t="20170" x="3105150" y="4008438"/>
          <p14:tracePt t="20180" x="3105150" y="4027488"/>
          <p14:tracePt t="20196" x="3105150" y="4037013"/>
          <p14:tracePt t="20220" x="3105150" y="4044950"/>
          <p14:tracePt t="20236" x="3105150" y="4054475"/>
          <p14:tracePt t="20247" x="3114675" y="4064000"/>
          <p14:tracePt t="20250" x="3114675" y="4073525"/>
          <p14:tracePt t="20256" x="3114675" y="4081463"/>
          <p14:tracePt t="20261" x="3114675" y="4090988"/>
          <p14:tracePt t="20266" x="3122613" y="4100513"/>
          <p14:tracePt t="20281" x="3122613" y="4117975"/>
          <p14:tracePt t="20286" x="3122613" y="4127500"/>
          <p14:tracePt t="20290" x="3132138" y="4137025"/>
          <p14:tracePt t="20298" x="3132138" y="4146550"/>
          <p14:tracePt t="20300" x="3141663" y="4154488"/>
          <p14:tracePt t="20316" x="3151188" y="4154488"/>
          <p14:tracePt t="20320" x="3151188" y="4164013"/>
          <p14:tracePt t="20326" x="3159125" y="4173538"/>
          <p14:tracePt t="20352" x="3159125" y="4183063"/>
          <p14:tracePt t="20356" x="3168650" y="4183063"/>
          <p14:tracePt t="20364" x="3168650" y="4191000"/>
          <p14:tracePt t="20372" x="3168650" y="4200525"/>
          <p14:tracePt t="20382" x="3178175" y="4200525"/>
          <p14:tracePt t="20386" x="3178175" y="4210050"/>
          <p14:tracePt t="20402" x="3178175" y="4219575"/>
          <p14:tracePt t="20406" x="3187700" y="4227513"/>
          <p14:tracePt t="20414" x="3195638" y="4227513"/>
          <p14:tracePt t="20416" x="3195638" y="4237038"/>
          <p14:tracePt t="20432" x="3205163" y="4246563"/>
          <p14:tracePt t="20447" x="3205163" y="4256088"/>
          <p14:tracePt t="20452" x="3214688" y="4256088"/>
          <p14:tracePt t="20464" x="3214688" y="4264025"/>
          <p14:tracePt t="20478" x="3224213" y="4264025"/>
          <p14:tracePt t="20488" x="3224213" y="4273550"/>
          <p14:tracePt t="20498" x="3232150" y="4273550"/>
          <p14:tracePt t="20502" x="3232150" y="4283075"/>
          <p14:tracePt t="20514" x="3241675" y="4283075"/>
          <p14:tracePt t="20522" x="3251200" y="4283075"/>
          <p14:tracePt t="20532" x="3260725" y="4292600"/>
          <p14:tracePt t="20542" x="3270250" y="4292600"/>
          <p14:tracePt t="20552" x="3278188" y="4292600"/>
          <p14:tracePt t="20580" x="3287713" y="4292600"/>
          <p14:tracePt t="20595" x="3297238" y="4292600"/>
          <p14:tracePt t="20598" x="3306763" y="4300538"/>
          <p14:tracePt t="20604" x="3314700" y="4300538"/>
          <p14:tracePt t="20608" x="3324225" y="4300538"/>
          <p14:tracePt t="20614" x="3333750" y="4300538"/>
          <p14:tracePt t="20628" x="3343275" y="4300538"/>
          <p14:tracePt t="20634" x="3360738" y="4300538"/>
          <p14:tracePt t="20646" x="3370263" y="4300538"/>
          <p14:tracePt t="20654" x="3387725" y="4300538"/>
          <p14:tracePt t="20664" x="3397250" y="4300538"/>
          <p14:tracePt t="20681" x="3406775" y="4300538"/>
          <p14:tracePt t="20684" x="3416300" y="4300538"/>
          <p14:tracePt t="20697" x="3424238" y="4300538"/>
          <p14:tracePt t="20698" x="3433763" y="4300538"/>
          <p14:tracePt t="20704" x="3443288" y="4300538"/>
          <p14:tracePt t="20711" x="3452813" y="4300538"/>
          <p14:tracePt t="20720" x="3460750" y="4300538"/>
          <p14:tracePt t="20724" x="3470275" y="4300538"/>
          <p14:tracePt t="20731" x="3479800" y="4300538"/>
          <p14:tracePt t="20734" x="3489325" y="4300538"/>
          <p14:tracePt t="20740" x="3497263" y="4300538"/>
          <p14:tracePt t="20750" x="3506788" y="4300538"/>
          <p14:tracePt t="20761" x="3506788" y="4292600"/>
          <p14:tracePt t="20764" x="3516313" y="4292600"/>
          <p14:tracePt t="20770" x="3525838" y="4292600"/>
          <p14:tracePt t="20774" x="3525838" y="4283075"/>
          <p14:tracePt t="20784" x="3533775" y="4283075"/>
          <p14:tracePt t="20796" x="3543300" y="4283075"/>
          <p14:tracePt t="20800" x="3552825" y="4283075"/>
          <p14:tracePt t="20806" x="3562350" y="4273550"/>
          <p14:tracePt t="20816" x="3570288" y="4264025"/>
          <p14:tracePt t="20820" x="3579813" y="4264025"/>
          <p14:tracePt t="20830" x="3589338" y="4264025"/>
          <p14:tracePt t="20836" x="3606800" y="4256088"/>
          <p14:tracePt t="20847" x="3625850" y="4246563"/>
          <p14:tracePt t="20850" x="3635375" y="4246563"/>
          <p14:tracePt t="20856" x="3643313" y="4237038"/>
          <p14:tracePt t="20861" x="3643313" y="4227513"/>
          <p14:tracePt t="20866" x="3652838" y="4227513"/>
          <p14:tracePt t="20870" x="3662363" y="4219575"/>
          <p14:tracePt t="20877" x="3662363" y="4210050"/>
          <p14:tracePt t="20881" x="3671888" y="4210050"/>
          <p14:tracePt t="20899" x="3689350" y="4200525"/>
          <p14:tracePt t="20900" x="3698875" y="4200525"/>
          <p14:tracePt t="20916" x="3698875" y="4191000"/>
          <p14:tracePt t="20920" x="3708400" y="4191000"/>
          <p14:tracePt t="20927" x="3716338" y="4183063"/>
          <p14:tracePt t="20936" x="3725863" y="4173538"/>
          <p14:tracePt t="20947" x="3735388" y="4173538"/>
          <p14:tracePt t="20952" x="3735388" y="4164013"/>
          <p14:tracePt t="20964" x="3744913" y="4164013"/>
          <p14:tracePt t="20972" x="3744913" y="4154488"/>
          <p14:tracePt t="21038" x="3752850" y="4154488"/>
          <p14:tracePt t="21042" x="3752850" y="4146550"/>
          <p14:tracePt t="21063" x="3762375" y="4146550"/>
          <p14:tracePt t="21072" x="3762375" y="4137025"/>
          <p14:tracePt t="21080" x="3771900" y="4127500"/>
          <p14:tracePt t="21082" x="3781425" y="4117975"/>
          <p14:tracePt t="21092" x="3789363" y="4110038"/>
          <p14:tracePt t="21098" x="3789363" y="4100513"/>
          <p14:tracePt t="21102" x="3798888" y="4090988"/>
          <p14:tracePt t="21108" x="3808413" y="4090988"/>
          <p14:tracePt t="21118" x="3808413" y="4081463"/>
          <p14:tracePt t="21122" x="3817938" y="4073525"/>
          <p14:tracePt t="21128" x="3817938" y="4064000"/>
          <p14:tracePt t="21132" x="3825875" y="4064000"/>
          <p14:tracePt t="21138" x="3825875" y="4054475"/>
          <p14:tracePt t="21148" x="3835400" y="4044950"/>
          <p14:tracePt t="21154" x="3835400" y="4037013"/>
          <p14:tracePt t="21164" x="3844925" y="4037013"/>
          <p14:tracePt t="21178" x="3854450" y="4017963"/>
          <p14:tracePt t="21188" x="3862388" y="4008438"/>
          <p14:tracePt t="21197" x="3862388" y="4000500"/>
          <p14:tracePt t="21198" x="3862388" y="3990975"/>
          <p14:tracePt t="21208" x="3862388" y="3981450"/>
          <p14:tracePt t="21218" x="3862388" y="3971925"/>
          <p14:tracePt t="21224" x="3871913" y="3971925"/>
          <p14:tracePt t="21238" x="3881438" y="3963988"/>
          <p14:tracePt t="21250" x="3881438" y="3954463"/>
          <p14:tracePt t="21258" x="3881438" y="3944938"/>
          <p14:tracePt t="21280" x="3881438" y="3935413"/>
          <p14:tracePt t="21304" x="3890963" y="3927475"/>
          <p14:tracePt t="21314" x="3898900" y="3927475"/>
          <p14:tracePt t="21324" x="3898900" y="3917950"/>
          <p14:tracePt t="21340" x="3898900" y="3908425"/>
          <p14:tracePt t="21350" x="3898900" y="3898900"/>
          <p14:tracePt t="21354" x="3898900" y="3889375"/>
          <p14:tracePt t="21361" x="3898900" y="3881438"/>
          <p14:tracePt t="21364" x="3898900" y="3871913"/>
          <p14:tracePt t="21376" x="3908425" y="3871913"/>
          <p14:tracePt t="21386" x="3908425" y="3862388"/>
          <p14:tracePt t="21406" x="3908425" y="3852863"/>
          <p14:tracePt t="21416" x="3917950" y="3844925"/>
          <p14:tracePt t="21436" x="3917950" y="3835400"/>
          <p14:tracePt t="21447" x="3917950" y="3825875"/>
          <p14:tracePt t="21450" x="3917950" y="3816350"/>
          <p14:tracePt t="21466" x="3917950" y="3808413"/>
          <p14:tracePt t="21481" x="3917950" y="3798888"/>
          <p14:tracePt t="21486" x="3917950" y="3789363"/>
          <p14:tracePt t="21497" x="3917950" y="3779838"/>
          <p14:tracePt t="21502" x="3917950" y="3771900"/>
          <p14:tracePt t="21516" x="3917950" y="3762375"/>
          <p14:tracePt t="21547" x="3917950" y="3752850"/>
          <p14:tracePt t="21556" x="3917950" y="3743325"/>
          <p14:tracePt t="21566" x="3917950" y="3735388"/>
          <p14:tracePt t="21586" x="3917950" y="3725863"/>
          <p14:tracePt t="21602" x="3917950" y="3706813"/>
          <p14:tracePt t="21614" x="3917950" y="3698875"/>
          <p14:tracePt t="21626" x="3917950" y="3689350"/>
          <p14:tracePt t="21632" x="3917950" y="3679825"/>
          <p14:tracePt t="21642" x="3917950" y="3670300"/>
          <p14:tracePt t="21649" x="3917950" y="3662363"/>
          <p14:tracePt t="21652" x="3917950" y="3652838"/>
          <p14:tracePt t="21663" x="3917950" y="3643313"/>
          <p14:tracePt t="21672" x="3917950" y="3633788"/>
          <p14:tracePt t="21680" x="3917950" y="3625850"/>
          <p14:tracePt t="21688" x="3917950" y="3616325"/>
          <p14:tracePt t="21698" x="3917950" y="3606800"/>
          <p14:tracePt t="21708" x="3917950" y="3597275"/>
          <p14:tracePt t="21734" x="3908425" y="3589338"/>
          <p14:tracePt t="21748" x="3908425" y="3579813"/>
          <p14:tracePt t="21780" x="3898900" y="3579813"/>
          <p14:tracePt t="21784" x="3898900" y="3570288"/>
          <p14:tracePt t="21798" x="3898900" y="3560763"/>
          <p14:tracePt t="21814" x="3890963" y="3552825"/>
          <p14:tracePt t="21834" x="3890963" y="3543300"/>
          <p14:tracePt t="21838" x="3881438" y="3543300"/>
          <p14:tracePt t="21854" x="3881438" y="3533775"/>
          <p14:tracePt t="21910" x="3871913" y="3533775"/>
          <p14:tracePt t="21920" x="3871913" y="3524250"/>
          <p14:tracePt t="21934" x="3871913" y="3516313"/>
          <p14:tracePt t="21940" x="3862388" y="3516313"/>
          <p14:tracePt t="22050" x="3854450" y="3516313"/>
          <p14:tracePt t="22066" x="3844925" y="3516313"/>
          <p14:tracePt t="22076" x="3835400" y="3516313"/>
          <p14:tracePt t="22086" x="3835400" y="3506788"/>
          <p14:tracePt t="22097" x="3825875" y="3506788"/>
          <p14:tracePt t="22113" x="3817938" y="3506788"/>
          <p14:tracePt t="22142" x="3808413" y="3506788"/>
          <p14:tracePt t="22167" x="3808413" y="3497263"/>
          <p14:tracePt t="22172" x="3798888" y="3497263"/>
          <p14:tracePt t="22176" x="3789363" y="3497263"/>
          <p14:tracePt t="22186" x="3771900" y="3497263"/>
          <p14:tracePt t="22192" x="3762375" y="3497263"/>
          <p14:tracePt t="22198" x="3752850" y="3497263"/>
          <p14:tracePt t="22202" x="3744913" y="3497263"/>
          <p14:tracePt t="22208" x="3735388" y="3497263"/>
          <p14:tracePt t="22214" x="3725863" y="3497263"/>
          <p14:tracePt t="22218" x="3708400" y="3497263"/>
          <p14:tracePt t="22222" x="3689350" y="3497263"/>
          <p14:tracePt t="22230" x="3671888" y="3497263"/>
          <p14:tracePt t="22232" x="3662363" y="3497263"/>
          <p14:tracePt t="22238" x="3652838" y="3497263"/>
          <p14:tracePt t="22242" x="3643313" y="3497263"/>
          <p14:tracePt t="22248" x="3635375" y="3497263"/>
          <p14:tracePt t="22252" x="3625850" y="3497263"/>
          <p14:tracePt t="22263" x="3616325" y="3497263"/>
          <p14:tracePt t="22272" x="3606800" y="3497263"/>
          <p14:tracePt t="22280" x="3598863" y="3497263"/>
          <p14:tracePt t="22318" x="3589338" y="3497263"/>
          <p14:tracePt t="22346" x="3579813" y="3497263"/>
          <p14:tracePt t="22354" x="3570288" y="3497263"/>
          <p14:tracePt t="22364" x="3562350" y="3497263"/>
          <p14:tracePt t="22374" x="3552825" y="3497263"/>
          <p14:tracePt t="22384" x="3543300" y="3497263"/>
          <p14:tracePt t="22400" x="3533775" y="3497263"/>
          <p14:tracePt t="22404" x="3525838" y="3497263"/>
          <p14:tracePt t="22408" x="3516313" y="3497263"/>
          <p14:tracePt t="22418" x="3506788" y="3497263"/>
          <p14:tracePt t="22430" x="3497263" y="3497263"/>
          <p14:tracePt t="22440" x="3489325" y="3497263"/>
          <p14:tracePt t="22470" x="3479800" y="3497263"/>
          <p14:tracePt t="22550" x="3470275" y="3497263"/>
          <p14:tracePt t="22561" x="3460750" y="3497263"/>
          <p14:tracePt t="22566" x="3452813" y="3487738"/>
          <p14:tracePt t="22576" x="3452813" y="3479800"/>
          <p14:tracePt t="22580" x="3443288" y="3479800"/>
          <p14:tracePt t="22590" x="3433763" y="3479800"/>
          <p14:tracePt t="22606" x="3433763" y="3470275"/>
          <p14:tracePt t="26722" x="3424238" y="3470275"/>
          <p14:tracePt t="26727" x="3416300" y="3460750"/>
          <p14:tracePt t="26732" x="3406775" y="3460750"/>
          <p14:tracePt t="26736" x="3387725" y="3460750"/>
          <p14:tracePt t="26742" x="3379788" y="3451225"/>
          <p14:tracePt t="26756" x="3370263" y="3451225"/>
          <p14:tracePt t="26763" x="3360738" y="3443288"/>
          <p14:tracePt t="26766" x="3351213" y="3443288"/>
          <p14:tracePt t="26772" x="3343275" y="3443288"/>
          <p14:tracePt t="26779" x="3333750" y="3443288"/>
          <p14:tracePt t="26782" x="3324225" y="3443288"/>
          <p14:tracePt t="26796" x="3306763" y="3433763"/>
          <p14:tracePt t="26806" x="3297238" y="3433763"/>
          <p14:tracePt t="26816" x="3287713" y="3433763"/>
          <p14:tracePt t="26842" x="3278188" y="3433763"/>
          <p14:tracePt t="26858" x="3270250" y="3433763"/>
          <p14:tracePt t="26868" x="3260725" y="3433763"/>
          <p14:tracePt t="26882" x="3251200" y="3433763"/>
          <p14:tracePt t="26888" x="3241675" y="3433763"/>
          <p14:tracePt t="26893" x="3232150" y="3433763"/>
          <p14:tracePt t="26902" x="3224213" y="3433763"/>
          <p14:tracePt t="26908" x="3214688" y="3433763"/>
          <p14:tracePt t="26914" x="3205163" y="3433763"/>
          <p14:tracePt t="26922" x="3195638" y="3433763"/>
          <p14:tracePt t="26929" x="3187700" y="3433763"/>
          <p14:tracePt t="26938" x="3178175" y="3433763"/>
          <p14:tracePt t="26948" x="3168650" y="3433763"/>
          <p14:tracePt t="26958" x="3159125" y="3433763"/>
          <p14:tracePt t="26964" x="3151188" y="3433763"/>
          <p14:tracePt t="26984" x="3151188" y="3443288"/>
          <p14:tracePt t="26996" x="3141663" y="3443288"/>
          <p14:tracePt t="27004" x="3132138" y="3443288"/>
          <p14:tracePt t="27014" x="3122613" y="3443288"/>
          <p14:tracePt t="27018" x="3122613" y="3451225"/>
          <p14:tracePt t="27024" x="3105150" y="3460750"/>
          <p14:tracePt t="27034" x="3086100" y="3470275"/>
          <p14:tracePt t="27046" x="3068638" y="3479800"/>
          <p14:tracePt t="27048" x="3059113" y="3479800"/>
          <p14:tracePt t="27054" x="3049588" y="3487738"/>
          <p14:tracePt t="27060" x="3041650" y="3497263"/>
          <p14:tracePt t="27070" x="3032125" y="3497263"/>
          <p14:tracePt t="27075" x="3022600" y="3506788"/>
          <p14:tracePt t="27080" x="3013075" y="3506788"/>
          <p14:tracePt t="27084" x="3005138" y="3516313"/>
          <p14:tracePt t="27090" x="2995613" y="3524250"/>
          <p14:tracePt t="27100" x="2986088" y="3533775"/>
          <p14:tracePt t="27104" x="2986088" y="3543300"/>
          <p14:tracePt t="27115" x="2976563" y="3552825"/>
          <p14:tracePt t="27124" x="2968625" y="3552825"/>
          <p14:tracePt t="27130" x="2959100" y="3552825"/>
          <p14:tracePt t="27136" x="2959100" y="3560763"/>
          <p14:tracePt t="27140" x="2949575" y="3570288"/>
          <p14:tracePt t="27154" x="2949575" y="3579813"/>
          <p14:tracePt t="27161" x="2949575" y="3589338"/>
          <p14:tracePt t="27166" x="2940050" y="3597275"/>
          <p14:tracePt t="27179" x="2932113" y="3606800"/>
          <p14:tracePt t="27193" x="2932113" y="3616325"/>
          <p14:tracePt t="27196" x="2932113" y="3625850"/>
          <p14:tracePt t="27202" x="2922588" y="3633788"/>
          <p14:tracePt t="27206" x="2922588" y="3643313"/>
          <p14:tracePt t="27213" x="2913063" y="3652838"/>
          <p14:tracePt t="27216" x="2913063" y="3670300"/>
          <p14:tracePt t="27229" x="2913063" y="3689350"/>
          <p14:tracePt t="27232" x="2903538" y="3689350"/>
          <p14:tracePt t="27236" x="2903538" y="3706813"/>
          <p14:tracePt t="27244" x="2895600" y="3706813"/>
          <p14:tracePt t="27248" x="2895600" y="3716338"/>
          <p14:tracePt t="27252" x="2895600" y="3725863"/>
          <p14:tracePt t="27256" x="2895600" y="3735388"/>
          <p14:tracePt t="27268" x="2886075" y="3735388"/>
          <p14:tracePt t="27272" x="2886075" y="3752850"/>
          <p14:tracePt t="27282" x="2886075" y="3771900"/>
          <p14:tracePt t="27288" x="2886075" y="3779838"/>
          <p14:tracePt t="27293" x="2886075" y="3789363"/>
          <p14:tracePt t="27298" x="2886075" y="3798888"/>
          <p14:tracePt t="27302" x="2886075" y="3808413"/>
          <p14:tracePt t="27313" x="2886075" y="3816350"/>
          <p14:tracePt t="27318" x="2886075" y="3825875"/>
          <p14:tracePt t="27322" x="2886075" y="3844925"/>
          <p14:tracePt t="27329" x="2886075" y="3852863"/>
          <p14:tracePt t="27332" x="2886075" y="3862388"/>
          <p14:tracePt t="27344" x="2886075" y="3871913"/>
          <p14:tracePt t="27348" x="2886075" y="3889375"/>
          <p14:tracePt t="27358" x="2886075" y="3908425"/>
          <p14:tracePt t="27368" x="2886075" y="3917950"/>
          <p14:tracePt t="27374" x="2886075" y="3927475"/>
          <p14:tracePt t="27379" x="2886075" y="3935413"/>
          <p14:tracePt t="27382" x="2895600" y="3935413"/>
          <p14:tracePt t="27396" x="2895600" y="3944938"/>
          <p14:tracePt t="27398" x="2903538" y="3954463"/>
          <p14:tracePt t="27408" x="2903538" y="3963988"/>
          <p14:tracePt t="27414" x="2903538" y="3971925"/>
          <p14:tracePt t="27424" x="2903538" y="3981450"/>
          <p14:tracePt t="27429" x="2903538" y="3990975"/>
          <p14:tracePt t="27434" x="2913063" y="3990975"/>
          <p14:tracePt t="27448" x="2922588" y="4000500"/>
          <p14:tracePt t="27454" x="2922588" y="4008438"/>
          <p14:tracePt t="27464" x="2922588" y="4017963"/>
          <p14:tracePt t="27468" x="2922588" y="4027488"/>
          <p14:tracePt t="27474" x="2932113" y="4037013"/>
          <p14:tracePt t="27479" x="2932113" y="4044950"/>
          <p14:tracePt t="27496" x="2932113" y="4054475"/>
          <p14:tracePt t="27498" x="2940050" y="4064000"/>
          <p14:tracePt t="27504" x="2940050" y="4073525"/>
          <p14:tracePt t="27514" x="2949575" y="4081463"/>
          <p14:tracePt t="27520" x="2949575" y="4090988"/>
          <p14:tracePt t="27525" x="2959100" y="4100513"/>
          <p14:tracePt t="27550" x="2959100" y="4110038"/>
          <p14:tracePt t="27554" x="2968625" y="4110038"/>
          <p14:tracePt t="27564" x="2976563" y="4117975"/>
          <p14:tracePt t="27570" x="2976563" y="4127500"/>
          <p14:tracePt t="27580" x="2976563" y="4137025"/>
          <p14:tracePt t="27584" x="2986088" y="4137025"/>
          <p14:tracePt t="27596" x="2986088" y="4146550"/>
          <p14:tracePt t="27606" x="2986088" y="4154488"/>
          <p14:tracePt t="27610" x="2995613" y="4154488"/>
          <p14:tracePt t="27616" x="3005138" y="4154488"/>
          <p14:tracePt t="27624" x="3013075" y="4164013"/>
          <p14:tracePt t="27630" x="3022600" y="4164013"/>
          <p14:tracePt t="27636" x="3032125" y="4173538"/>
          <p14:tracePt t="27640" x="3041650" y="4183063"/>
          <p14:tracePt t="27646" x="3041650" y="4191000"/>
          <p14:tracePt t="27656" x="3049588" y="4200525"/>
          <p14:tracePt t="27666" x="3068638" y="4210050"/>
          <p14:tracePt t="27679" x="3078163" y="4210050"/>
          <p14:tracePt t="27680" x="3086100" y="4210050"/>
          <p14:tracePt t="27686" x="3095625" y="4219575"/>
          <p14:tracePt t="27690" x="3095625" y="4227513"/>
          <p14:tracePt t="27696" x="3105150" y="4227513"/>
          <p14:tracePt t="27700" x="3114675" y="4227513"/>
          <p14:tracePt t="27710" x="3122613" y="4246563"/>
          <p14:tracePt t="27720" x="3132138" y="4246563"/>
          <p14:tracePt t="27724" x="3141663" y="4246563"/>
          <p14:tracePt t="27734" x="3151188" y="4246563"/>
          <p14:tracePt t="27740" x="3151188" y="4256088"/>
          <p14:tracePt t="27746" x="3168650" y="4256088"/>
          <p14:tracePt t="27756" x="3178175" y="4264025"/>
          <p14:tracePt t="27760" x="3187700" y="4264025"/>
          <p14:tracePt t="27766" x="3195638" y="4273550"/>
          <p14:tracePt t="27770" x="3214688" y="4273550"/>
          <p14:tracePt t="27779" x="3224213" y="4273550"/>
          <p14:tracePt t="27780" x="3241675" y="4283075"/>
          <p14:tracePt t="27786" x="3260725" y="4283075"/>
          <p14:tracePt t="27790" x="3278188" y="4283075"/>
          <p14:tracePt t="27796" x="3306763" y="4292600"/>
          <p14:tracePt t="27800" x="3324225" y="4292600"/>
          <p14:tracePt t="27806" x="3351213" y="4292600"/>
          <p14:tracePt t="27810" x="3379788" y="4292600"/>
          <p14:tracePt t="27816" x="3406775" y="4292600"/>
          <p14:tracePt t="27820" x="3443288" y="4292600"/>
          <p14:tracePt t="27829" x="3470275" y="4292600"/>
          <p14:tracePt t="27830" x="3497263" y="4292600"/>
          <p14:tracePt t="27836" x="3516313" y="4300538"/>
          <p14:tracePt t="27843" x="3543300" y="4300538"/>
          <p14:tracePt t="27846" x="3579813" y="4300538"/>
          <p14:tracePt t="27850" x="3589338" y="4300538"/>
          <p14:tracePt t="27856" x="3606800" y="4300538"/>
          <p14:tracePt t="27862" x="3643313" y="4300538"/>
          <p14:tracePt t="27866" x="3662363" y="4300538"/>
          <p14:tracePt t="27872" x="3671888" y="4300538"/>
          <p14:tracePt t="27880" x="3689350" y="4300538"/>
          <p14:tracePt t="27882" x="3708400" y="4300538"/>
          <p14:tracePt t="27886" x="3716338" y="4300538"/>
          <p14:tracePt t="27893" x="3725863" y="4300538"/>
          <p14:tracePt t="27896" x="3744913" y="4300538"/>
          <p14:tracePt t="27902" x="3752850" y="4300538"/>
          <p14:tracePt t="27913" x="3771900" y="4300538"/>
          <p14:tracePt t="27916" x="3781425" y="4300538"/>
          <p14:tracePt t="27922" x="3789363" y="4300538"/>
          <p14:tracePt t="27928" x="3798888" y="4292600"/>
          <p14:tracePt t="27932" x="3817938" y="4292600"/>
          <p14:tracePt t="27936" x="3825875" y="4283075"/>
          <p14:tracePt t="27944" x="3844925" y="4273550"/>
          <p14:tracePt t="27952" x="3854450" y="4264025"/>
          <p14:tracePt t="27958" x="3862388" y="4256088"/>
          <p14:tracePt t="27963" x="3881438" y="4256088"/>
          <p14:tracePt t="27966" x="3890963" y="4256088"/>
          <p14:tracePt t="27972" x="3898900" y="4246563"/>
          <p14:tracePt t="27980" x="3908425" y="4246563"/>
          <p14:tracePt t="27982" x="3917950" y="4237038"/>
          <p14:tracePt t="27988" x="3935413" y="4227513"/>
          <p14:tracePt t="27993" x="3935413" y="4219575"/>
          <p14:tracePt t="27998" x="3944938" y="4210050"/>
          <p14:tracePt t="28002" x="3963988" y="4210050"/>
          <p14:tracePt t="28008" x="3971925" y="4200525"/>
          <p14:tracePt t="28013" x="3981450" y="4200525"/>
          <p14:tracePt t="28018" x="3981450" y="4191000"/>
          <p14:tracePt t="28024" x="3990975" y="4183063"/>
          <p14:tracePt t="28029" x="4000500" y="4183063"/>
          <p14:tracePt t="28038" x="4000500" y="4173538"/>
          <p14:tracePt t="28046" x="4008438" y="4173538"/>
          <p14:tracePt t="28048" x="4008438" y="4164013"/>
          <p14:tracePt t="28054" x="4017963" y="4164013"/>
          <p14:tracePt t="28058" x="4027488" y="4154488"/>
          <p14:tracePt t="28068" x="4037013" y="4146550"/>
          <p14:tracePt t="28080" x="4044950" y="4137025"/>
          <p14:tracePt t="28090" x="4054475" y="4127500"/>
          <p14:tracePt t="28100" x="4054475" y="4117975"/>
          <p14:tracePt t="28104" x="4064000" y="4110038"/>
          <p14:tracePt t="28111" x="4073525" y="4100513"/>
          <p14:tracePt t="28120" x="4083050" y="4090988"/>
          <p14:tracePt t="28124" x="4090988" y="4073525"/>
          <p14:tracePt t="28130" x="4100513" y="4073525"/>
          <p14:tracePt t="28140" x="4100513" y="4064000"/>
          <p14:tracePt t="28146" x="4110038" y="4054475"/>
          <p14:tracePt t="28150" x="4110038" y="4044950"/>
          <p14:tracePt t="28161" x="4110038" y="4027488"/>
          <p14:tracePt t="28170" x="4110038" y="4017963"/>
          <p14:tracePt t="28174" x="4119563" y="4008438"/>
          <p14:tracePt t="28180" x="4127500" y="4000500"/>
          <p14:tracePt t="28190" x="4127500" y="3981450"/>
          <p14:tracePt t="28195" x="4137025" y="3971925"/>
          <p14:tracePt t="28200" x="4137025" y="3963988"/>
          <p14:tracePt t="28206" x="4137025" y="3944938"/>
          <p14:tracePt t="28210" x="4146550" y="3935413"/>
          <p14:tracePt t="28216" x="4146550" y="3917950"/>
          <p14:tracePt t="28228" x="4156075" y="3889375"/>
          <p14:tracePt t="28230" x="4156075" y="3881438"/>
          <p14:tracePt t="28236" x="4156075" y="3871913"/>
          <p14:tracePt t="28240" x="4156075" y="3862388"/>
          <p14:tracePt t="28246" x="4156075" y="3852863"/>
          <p14:tracePt t="28250" x="4156075" y="3844925"/>
          <p14:tracePt t="28256" x="4156075" y="3835400"/>
          <p14:tracePt t="28262" x="4156075" y="3825875"/>
          <p14:tracePt t="28266" x="4156075" y="3816350"/>
          <p14:tracePt t="28270" x="4156075" y="3808413"/>
          <p14:tracePt t="28280" x="4156075" y="3789363"/>
          <p14:tracePt t="28294" x="4156075" y="3771900"/>
          <p14:tracePt t="28300" x="4156075" y="3762375"/>
          <p14:tracePt t="28306" x="4156075" y="3752850"/>
          <p14:tracePt t="28312" x="4156075" y="3735388"/>
          <p14:tracePt t="28322" x="4146550" y="3725863"/>
          <p14:tracePt t="28328" x="4146550" y="3716338"/>
          <p14:tracePt t="28332" x="4146550" y="3706813"/>
          <p14:tracePt t="28352" x="4146550" y="3698875"/>
          <p14:tracePt t="28362" x="4137025" y="3689350"/>
          <p14:tracePt t="28378" x="4127500" y="3670300"/>
          <p14:tracePt t="28394" x="4119563" y="3662363"/>
          <p14:tracePt t="28396" x="4119563" y="3652838"/>
          <p14:tracePt t="28402" x="4110038" y="3643313"/>
          <p14:tracePt t="28412" x="4100513" y="3643313"/>
          <p14:tracePt t="28422" x="4090988" y="3625850"/>
          <p14:tracePt t="28432" x="4083050" y="3625850"/>
          <p14:tracePt t="28438" x="4073525" y="3606800"/>
          <p14:tracePt t="28448" x="4064000" y="3597275"/>
          <p14:tracePt t="28452" x="4054475" y="3597275"/>
          <p14:tracePt t="28458" x="4054475" y="3579813"/>
          <p14:tracePt t="28463" x="4044950" y="3579813"/>
          <p14:tracePt t="28468" x="4037013" y="3570288"/>
          <p14:tracePt t="28472" x="4037013" y="3560763"/>
          <p14:tracePt t="28482" x="4027488" y="3552825"/>
          <p14:tracePt t="28488" x="4017963" y="3552825"/>
          <p14:tracePt t="28494" x="4008438" y="3543300"/>
          <p14:tracePt t="28498" x="4000500" y="3533775"/>
          <p14:tracePt t="28502" x="3981450" y="3524250"/>
          <p14:tracePt t="28513" x="3971925" y="3516313"/>
          <p14:tracePt t="28530" x="3963988" y="3506788"/>
          <p14:tracePt t="28538" x="3954463" y="3497263"/>
          <p14:tracePt t="28548" x="3944938" y="3497263"/>
          <p14:tracePt t="28554" x="3935413" y="3497263"/>
          <p14:tracePt t="28568" x="3927475" y="3497263"/>
          <p14:tracePt t="28579" x="3917950" y="3497263"/>
          <p14:tracePt t="28588" x="3917950" y="3487738"/>
          <p14:tracePt t="28595" x="3908425" y="3479800"/>
          <p14:tracePt t="28598" x="3898900" y="3479800"/>
          <p14:tracePt t="28604" x="3890963" y="3479800"/>
          <p14:tracePt t="28608" x="3881438" y="3479800"/>
          <p14:tracePt t="28614" x="3871913" y="3479800"/>
          <p14:tracePt t="28619" x="3854450" y="3470275"/>
          <p14:tracePt t="28624" x="3844925" y="3470275"/>
          <p14:tracePt t="28629" x="3835400" y="3460750"/>
          <p14:tracePt t="28634" x="3825875" y="3460750"/>
          <p14:tracePt t="28638" x="3817938" y="3451225"/>
          <p14:tracePt t="28646" x="3789363" y="3443288"/>
          <p14:tracePt t="28648" x="3781425" y="3443288"/>
          <p14:tracePt t="28654" x="3762375" y="3443288"/>
          <p14:tracePt t="28662" x="3744913" y="3443288"/>
          <p14:tracePt t="28664" x="3744913" y="3433763"/>
          <p14:tracePt t="28670" x="3725863" y="3424238"/>
          <p14:tracePt t="28674" x="3708400" y="3424238"/>
          <p14:tracePt t="28680" x="3698875" y="3424238"/>
          <p14:tracePt t="28684" x="3689350" y="3424238"/>
          <p14:tracePt t="28690" x="3679825" y="3424238"/>
          <p14:tracePt t="28695" x="3671888" y="3424238"/>
          <p14:tracePt t="28704" x="3662363" y="3424238"/>
          <p14:tracePt t="28712" x="3643313" y="3424238"/>
          <p14:tracePt t="28714" x="3635375" y="3424238"/>
          <p14:tracePt t="28724" x="3616325" y="3424238"/>
          <p14:tracePt t="28730" x="3606800" y="3424238"/>
          <p14:tracePt t="28746" x="3589338" y="3424238"/>
          <p14:tracePt t="28748" x="3570288" y="3424238"/>
          <p14:tracePt t="28754" x="3562350" y="3424238"/>
          <p14:tracePt t="28759" x="3543300" y="3424238"/>
          <p14:tracePt t="28764" x="3533775" y="3424238"/>
          <p14:tracePt t="28768" x="3516313" y="3424238"/>
          <p14:tracePt t="28780" x="3497263" y="3424238"/>
          <p14:tracePt t="28784" x="3479800" y="3424238"/>
          <p14:tracePt t="28790" x="3470275" y="3424238"/>
          <p14:tracePt t="28795" x="3452813" y="3424238"/>
          <p14:tracePt t="28800" x="3443288" y="3424238"/>
          <p14:tracePt t="28804" x="3433763" y="3424238"/>
          <p14:tracePt t="28812" x="3416300" y="3424238"/>
          <p14:tracePt t="28814" x="3406775" y="3424238"/>
          <p14:tracePt t="28820" x="3379788" y="3424238"/>
          <p14:tracePt t="28830" x="3360738" y="3424238"/>
          <p14:tracePt t="28834" x="3351213" y="3424238"/>
          <p14:tracePt t="28840" x="3343275" y="3424238"/>
          <p14:tracePt t="28845" x="3324225" y="3424238"/>
          <p14:tracePt t="28854" x="3314700" y="3433763"/>
          <p14:tracePt t="28862" x="3297238" y="3433763"/>
          <p14:tracePt t="28864" x="3287713" y="3443288"/>
          <p14:tracePt t="28874" x="3278188" y="3443288"/>
          <p14:tracePt t="28896" x="3251200" y="3460750"/>
          <p14:tracePt t="28900" x="3241675" y="3470275"/>
          <p14:tracePt t="28906" x="3232150" y="3470275"/>
          <p14:tracePt t="28912" x="3224213" y="3479800"/>
          <p14:tracePt t="28916" x="3214688" y="3479800"/>
          <p14:tracePt t="28920" x="3205163" y="3479800"/>
          <p14:tracePt t="28929" x="3195638" y="3487738"/>
          <p14:tracePt t="28936" x="3187700" y="3497263"/>
          <p14:tracePt t="28940" x="3187700" y="3506788"/>
          <p14:tracePt t="28946" x="3168650" y="3516313"/>
          <p14:tracePt t="28950" x="3168650" y="3524250"/>
          <p14:tracePt t="28956" x="3151188" y="3524250"/>
          <p14:tracePt t="28961" x="3141663" y="3533775"/>
          <p14:tracePt t="28972" x="3122613" y="3543300"/>
          <p14:tracePt t="28980" x="3105150" y="3552825"/>
          <p14:tracePt t="28986" x="3105150" y="3560763"/>
          <p14:tracePt t="28990" x="3095625" y="3570288"/>
          <p14:tracePt t="28996" x="3095625" y="3579813"/>
          <p14:tracePt t="29006" x="3086100" y="3589338"/>
          <p14:tracePt t="29012" x="3086100" y="3597275"/>
          <p14:tracePt t="29016" x="3078163" y="3606800"/>
          <p14:tracePt t="29028" x="3068638" y="3616325"/>
          <p14:tracePt t="29032" x="3059113" y="3625850"/>
          <p14:tracePt t="29036" x="3059113" y="3643313"/>
          <p14:tracePt t="29046" x="3049588" y="3662363"/>
          <p14:tracePt t="29052" x="3049588" y="3670300"/>
          <p14:tracePt t="29056" x="3049588" y="3679825"/>
          <p14:tracePt t="29062" x="3041650" y="3689350"/>
          <p14:tracePt t="29072" x="3032125" y="3698875"/>
          <p14:tracePt t="29077" x="3032125" y="3716338"/>
          <p14:tracePt t="29086" x="3032125" y="3725863"/>
          <p14:tracePt t="29095" x="3032125" y="3735388"/>
          <p14:tracePt t="29096" x="3032125" y="3743325"/>
          <p14:tracePt t="29106" x="3032125" y="3762375"/>
          <p14:tracePt t="29112" x="3022600" y="3762375"/>
          <p14:tracePt t="29116" x="3022600" y="3779838"/>
          <p14:tracePt t="29122" x="3022600" y="3789363"/>
          <p14:tracePt t="29129" x="3022600" y="3808413"/>
          <p14:tracePt t="29132" x="3022600" y="3825875"/>
          <p14:tracePt t="29138" x="3022600" y="3835400"/>
          <p14:tracePt t="29144" x="3022600" y="3852863"/>
          <p14:tracePt t="29148" x="3022600" y="3871913"/>
          <p14:tracePt t="29152" x="3013075" y="3889375"/>
          <p14:tracePt t="29159" x="3013075" y="3908425"/>
          <p14:tracePt t="29162" x="3013075" y="3944938"/>
          <p14:tracePt t="29168" x="3013075" y="3954463"/>
          <p14:tracePt t="29172" x="3013075" y="3971925"/>
          <p14:tracePt t="29179" x="3013075" y="4008438"/>
          <p14:tracePt t="29182" x="3022600" y="4027488"/>
          <p14:tracePt t="29188" x="3022600" y="4044950"/>
          <p14:tracePt t="29193" x="3032125" y="4064000"/>
          <p14:tracePt t="29198" x="3041650" y="4081463"/>
          <p14:tracePt t="29202" x="3041650" y="4090988"/>
          <p14:tracePt t="29209" x="3049588" y="4117975"/>
          <p14:tracePt t="29218" x="3059113" y="4137025"/>
          <p14:tracePt t="29229" x="3068638" y="4154488"/>
          <p14:tracePt t="29238" x="3078163" y="4154488"/>
          <p14:tracePt t="29245" x="3078163" y="4164013"/>
          <p14:tracePt t="29248" x="3086100" y="4164013"/>
          <p14:tracePt t="29254" x="3086100" y="4183063"/>
          <p14:tracePt t="29264" x="3086100" y="4191000"/>
          <p14:tracePt t="29268" x="3095625" y="4200525"/>
          <p14:tracePt t="29274" x="3095625" y="4210050"/>
          <p14:tracePt t="29279" x="3105150" y="4210050"/>
          <p14:tracePt t="29284" x="3114675" y="4219575"/>
          <p14:tracePt t="29288" x="3122613" y="4219575"/>
          <p14:tracePt t="29296" x="3122613" y="4237038"/>
          <p14:tracePt t="29298" x="3141663" y="4237038"/>
          <p14:tracePt t="29304" x="3141663" y="4246563"/>
          <p14:tracePt t="29309" x="3159125" y="4256088"/>
          <p14:tracePt t="29314" x="3168650" y="4264025"/>
          <p14:tracePt t="29318" x="3168650" y="4273550"/>
          <p14:tracePt t="29324" x="3178175" y="4273550"/>
          <p14:tracePt t="29329" x="3187700" y="4283075"/>
          <p14:tracePt t="29334" x="3205163" y="4283075"/>
          <p14:tracePt t="29338" x="3214688" y="4292600"/>
          <p14:tracePt t="29346" x="3224213" y="4292600"/>
          <p14:tracePt t="29350" x="3232150" y="4292600"/>
          <p14:tracePt t="29354" x="3241675" y="4300538"/>
          <p14:tracePt t="29362" x="3251200" y="4310063"/>
          <p14:tracePt t="29364" x="3270250" y="4310063"/>
          <p14:tracePt t="29370" x="3278188" y="4319588"/>
          <p14:tracePt t="29374" x="3297238" y="4319588"/>
          <p14:tracePt t="29380" x="3314700" y="4319588"/>
          <p14:tracePt t="29384" x="3333750" y="4319588"/>
          <p14:tracePt t="29390" x="3351213" y="4319588"/>
          <p14:tracePt t="29396" x="3360738" y="4319588"/>
          <p14:tracePt t="29400" x="3379788" y="4319588"/>
          <p14:tracePt t="29404" x="3397250" y="4319588"/>
          <p14:tracePt t="29412" x="3424238" y="4319588"/>
          <p14:tracePt t="29414" x="3443288" y="4319588"/>
          <p14:tracePt t="29420" x="3460750" y="4319588"/>
          <p14:tracePt t="29424" x="3479800" y="4319588"/>
          <p14:tracePt t="29430" x="3489325" y="4319588"/>
          <p14:tracePt t="29434" x="3506788" y="4329113"/>
          <p14:tracePt t="29440" x="3516313" y="4329113"/>
          <p14:tracePt t="29445" x="3533775" y="4329113"/>
          <p14:tracePt t="29454" x="3543300" y="4329113"/>
          <p14:tracePt t="29462" x="3562350" y="4329113"/>
          <p14:tracePt t="29466" x="3570288" y="4329113"/>
          <p14:tracePt t="29470" x="3589338" y="4329113"/>
          <p14:tracePt t="29477" x="3598863" y="4329113"/>
          <p14:tracePt t="29480" x="3606800" y="4329113"/>
          <p14:tracePt t="29486" x="3616325" y="4329113"/>
          <p14:tracePt t="29490" x="3635375" y="4329113"/>
          <p14:tracePt t="29496" x="3662363" y="4329113"/>
          <p14:tracePt t="29500" x="3679825" y="4329113"/>
          <p14:tracePt t="29506" x="3698875" y="4329113"/>
          <p14:tracePt t="29512" x="3725863" y="4329113"/>
          <p14:tracePt t="29516" x="3762375" y="4329113"/>
          <p14:tracePt t="29520" x="3781425" y="4319588"/>
          <p14:tracePt t="29528" x="3798888" y="4310063"/>
          <p14:tracePt t="29530" x="3825875" y="4300538"/>
          <p14:tracePt t="29536" x="3854450" y="4292600"/>
          <p14:tracePt t="29540" x="3871913" y="4283075"/>
          <p14:tracePt t="29547" x="3890963" y="4273550"/>
          <p14:tracePt t="29550" x="3927475" y="4246563"/>
          <p14:tracePt t="29556" x="3935413" y="4227513"/>
          <p14:tracePt t="29562" x="3963988" y="4219575"/>
          <p14:tracePt t="29566" x="3981450" y="4210050"/>
          <p14:tracePt t="29570" x="3990975" y="4191000"/>
          <p14:tracePt t="29578" x="4008438" y="4183063"/>
          <p14:tracePt t="29582" x="4027488" y="4164013"/>
          <p14:tracePt t="29586" x="4037013" y="4154488"/>
          <p14:tracePt t="29594" x="4054475" y="4137025"/>
          <p14:tracePt t="29596" x="4064000" y="4117975"/>
          <p14:tracePt t="29602" x="4073525" y="4110038"/>
          <p14:tracePt t="29606" x="4090988" y="4090988"/>
          <p14:tracePt t="29612" x="4110038" y="4064000"/>
          <p14:tracePt t="29616" x="4119563" y="4044950"/>
          <p14:tracePt t="29622" x="4146550" y="4017963"/>
          <p14:tracePt t="29628" x="4156075" y="3990975"/>
          <p14:tracePt t="29632" x="4183063" y="3963988"/>
          <p14:tracePt t="29636" x="4192588" y="3944938"/>
          <p14:tracePt t="29644" x="4200525" y="3917950"/>
          <p14:tracePt t="29647" x="4210050" y="3898900"/>
          <p14:tracePt t="29652" x="4219575" y="3881438"/>
          <p14:tracePt t="29656" x="4229100" y="3862388"/>
          <p14:tracePt t="29663" x="4229100" y="3825875"/>
          <p14:tracePt t="29666" x="4246563" y="3808413"/>
          <p14:tracePt t="29672" x="4246563" y="3789363"/>
          <p14:tracePt t="29678" x="4256088" y="3779838"/>
          <p14:tracePt t="29682" x="4256088" y="3771900"/>
          <p14:tracePt t="29686" x="4256088" y="3762375"/>
          <p14:tracePt t="29695" x="4265613" y="3752850"/>
          <p14:tracePt t="29708" x="4265613" y="3735388"/>
          <p14:tracePt t="29788" x="4265613" y="3725863"/>
          <p14:tracePt t="29798" x="4265613" y="3716338"/>
          <p14:tracePt t="29818" x="4273550" y="3716338"/>
          <p14:tracePt t="29829" x="4283075" y="3716338"/>
          <p14:tracePt t="29834" x="4283075" y="3706813"/>
          <p14:tracePt t="29848" x="4292600" y="3698875"/>
          <p14:tracePt t="29854" x="4292600" y="3689350"/>
          <p14:tracePt t="29864" x="4292600" y="3679825"/>
          <p14:tracePt t="29868" x="4302125" y="3670300"/>
          <p14:tracePt t="29874" x="4302125" y="3652838"/>
          <p14:tracePt t="29879" x="4302125" y="3643313"/>
          <p14:tracePt t="29896" x="4302125" y="3625850"/>
          <p14:tracePt t="29898" x="4302125" y="3606800"/>
          <p14:tracePt t="29904" x="4302125" y="3597275"/>
          <p14:tracePt t="29914" x="4302125" y="3579813"/>
          <p14:tracePt t="29924" x="4302125" y="3560763"/>
          <p14:tracePt t="29934" x="4302125" y="3552825"/>
          <p14:tracePt t="29940" x="4292600" y="3533775"/>
          <p14:tracePt t="29950" x="4283075" y="3516313"/>
          <p14:tracePt t="29954" x="4273550" y="3506788"/>
          <p14:tracePt t="29962" x="4265613" y="3497263"/>
          <p14:tracePt t="29964" x="4246563" y="3479800"/>
          <p14:tracePt t="29970" x="4237038" y="3460750"/>
          <p14:tracePt t="29974" x="4229100" y="3443288"/>
          <p14:tracePt t="29980" x="4219575" y="3424238"/>
          <p14:tracePt t="29986" x="4200525" y="3406775"/>
          <p14:tracePt t="29990" x="4156075" y="3378200"/>
          <p14:tracePt t="29996" x="4137025" y="3370263"/>
          <p14:tracePt t="30000" x="4119563" y="3351213"/>
          <p14:tracePt t="30006" x="4083050" y="3333750"/>
          <p14:tracePt t="30012" x="4054475" y="3324225"/>
          <p14:tracePt t="30016" x="4037013" y="3314700"/>
          <p14:tracePt t="30020" x="4008438" y="3305175"/>
          <p14:tracePt t="30026" x="3971925" y="3287713"/>
          <p14:tracePt t="30032" x="3935413" y="3260725"/>
          <p14:tracePt t="30036" x="3898900" y="3251200"/>
          <p14:tracePt t="30040" x="3871913" y="3241675"/>
          <p14:tracePt t="30046" x="3844925" y="3241675"/>
          <p14:tracePt t="30052" x="3817938" y="3241675"/>
          <p14:tracePt t="30056" x="3781425" y="3241675"/>
          <p14:tracePt t="30062" x="3752850" y="3241675"/>
          <p14:tracePt t="30066" x="3735388" y="3241675"/>
          <p14:tracePt t="30072" x="3716338" y="3241675"/>
          <p14:tracePt t="30077" x="3708400" y="3241675"/>
          <p14:tracePt t="30082" x="3671888" y="3241675"/>
          <p14:tracePt t="30086" x="3652838" y="3241675"/>
          <p14:tracePt t="30094" x="3635375" y="3241675"/>
          <p14:tracePt t="30102" x="3606800" y="3241675"/>
          <p14:tracePt t="30106" x="3589338" y="3241675"/>
          <p14:tracePt t="30112" x="3570288" y="3241675"/>
          <p14:tracePt t="30116" x="3552825" y="3241675"/>
          <p14:tracePt t="30122" x="3543300" y="3241675"/>
          <p14:tracePt t="30126" x="3525838" y="3241675"/>
          <p14:tracePt t="30132" x="3497263" y="3241675"/>
          <p14:tracePt t="30136" x="3489325" y="3241675"/>
          <p14:tracePt t="30145" x="3470275" y="3241675"/>
          <p14:tracePt t="30148" x="3460750" y="3260725"/>
          <p14:tracePt t="30152" x="3443288" y="3260725"/>
          <p14:tracePt t="30162" x="3424238" y="3260725"/>
          <p14:tracePt t="30180" x="3416300" y="3268663"/>
          <p14:tracePt t="30193" x="3406775" y="3278188"/>
          <p14:tracePt t="30202" x="3397250" y="3278188"/>
          <p14:tracePt t="30208" x="3387725" y="3287713"/>
          <p14:tracePt t="30212" x="3379788" y="3287713"/>
          <p14:tracePt t="30218" x="3379788" y="3297238"/>
          <p14:tracePt t="30222" x="3370263" y="3314700"/>
          <p14:tracePt t="30228" x="3360738" y="3314700"/>
          <p14:tracePt t="30232" x="3351213" y="3314700"/>
          <p14:tracePt t="30238" x="3343275" y="3341688"/>
          <p14:tracePt t="30245" x="3333750" y="3351213"/>
          <p14:tracePt t="30248" x="3324225" y="3370263"/>
          <p14:tracePt t="30254" x="3314700" y="3387725"/>
          <p14:tracePt t="30259" x="3287713" y="3424238"/>
          <p14:tracePt t="30262" x="3287713" y="3451225"/>
          <p14:tracePt t="30268" x="3260725" y="3479800"/>
          <p14:tracePt t="30272" x="3251200" y="3506788"/>
          <p14:tracePt t="30279" x="3232150" y="3543300"/>
          <p14:tracePt t="30284" x="3224213" y="3560763"/>
          <p14:tracePt t="30288" x="3214688" y="3589338"/>
          <p14:tracePt t="30296" x="3205163" y="3606800"/>
          <p14:tracePt t="30298" x="3195638" y="3625850"/>
          <p14:tracePt t="30304" x="3195638" y="3652838"/>
          <p14:tracePt t="30310" x="3187700" y="3679825"/>
          <p14:tracePt t="30314" x="3187700" y="3689350"/>
          <p14:tracePt t="30318" x="3178175" y="3706813"/>
          <p14:tracePt t="30324" x="3178175" y="3725863"/>
          <p14:tracePt t="30329" x="3178175" y="3743325"/>
          <p14:tracePt t="30334" x="3178175" y="3762375"/>
          <p14:tracePt t="30338" x="3178175" y="3779838"/>
          <p14:tracePt t="30345" x="3178175" y="3798888"/>
          <p14:tracePt t="30348" x="3178175" y="3825875"/>
          <p14:tracePt t="30354" x="3178175" y="3844925"/>
          <p14:tracePt t="30359" x="3178175" y="3852863"/>
          <p14:tracePt t="30364" x="3178175" y="3871913"/>
          <p14:tracePt t="30370" x="3178175" y="3881438"/>
          <p14:tracePt t="30375" x="3178175" y="3889375"/>
          <p14:tracePt t="30384" x="3178175" y="3898900"/>
          <p14:tracePt t="30388" x="3187700" y="3908425"/>
          <p14:tracePt t="30396" x="3187700" y="3927475"/>
          <p14:tracePt t="30400" x="3195638" y="3935413"/>
          <p14:tracePt t="30404" x="3195638" y="3944938"/>
          <p14:tracePt t="30412" x="3205163" y="3954463"/>
          <p14:tracePt t="30414" x="3205163" y="3971925"/>
          <p14:tracePt t="30420" x="3224213" y="3981450"/>
          <p14:tracePt t="30424" x="3224213" y="3990975"/>
          <p14:tracePt t="30430" x="3232150" y="4000500"/>
          <p14:tracePt t="30434" x="3241675" y="4008438"/>
          <p14:tracePt t="30440" x="3251200" y="4017963"/>
          <p14:tracePt t="30445" x="3260725" y="4017963"/>
          <p14:tracePt t="30450" x="3270250" y="4027488"/>
          <p14:tracePt t="30454" x="3270250" y="4037013"/>
          <p14:tracePt t="30484" x="3278188" y="4037013"/>
          <p14:tracePt t="30570" x="3287713" y="4044950"/>
          <p14:tracePt t="30577" x="3297238" y="4044950"/>
          <p14:tracePt t="30580" x="3306763" y="4044950"/>
          <p14:tracePt t="30586" x="3324225" y="4054475"/>
          <p14:tracePt t="30590" x="3343275" y="4054475"/>
          <p14:tracePt t="30596" x="3343275" y="4064000"/>
          <p14:tracePt t="30602" x="3351213" y="4073525"/>
          <p14:tracePt t="30606" x="3370263" y="4073525"/>
          <p14:tracePt t="30613" x="3379788" y="4081463"/>
          <p14:tracePt t="30616" x="3397250" y="4081463"/>
          <p14:tracePt t="30622" x="3406775" y="4081463"/>
          <p14:tracePt t="30626" x="3424238" y="4090988"/>
          <p14:tracePt t="30636" x="3433763" y="4090988"/>
          <p14:tracePt t="30645" x="3443288" y="4100513"/>
          <p14:tracePt t="30647" x="3452813" y="4100513"/>
          <p14:tracePt t="30652" x="3470275" y="4110038"/>
          <p14:tracePt t="30662" x="3479800" y="4110038"/>
          <p14:tracePt t="30666" x="3489325" y="4110038"/>
          <p14:tracePt t="30682" x="3497263" y="4110038"/>
          <p14:tracePt t="30694" x="3506788" y="4110038"/>
          <p14:tracePt t="30702" x="3516313" y="4110038"/>
          <p14:tracePt t="30718" x="3525838" y="4110038"/>
          <p14:tracePt t="30722" x="3533775" y="4110038"/>
          <p14:tracePt t="30732" x="3543300" y="4110038"/>
          <p14:tracePt t="30736" x="3552825" y="4110038"/>
          <p14:tracePt t="30744" x="3570288" y="4110038"/>
          <p14:tracePt t="30748" x="3579813" y="4110038"/>
          <p14:tracePt t="30752" x="3589338" y="4110038"/>
          <p14:tracePt t="30760" x="3606800" y="4110038"/>
          <p14:tracePt t="30762" x="3625850" y="4110038"/>
          <p14:tracePt t="30768" x="3643313" y="4110038"/>
          <p14:tracePt t="30772" x="3652838" y="4110038"/>
          <p14:tracePt t="30779" x="3662363" y="4100513"/>
          <p14:tracePt t="30782" x="3689350" y="4090988"/>
          <p14:tracePt t="30795" x="3708400" y="4081463"/>
          <p14:tracePt t="30810" x="3716338" y="4073525"/>
          <p14:tracePt t="30928" x="3716338" y="4064000"/>
          <p14:tracePt t="30934" x="3716338" y="4054475"/>
          <p14:tracePt t="30938" x="3716338" y="4044950"/>
          <p14:tracePt t="30948" x="3716338" y="4037013"/>
          <p14:tracePt t="31210" x="3716338" y="4044950"/>
          <p14:tracePt t="31216" x="3716338" y="4064000"/>
          <p14:tracePt t="31222" x="3735388" y="4081463"/>
          <p14:tracePt t="31226" x="3744913" y="4100513"/>
          <p14:tracePt t="31233" x="3762375" y="4137025"/>
          <p14:tracePt t="31236" x="3789363" y="4154488"/>
          <p14:tracePt t="31244" x="3798888" y="4183063"/>
          <p14:tracePt t="31246" x="3825875" y="4210050"/>
          <p14:tracePt t="31252" x="3862388" y="4237038"/>
          <p14:tracePt t="31256" x="3890963" y="4256088"/>
          <p14:tracePt t="31262" x="3917950" y="4283075"/>
          <p14:tracePt t="31266" x="3981450" y="4310063"/>
          <p14:tracePt t="31272" x="4027488" y="4337050"/>
          <p14:tracePt t="31276" x="4073525" y="4365625"/>
          <p14:tracePt t="31282" x="4137025" y="4392613"/>
          <p14:tracePt t="31286" x="4164013" y="4410075"/>
          <p14:tracePt t="31294" x="4229100" y="4438650"/>
          <p14:tracePt t="31296" x="4292600" y="4465638"/>
          <p14:tracePt t="31302" x="4365625" y="4492625"/>
          <p14:tracePt t="31310" x="4448175" y="4511675"/>
          <p14:tracePt t="31313" x="4521200" y="4538663"/>
          <p14:tracePt t="31318" x="4602163" y="4556125"/>
          <p14:tracePt t="31322" x="4675188" y="4565650"/>
          <p14:tracePt t="31327" x="4776788" y="4584700"/>
          <p14:tracePt t="31332" x="4867275" y="4592638"/>
          <p14:tracePt t="31338" x="4959350" y="4592638"/>
          <p14:tracePt t="31344" x="5049838" y="4592638"/>
          <p14:tracePt t="31348" x="5159375" y="4592638"/>
          <p14:tracePt t="31352" x="5260975" y="4611688"/>
          <p14:tracePt t="31359" x="5370513" y="4611688"/>
          <p14:tracePt t="31362" x="5480050" y="4611688"/>
          <p14:tracePt t="31368" x="5589588" y="4611688"/>
          <p14:tracePt t="31372" x="5699125" y="4611688"/>
          <p14:tracePt t="31379" x="5789613" y="4611688"/>
          <p14:tracePt t="31382" x="5918200" y="4611688"/>
          <p14:tracePt t="31388" x="6027738" y="4611688"/>
          <p14:tracePt t="31394" x="6137275" y="4621213"/>
          <p14:tracePt t="31398" x="6264275" y="4621213"/>
          <p14:tracePt t="31404" x="6356350" y="4621213"/>
          <p14:tracePt t="31410" x="6502400" y="4621213"/>
          <p14:tracePt t="31412" x="6630988" y="4621213"/>
          <p14:tracePt t="31418" x="6740525" y="4621213"/>
          <p14:tracePt t="31424" x="6867525" y="4621213"/>
          <p14:tracePt t="31429" x="6996113" y="4621213"/>
          <p14:tracePt t="31434" x="7123113" y="4621213"/>
          <p14:tracePt t="31438" x="7269163" y="4621213"/>
          <p14:tracePt t="31444" x="7397750" y="4621213"/>
          <p14:tracePt t="31448" x="7524750" y="4621213"/>
          <p14:tracePt t="31454" x="7707313" y="4602163"/>
          <p14:tracePt t="31459" x="7853363" y="4584700"/>
          <p14:tracePt t="31464" x="7981950" y="4556125"/>
          <p14:tracePt t="31468" x="8154988" y="4529138"/>
          <p14:tracePt t="31475" x="8320088" y="4492625"/>
          <p14:tracePt t="31479" x="8466138" y="4465638"/>
          <p14:tracePt t="31484" x="8593138" y="4456113"/>
          <p14:tracePt t="31488" x="8739188" y="4438650"/>
          <p14:tracePt t="31496" x="8877300" y="4419600"/>
          <p14:tracePt t="31498" x="9004300" y="4410075"/>
          <p14:tracePt t="31504" x="9132888" y="4410075"/>
          <p14:tracePt t="31510" x="9242425" y="4410075"/>
          <p14:tracePt t="31514" x="9332913" y="4410075"/>
          <p14:tracePt t="31518" x="9405938" y="4410075"/>
          <p14:tracePt t="31525" x="9515475" y="4392613"/>
          <p14:tracePt t="31529" x="9571038" y="4392613"/>
          <p14:tracePt t="31534" x="9653588" y="4392613"/>
          <p14:tracePt t="31540" x="9726613" y="4365625"/>
          <p14:tracePt t="31545" x="9799638" y="4365625"/>
          <p14:tracePt t="31550" x="9882188" y="4356100"/>
          <p14:tracePt t="31554" x="9918700" y="4346575"/>
          <p14:tracePt t="31560" x="9999663" y="4329113"/>
          <p14:tracePt t="31565" x="10072688" y="4319588"/>
          <p14:tracePt t="31570" x="10155238" y="4310063"/>
          <p14:tracePt t="31575" x="10210800" y="4292600"/>
          <p14:tracePt t="31580" x="10291763" y="4283075"/>
          <p14:tracePt t="31584" x="10383838" y="4264025"/>
          <p14:tracePt t="31590" x="10456863" y="4256088"/>
          <p14:tracePt t="31596" x="10556875" y="4246563"/>
          <p14:tracePt t="31600" x="10648950" y="4227513"/>
          <p14:tracePt t="31604" x="10739438" y="4227513"/>
          <p14:tracePt t="31612" x="10831513" y="4227513"/>
          <p14:tracePt t="31614" x="10941050" y="4219575"/>
          <p14:tracePt t="31620" x="11050588" y="4219575"/>
          <p14:tracePt t="31625" x="11133138" y="4219575"/>
          <p14:tracePt t="31630" x="11223625" y="4219575"/>
          <p14:tracePt t="31636" x="11315700" y="4219575"/>
          <p14:tracePt t="31640" x="11425238" y="4219575"/>
          <p14:tracePt t="31645" x="11498263" y="4219575"/>
          <p14:tracePt t="31650" x="11571288" y="4219575"/>
          <p14:tracePt t="31656" x="11644313" y="4219575"/>
          <p14:tracePt t="31662" x="11753850" y="4219575"/>
          <p14:tracePt t="31666" x="11807825" y="4219575"/>
          <p14:tracePt t="31670" x="11890375" y="4219575"/>
          <p14:tracePt t="31674" x="11963400" y="4219575"/>
          <p14:tracePt t="31680" x="12018963" y="4200525"/>
          <p14:tracePt t="31686" x="12082463" y="4191000"/>
          <p14:tracePt t="31690" x="12155488" y="4173538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ECDBAF2D-0C48-45BD-9CA3-921E3CB4BA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08" r="1" b="1539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8F6F6AC-803C-49B9-A750-B8FBBD0F6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6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42"/>
    </mc:Choice>
    <mc:Fallback>
      <p:transition spd="slow" advTm="16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0" x="12099925" y="3351213"/>
          <p14:tracePt t="556" x="12063413" y="3341688"/>
          <p14:tracePt t="562" x="11999913" y="3341688"/>
          <p14:tracePt t="566" x="11945938" y="3341688"/>
          <p14:tracePt t="570" x="11909425" y="3333750"/>
          <p14:tracePt t="578" x="11863388" y="3333750"/>
          <p14:tracePt t="580" x="11807825" y="3314700"/>
          <p14:tracePt t="586" x="11753850" y="3314700"/>
          <p14:tracePt t="590" x="11698288" y="3314700"/>
          <p14:tracePt t="596" x="11653838" y="3305175"/>
          <p14:tracePt t="600" x="11598275" y="3305175"/>
          <p14:tracePt t="606" x="11544300" y="3305175"/>
          <p14:tracePt t="612" x="11442700" y="3297238"/>
          <p14:tracePt t="616" x="11388725" y="3297238"/>
          <p14:tracePt t="620" x="11296650" y="3297238"/>
          <p14:tracePt t="627" x="11223625" y="3297238"/>
          <p14:tracePt t="632" x="11133138" y="3278188"/>
          <p14:tracePt t="636" x="11014075" y="3278188"/>
          <p14:tracePt t="640" x="10922000" y="3278188"/>
          <p14:tracePt t="646" x="10831513" y="3278188"/>
          <p14:tracePt t="652" x="10758488" y="3278188"/>
          <p14:tracePt t="656" x="10666413" y="3278188"/>
          <p14:tracePt t="663" x="10593388" y="3268663"/>
          <p14:tracePt t="666" x="10520363" y="3268663"/>
          <p14:tracePt t="672" x="10437813" y="3268663"/>
          <p14:tracePt t="678" x="10364788" y="3268663"/>
          <p14:tracePt t="682" x="10310813" y="3260725"/>
          <p14:tracePt t="686" x="10255250" y="3260725"/>
          <p14:tracePt t="695" x="10174288" y="3260725"/>
          <p14:tracePt t="696" x="10118725" y="3260725"/>
          <p14:tracePt t="702" x="10064750" y="3260725"/>
          <p14:tracePt t="706" x="10009188" y="3260725"/>
          <p14:tracePt t="713" x="9963150" y="3260725"/>
          <p14:tracePt t="716" x="9926638" y="3260725"/>
          <p14:tracePt t="722" x="9882188" y="3260725"/>
          <p14:tracePt t="728" x="9853613" y="3260725"/>
          <p14:tracePt t="732" x="9826625" y="3260725"/>
          <p14:tracePt t="736" x="9799638" y="3260725"/>
          <p14:tracePt t="745" x="9753600" y="3260725"/>
          <p14:tracePt t="748" x="9734550" y="3260725"/>
          <p14:tracePt t="752" x="9698038" y="3260725"/>
          <p14:tracePt t="756" x="9671050" y="3241675"/>
          <p14:tracePt t="763" x="9634538" y="3241675"/>
          <p14:tracePt t="768" x="9598025" y="3241675"/>
          <p14:tracePt t="772" x="9544050" y="3241675"/>
          <p14:tracePt t="779" x="9498013" y="3241675"/>
          <p14:tracePt t="782" x="9442450" y="3241675"/>
          <p14:tracePt t="788" x="9388475" y="3241675"/>
          <p14:tracePt t="794" x="9315450" y="3241675"/>
          <p14:tracePt t="798" x="9242425" y="3241675"/>
          <p14:tracePt t="802" x="9186863" y="3241675"/>
          <p14:tracePt t="808" x="9113838" y="3241675"/>
          <p14:tracePt t="813" x="9032875" y="3260725"/>
          <p14:tracePt t="818" x="8940800" y="3260725"/>
          <p14:tracePt t="822" x="8848725" y="3260725"/>
          <p14:tracePt t="829" x="8794750" y="3260725"/>
          <p14:tracePt t="834" x="8721725" y="3260725"/>
          <p14:tracePt t="838" x="8621713" y="3260725"/>
          <p14:tracePt t="845" x="8548688" y="3260725"/>
          <p14:tracePt t="848" x="8493125" y="3278188"/>
          <p14:tracePt t="852" x="8402638" y="3278188"/>
          <p14:tracePt t="860" x="8347075" y="3278188"/>
          <p14:tracePt t="864" x="8283575" y="3278188"/>
          <p14:tracePt t="868" x="8228013" y="3278188"/>
          <p14:tracePt t="872" x="8191500" y="3278188"/>
          <p14:tracePt t="879" x="8147050" y="3287713"/>
          <p14:tracePt t="884" x="8108950" y="3287713"/>
          <p14:tracePt t="888" x="8064500" y="3287713"/>
          <p14:tracePt t="895" x="8035925" y="3297238"/>
          <p14:tracePt t="898" x="8008938" y="3297238"/>
          <p14:tracePt t="904" x="7962900" y="3305175"/>
          <p14:tracePt t="912" x="7918450" y="3305175"/>
          <p14:tracePt t="914" x="7881938" y="3305175"/>
          <p14:tracePt t="920" x="7853363" y="3305175"/>
          <p14:tracePt t="924" x="7816850" y="3314700"/>
          <p14:tracePt t="930" x="7780338" y="3314700"/>
          <p14:tracePt t="934" x="7753350" y="3314700"/>
          <p14:tracePt t="940" x="7726363" y="3314700"/>
          <p14:tracePt t="945" x="7689850" y="3314700"/>
          <p14:tracePt t="950" x="7662863" y="3314700"/>
          <p14:tracePt t="954" x="7634288" y="3314700"/>
          <p14:tracePt t="962" x="7607300" y="3314700"/>
          <p14:tracePt t="964" x="7580313" y="3314700"/>
          <p14:tracePt t="970" x="7543800" y="3314700"/>
          <p14:tracePt t="978" x="7524750" y="3314700"/>
          <p14:tracePt t="980" x="7497763" y="3314700"/>
          <p14:tracePt t="984" x="7470775" y="3314700"/>
          <p14:tracePt t="990" x="7443788" y="3314700"/>
          <p14:tracePt t="996" x="7415213" y="3314700"/>
          <p14:tracePt t="1000" x="7370763" y="3314700"/>
          <p14:tracePt t="1006" x="7342188" y="3314700"/>
          <p14:tracePt t="1012" x="7315200" y="3314700"/>
          <p14:tracePt t="1016" x="7288213" y="3314700"/>
          <p14:tracePt t="1020" x="7251700" y="3314700"/>
          <p14:tracePt t="1028" x="7215188" y="3314700"/>
          <p14:tracePt t="1030" x="7186613" y="3314700"/>
          <p14:tracePt t="1036" x="7150100" y="3314700"/>
          <p14:tracePt t="1040" x="7123113" y="3314700"/>
          <p14:tracePt t="1046" x="7096125" y="3314700"/>
          <p14:tracePt t="1050" x="7077075" y="3314700"/>
          <p14:tracePt t="1056" x="7059613" y="3305175"/>
          <p14:tracePt t="1062" x="7040563" y="3297238"/>
          <p14:tracePt t="1081" x="6996113" y="3232150"/>
          <p14:tracePt t="1086" x="6977063" y="3214688"/>
          <p14:tracePt t="1094" x="6959600" y="3195638"/>
          <p14:tracePt t="1096" x="6931025" y="3151188"/>
          <p14:tracePt t="1102" x="6923088" y="3114675"/>
          <p14:tracePt t="1106" x="6904038" y="3086100"/>
          <p14:tracePt t="1112" x="6894513" y="3059113"/>
          <p14:tracePt t="1116" x="6867525" y="2995613"/>
          <p14:tracePt t="1122" x="6850063" y="2949575"/>
          <p14:tracePt t="1127" x="6821488" y="2913063"/>
          <p14:tracePt t="1132" x="6813550" y="2867025"/>
          <p14:tracePt t="1136" x="6784975" y="2803525"/>
          <p14:tracePt t="1144" x="6777038" y="2747963"/>
          <p14:tracePt t="1147" x="6757988" y="2703513"/>
          <p14:tracePt t="1152" x="6757988" y="2667000"/>
          <p14:tracePt t="1156" x="6731000" y="2638425"/>
          <p14:tracePt t="1163" x="6731000" y="2611438"/>
          <p14:tracePt t="1166" x="6721475" y="2565400"/>
          <p14:tracePt t="1172" x="6721475" y="2547938"/>
          <p14:tracePt t="1178" x="6711950" y="2520950"/>
          <p14:tracePt t="1182" x="6711950" y="2492375"/>
          <p14:tracePt t="1186" x="6704013" y="2465388"/>
          <p14:tracePt t="1194" x="6704013" y="2447925"/>
          <p14:tracePt t="1196" x="6694488" y="2428875"/>
          <p14:tracePt t="1202" x="6694488" y="2411413"/>
          <p14:tracePt t="1210" x="6684963" y="2392363"/>
          <p14:tracePt t="1212" x="6684963" y="2374900"/>
          <p14:tracePt t="1218" x="6684963" y="2365375"/>
          <p14:tracePt t="1222" x="6684963" y="2355850"/>
          <p14:tracePt t="1229" x="6675438" y="2338388"/>
          <p14:tracePt t="1232" x="6675438" y="2319338"/>
          <p14:tracePt t="1238" x="6667500" y="2301875"/>
          <p14:tracePt t="1244" x="6667500" y="2292350"/>
          <p14:tracePt t="1248" x="6657975" y="2273300"/>
          <p14:tracePt t="1252" x="6657975" y="2265363"/>
          <p14:tracePt t="1259" x="6648450" y="2236788"/>
          <p14:tracePt t="1262" x="6648450" y="2228850"/>
          <p14:tracePt t="1268" x="6638925" y="2192338"/>
          <p14:tracePt t="1272" x="6630988" y="2163763"/>
          <p14:tracePt t="1279" x="6630988" y="2136775"/>
          <p14:tracePt t="1282" x="6621463" y="2100263"/>
          <p14:tracePt t="1288" x="6602413" y="2082800"/>
          <p14:tracePt t="1294" x="6602413" y="2063750"/>
          <p14:tracePt t="1298" x="6584950" y="2036763"/>
          <p14:tracePt t="1302" x="6575425" y="2017713"/>
          <p14:tracePt t="1310" x="6565900" y="2000250"/>
          <p14:tracePt t="1312" x="6565900" y="1990725"/>
          <p14:tracePt t="1318" x="6565900" y="1981200"/>
          <p14:tracePt t="1325" x="6565900" y="1973263"/>
          <p14:tracePt t="1329" x="6548438" y="1963738"/>
          <p14:tracePt t="1338" x="6548438" y="1954213"/>
          <p14:tracePt t="1346" x="6548438" y="1944688"/>
          <p14:tracePt t="1348" x="6548438" y="1935163"/>
          <p14:tracePt t="1354" x="6548438" y="1927225"/>
          <p14:tracePt t="1360" x="6548438" y="1917700"/>
          <p14:tracePt t="1364" x="6548438" y="1908175"/>
          <p14:tracePt t="1384" x="6548438" y="1898650"/>
          <p14:tracePt t="1398" x="6548438" y="1890713"/>
          <p14:tracePt t="1504" x="6548438" y="1898650"/>
          <p14:tracePt t="1512" x="6548438" y="1927225"/>
          <p14:tracePt t="1514" x="6548438" y="1944688"/>
          <p14:tracePt t="1520" x="6548438" y="1973263"/>
          <p14:tracePt t="1524" x="6557963" y="2000250"/>
          <p14:tracePt t="1530" x="6565900" y="2036763"/>
          <p14:tracePt t="1536" x="6565900" y="2063750"/>
          <p14:tracePt t="1540" x="6575425" y="2100263"/>
          <p14:tracePt t="1545" x="6584950" y="2136775"/>
          <p14:tracePt t="1550" x="6594475" y="2192338"/>
          <p14:tracePt t="1554" x="6611938" y="2219325"/>
          <p14:tracePt t="1562" x="6621463" y="2265363"/>
          <p14:tracePt t="1566" x="6630988" y="2301875"/>
          <p14:tracePt t="1570" x="6648450" y="2338388"/>
          <p14:tracePt t="1577" x="6657975" y="2374900"/>
          <p14:tracePt t="1580" x="6684963" y="2411413"/>
          <p14:tracePt t="1586" x="6704013" y="2438400"/>
          <p14:tracePt t="1590" x="6704013" y="2484438"/>
          <p14:tracePt t="1596" x="6721475" y="2501900"/>
          <p14:tracePt t="1601" x="6731000" y="2528888"/>
          <p14:tracePt t="1606" x="6748463" y="2557463"/>
          <p14:tracePt t="1612" x="6757988" y="2601913"/>
          <p14:tracePt t="1616" x="6767513" y="2630488"/>
          <p14:tracePt t="1620" x="6777038" y="2638425"/>
          <p14:tracePt t="1628" x="6784975" y="2657475"/>
          <p14:tracePt t="1630" x="6794500" y="2674938"/>
          <p14:tracePt t="1636" x="6804025" y="2693988"/>
          <p14:tracePt t="1646" x="6813550" y="2720975"/>
          <p14:tracePt t="1650" x="6821488" y="2730500"/>
          <p14:tracePt t="1656" x="6831013" y="2747963"/>
          <p14:tracePt t="1662" x="6840538" y="2767013"/>
          <p14:tracePt t="1664" x="6850063" y="2784475"/>
          <p14:tracePt t="1670" x="6850063" y="2803525"/>
          <p14:tracePt t="1676" x="6867525" y="2820988"/>
          <p14:tracePt t="1680" x="6877050" y="2840038"/>
          <p14:tracePt t="1686" x="6877050" y="2857500"/>
          <p14:tracePt t="1690" x="6886575" y="2876550"/>
          <p14:tracePt t="1696" x="6886575" y="2894013"/>
          <p14:tracePt t="1700" x="6894513" y="2913063"/>
          <p14:tracePt t="1706" x="6894513" y="2930525"/>
          <p14:tracePt t="1712" x="6913563" y="2968625"/>
          <p14:tracePt t="1720" x="6913563" y="2995613"/>
          <p14:tracePt t="1727" x="6923088" y="3013075"/>
          <p14:tracePt t="1730" x="6923088" y="3032125"/>
          <p14:tracePt t="1736" x="6931025" y="3049588"/>
          <p14:tracePt t="1740" x="6931025" y="3078163"/>
          <p14:tracePt t="1746" x="6931025" y="3086100"/>
          <p14:tracePt t="1750" x="6940550" y="3114675"/>
          <p14:tracePt t="1756" x="6940550" y="3132138"/>
          <p14:tracePt t="1762" x="6940550" y="3151188"/>
          <p14:tracePt t="1766" x="6940550" y="3168650"/>
          <p14:tracePt t="1772" x="6950075" y="3187700"/>
          <p14:tracePt t="1776" x="6950075" y="3232150"/>
          <p14:tracePt t="1780" x="6950075" y="3241675"/>
          <p14:tracePt t="1786" x="6950075" y="3278188"/>
          <p14:tracePt t="1794" x="6967538" y="3305175"/>
          <p14:tracePt t="1796" x="6967538" y="3341688"/>
          <p14:tracePt t="1802" x="6967538" y="3360738"/>
          <p14:tracePt t="1806" x="6967538" y="3406775"/>
          <p14:tracePt t="1812" x="6967538" y="3424238"/>
          <p14:tracePt t="1816" x="6967538" y="3451225"/>
          <p14:tracePt t="1822" x="6967538" y="3479800"/>
          <p14:tracePt t="1826" x="6967538" y="3497263"/>
          <p14:tracePt t="1832" x="6950075" y="3524250"/>
          <p14:tracePt t="1836" x="6950075" y="3543300"/>
          <p14:tracePt t="1845" x="6950075" y="3560763"/>
          <p14:tracePt t="1846" x="6940550" y="3579813"/>
          <p14:tracePt t="1852" x="6940550" y="3589338"/>
          <p14:tracePt t="1856" x="6940550" y="3597275"/>
          <p14:tracePt t="1862" x="6940550" y="3606800"/>
          <p14:tracePt t="1866" x="6931025" y="3616325"/>
          <p14:tracePt t="2012" x="6923088" y="3616325"/>
          <p14:tracePt t="2018" x="6913563" y="3616325"/>
          <p14:tracePt t="2024" x="6904038" y="3606800"/>
          <p14:tracePt t="2029" x="6894513" y="3597275"/>
          <p14:tracePt t="2034" x="6886575" y="3589338"/>
          <p14:tracePt t="2038" x="6877050" y="3579813"/>
          <p14:tracePt t="2046" x="6858000" y="3560763"/>
          <p14:tracePt t="2048" x="6850063" y="3543300"/>
          <p14:tracePt t="2054" x="6831013" y="3524250"/>
          <p14:tracePt t="2058" x="6813550" y="3506788"/>
          <p14:tracePt t="2064" x="6804025" y="3497263"/>
          <p14:tracePt t="2068" x="6777038" y="3479800"/>
          <p14:tracePt t="2074" x="6757988" y="3460750"/>
          <p14:tracePt t="2079" x="6740525" y="3433763"/>
          <p14:tracePt t="2084" x="6711950" y="3397250"/>
          <p14:tracePt t="2088" x="6675438" y="3378200"/>
          <p14:tracePt t="2095" x="6657975" y="3351213"/>
          <p14:tracePt t="2098" x="6611938" y="3324225"/>
          <p14:tracePt t="2104" x="6565900" y="3278188"/>
          <p14:tracePt t="2108" x="6529388" y="3260725"/>
          <p14:tracePt t="2114" x="6483350" y="3224213"/>
          <p14:tracePt t="2118" x="6456363" y="3178175"/>
          <p14:tracePt t="2124" x="6410325" y="3151188"/>
          <p14:tracePt t="2129" x="6373813" y="3122613"/>
          <p14:tracePt t="2134" x="6329363" y="3095625"/>
          <p14:tracePt t="2140" x="6300788" y="3078163"/>
          <p14:tracePt t="2146" x="6256338" y="3059113"/>
          <p14:tracePt t="2150" x="6227763" y="3032125"/>
          <p14:tracePt t="2154" x="6191250" y="3005138"/>
          <p14:tracePt t="2162" x="6164263" y="2986088"/>
          <p14:tracePt t="2164" x="6118225" y="2949575"/>
          <p14:tracePt t="2170" x="6081713" y="2922588"/>
          <p14:tracePt t="2174" x="6054725" y="2894013"/>
          <p14:tracePt t="2180" x="6027738" y="2876550"/>
          <p14:tracePt t="2184" x="5991225" y="2857500"/>
          <p14:tracePt t="2191" x="5964238" y="2840038"/>
          <p14:tracePt t="2195" x="5935663" y="2813050"/>
          <p14:tracePt t="2200" x="5918200" y="2803525"/>
          <p14:tracePt t="2204" x="5881688" y="2794000"/>
          <p14:tracePt t="2212" x="5862638" y="2776538"/>
          <p14:tracePt t="2214" x="5845175" y="2776538"/>
          <p14:tracePt t="2220" x="5818188" y="2757488"/>
          <p14:tracePt t="2224" x="5799138" y="2747963"/>
          <p14:tracePt t="2230" x="5781675" y="2730500"/>
          <p14:tracePt t="2236" x="5745163" y="2720975"/>
          <p14:tracePt t="2240" x="5726113" y="2711450"/>
          <p14:tracePt t="2246" x="5708650" y="2703513"/>
          <p14:tracePt t="2250" x="5680075" y="2684463"/>
          <p14:tracePt t="2256" x="5670550" y="2667000"/>
          <p14:tracePt t="2262" x="5653088" y="2657475"/>
          <p14:tracePt t="2266" x="5634038" y="2647950"/>
          <p14:tracePt t="2270" x="5616575" y="2638425"/>
          <p14:tracePt t="2276" x="5607050" y="2630488"/>
          <p14:tracePt t="2280" x="5589588" y="2630488"/>
          <p14:tracePt t="2286" x="5570538" y="2620963"/>
          <p14:tracePt t="2290" x="5543550" y="2593975"/>
          <p14:tracePt t="2296" x="5524500" y="2584450"/>
          <p14:tracePt t="2300" x="5507038" y="2574925"/>
          <p14:tracePt t="2306" x="5480050" y="2557463"/>
          <p14:tracePt t="2312" x="5451475" y="2547938"/>
          <p14:tracePt t="2316" x="5434013" y="2528888"/>
          <p14:tracePt t="2320" x="5414963" y="2520950"/>
          <p14:tracePt t="2327" x="5370513" y="2492375"/>
          <p14:tracePt t="2330" x="5351463" y="2484438"/>
          <p14:tracePt t="2336" x="5334000" y="2465388"/>
          <p14:tracePt t="2340" x="5305425" y="2447925"/>
          <p14:tracePt t="2346" x="5268913" y="2438400"/>
          <p14:tracePt t="2350" x="5251450" y="2428875"/>
          <p14:tracePt t="2356" x="5224463" y="2411413"/>
          <p14:tracePt t="2362" x="5205413" y="2392363"/>
          <p14:tracePt t="2366" x="5187950" y="2374900"/>
          <p14:tracePt t="2372" x="5178425" y="2374900"/>
          <p14:tracePt t="2376" x="5151438" y="2355850"/>
          <p14:tracePt t="2382" x="5141913" y="2355850"/>
          <p14:tracePt t="2386" x="5132388" y="2355850"/>
          <p14:tracePt t="2394" x="5122863" y="2338388"/>
          <p14:tracePt t="2396" x="5114925" y="2338388"/>
          <p14:tracePt t="2402" x="5114925" y="2328863"/>
          <p14:tracePt t="2412" x="5105400" y="2328863"/>
          <p14:tracePt t="2416" x="5105400" y="2319338"/>
          <p14:tracePt t="2422" x="5095875" y="2319338"/>
          <p14:tracePt t="2428" x="5095875" y="2309813"/>
          <p14:tracePt t="2432" x="5095875" y="2301875"/>
          <p14:tracePt t="2444" x="5078413" y="2292350"/>
          <p14:tracePt t="2463" x="5078413" y="2282825"/>
          <p14:tracePt t="2472" x="5068888" y="2273300"/>
          <p14:tracePt t="2479" x="5068888" y="2265363"/>
          <p14:tracePt t="2482" x="5059363" y="2255838"/>
          <p14:tracePt t="2488" x="5059363" y="2246313"/>
          <p14:tracePt t="2494" x="5059363" y="2236788"/>
          <p14:tracePt t="2496" x="5049838" y="2228850"/>
          <p14:tracePt t="2502" x="5041900" y="2219325"/>
          <p14:tracePt t="2511" x="5041900" y="2200275"/>
          <p14:tracePt t="2512" x="5041900" y="2192338"/>
          <p14:tracePt t="2518" x="5032375" y="2182813"/>
          <p14:tracePt t="2522" x="5032375" y="2163763"/>
          <p14:tracePt t="2538" x="5022850" y="2163763"/>
          <p14:tracePt t="2562" x="5022850" y="2155825"/>
          <p14:tracePt t="2688" x="5022850" y="2163763"/>
          <p14:tracePt t="2695" x="5013325" y="2182813"/>
          <p14:tracePt t="2704" x="5013325" y="2200275"/>
          <p14:tracePt t="2712" x="5013325" y="2219325"/>
          <p14:tracePt t="2714" x="5013325" y="2246313"/>
          <p14:tracePt t="2718" x="5013325" y="2282825"/>
          <p14:tracePt t="2724" x="5005388" y="2301875"/>
          <p14:tracePt t="2730" x="5005388" y="2319338"/>
          <p14:tracePt t="2734" x="5005388" y="2346325"/>
          <p14:tracePt t="2740" x="5005388" y="2374900"/>
          <p14:tracePt t="2746" x="5005388" y="2392363"/>
          <p14:tracePt t="2750" x="4995863" y="2428875"/>
          <p14:tracePt t="2754" x="4995863" y="2447925"/>
          <p14:tracePt t="2762" x="4995863" y="2484438"/>
          <p14:tracePt t="2764" x="4995863" y="2511425"/>
          <p14:tracePt t="2770" x="4995863" y="2538413"/>
          <p14:tracePt t="2774" x="4995863" y="2565400"/>
          <p14:tracePt t="2780" x="4995863" y="2584450"/>
          <p14:tracePt t="2784" x="4995863" y="2611438"/>
          <p14:tracePt t="2790" x="4995863" y="2630488"/>
          <p14:tracePt t="2795" x="4995863" y="2647950"/>
          <p14:tracePt t="2800" x="4995863" y="2667000"/>
          <p14:tracePt t="2804" x="4995863" y="2674938"/>
          <p14:tracePt t="2812" x="5005388" y="2693988"/>
          <p14:tracePt t="2814" x="5005388" y="2711450"/>
          <p14:tracePt t="2827" x="5013325" y="2730500"/>
          <p14:tracePt t="2830" x="5013325" y="2747963"/>
          <p14:tracePt t="2836" x="5013325" y="2757488"/>
          <p14:tracePt t="2845" x="5013325" y="2776538"/>
          <p14:tracePt t="2850" x="5013325" y="2784475"/>
          <p14:tracePt t="2856" x="5013325" y="2803525"/>
          <p14:tracePt t="2862" x="5022850" y="2820988"/>
          <p14:tracePt t="2870" x="5022850" y="2840038"/>
          <p14:tracePt t="2878" x="5022850" y="2857500"/>
          <p14:tracePt t="2880" x="5041900" y="2876550"/>
          <p14:tracePt t="2886" x="5041900" y="2894013"/>
          <p14:tracePt t="2890" x="5041900" y="2913063"/>
          <p14:tracePt t="2896" x="5041900" y="2930525"/>
          <p14:tracePt t="2900" x="5041900" y="2949575"/>
          <p14:tracePt t="2906" x="5041900" y="2959100"/>
          <p14:tracePt t="2912" x="5049838" y="2976563"/>
          <p14:tracePt t="2916" x="5049838" y="2995613"/>
          <p14:tracePt t="2922" x="5049838" y="3013075"/>
          <p14:tracePt t="2926" x="5059363" y="3032125"/>
          <p14:tracePt t="2930" x="5059363" y="3049588"/>
          <p14:tracePt t="2936" x="5059363" y="3068638"/>
          <p14:tracePt t="2940" x="5059363" y="3078163"/>
          <p14:tracePt t="2946" x="5059363" y="3086100"/>
          <p14:tracePt t="2952" x="5059363" y="3095625"/>
          <p14:tracePt t="2956" x="5059363" y="3105150"/>
          <p14:tracePt t="2966" x="5059363" y="3114675"/>
          <p14:tracePt t="2978" x="5059363" y="3132138"/>
          <p14:tracePt t="2986" x="5068888" y="3141663"/>
          <p14:tracePt t="2995" x="5068888" y="3151188"/>
          <p14:tracePt t="2996" x="5068888" y="3168650"/>
          <p14:tracePt t="3002" x="5078413" y="3178175"/>
          <p14:tracePt t="3006" x="5078413" y="3187700"/>
          <p14:tracePt t="3012" x="5078413" y="3205163"/>
          <p14:tracePt t="3016" x="5086350" y="3214688"/>
          <p14:tracePt t="3022" x="5086350" y="3232150"/>
          <p14:tracePt t="3028" x="5086350" y="3251200"/>
          <p14:tracePt t="3032" x="5086350" y="3268663"/>
          <p14:tracePt t="3036" x="5086350" y="3278188"/>
          <p14:tracePt t="3048" x="5086350" y="3297238"/>
          <p14:tracePt t="3052" x="5086350" y="3305175"/>
          <p14:tracePt t="3059" x="5086350" y="3324225"/>
          <p14:tracePt t="3080" x="5095875" y="3351213"/>
          <p14:tracePt t="3082" x="5095875" y="3370263"/>
          <p14:tracePt t="3088" x="5095875" y="3378200"/>
          <p14:tracePt t="3092" x="5095875" y="3387725"/>
          <p14:tracePt t="3098" x="5095875" y="3406775"/>
          <p14:tracePt t="3102" x="5095875" y="3414713"/>
          <p14:tracePt t="3108" x="5095875" y="3424238"/>
          <p14:tracePt t="3112" x="5095875" y="3443288"/>
          <p14:tracePt t="3118" x="5095875" y="3460750"/>
          <p14:tracePt t="3122" x="5095875" y="3479800"/>
          <p14:tracePt t="3129" x="5105400" y="3506788"/>
          <p14:tracePt t="3132" x="5105400" y="3524250"/>
          <p14:tracePt t="3138" x="5105400" y="3543300"/>
          <p14:tracePt t="3143" x="5105400" y="3560763"/>
          <p14:tracePt t="3148" x="5105400" y="3579813"/>
          <p14:tracePt t="3152" x="5105400" y="3589338"/>
          <p14:tracePt t="3161" x="5105400" y="3606800"/>
          <p14:tracePt t="3168" x="5105400" y="3616325"/>
          <p14:tracePt t="3238" x="5105400" y="3625850"/>
          <p14:tracePt t="3248" x="5105400" y="3633788"/>
          <p14:tracePt t="3264" x="5105400" y="3643313"/>
          <p14:tracePt t="3350" x="5105400" y="3652838"/>
          <p14:tracePt t="3778" x="5122863" y="3652838"/>
          <p14:tracePt t="3788" x="5151438" y="3652838"/>
          <p14:tracePt t="3795" x="5168900" y="3643313"/>
          <p14:tracePt t="3798" x="5195888" y="3633788"/>
          <p14:tracePt t="3804" x="5232400" y="3625850"/>
          <p14:tracePt t="3810" x="5260975" y="3597275"/>
          <p14:tracePt t="3814" x="5287963" y="3589338"/>
          <p14:tracePt t="3818" x="5351463" y="3570288"/>
          <p14:tracePt t="3824" x="5378450" y="3543300"/>
          <p14:tracePt t="3829" x="5424488" y="3524250"/>
          <p14:tracePt t="3834" x="5470525" y="3506788"/>
          <p14:tracePt t="3840" x="5516563" y="3479800"/>
          <p14:tracePt t="3845" x="5580063" y="3443288"/>
          <p14:tracePt t="3848" x="5607050" y="3433763"/>
          <p14:tracePt t="3854" x="5653088" y="3397250"/>
          <p14:tracePt t="3861" x="5680075" y="3378200"/>
          <p14:tracePt t="3864" x="5726113" y="3341688"/>
          <p14:tracePt t="3870" x="5789613" y="3305175"/>
          <p14:tracePt t="3874" x="5826125" y="3287713"/>
          <p14:tracePt t="3879" x="5872163" y="3251200"/>
          <p14:tracePt t="3884" x="5918200" y="3232150"/>
          <p14:tracePt t="3890" x="5964238" y="3195638"/>
          <p14:tracePt t="3896" x="5991225" y="3168650"/>
          <p14:tracePt t="3900" x="6037263" y="3141663"/>
          <p14:tracePt t="3904" x="6081713" y="3086100"/>
          <p14:tracePt t="3911" x="6118225" y="3068638"/>
          <p14:tracePt t="3914" x="6164263" y="3032125"/>
          <p14:tracePt t="3920" x="6191250" y="3005138"/>
          <p14:tracePt t="3924" x="6237288" y="2968625"/>
          <p14:tracePt t="3930" x="6264275" y="2949575"/>
          <p14:tracePt t="3934" x="6292850" y="2913063"/>
          <p14:tracePt t="3940" x="6310313" y="2894013"/>
          <p14:tracePt t="3946" x="6329363" y="2867025"/>
          <p14:tracePt t="3950" x="6356350" y="2849563"/>
          <p14:tracePt t="3954" x="6373813" y="2830513"/>
          <p14:tracePt t="3962" x="6383338" y="2794000"/>
          <p14:tracePt t="3964" x="6402388" y="2784475"/>
          <p14:tracePt t="3970" x="6410325" y="2767013"/>
          <p14:tracePt t="3974" x="6419850" y="2757488"/>
          <p14:tracePt t="3980" x="6429375" y="2740025"/>
          <p14:tracePt t="3990" x="6429375" y="2730500"/>
          <p14:tracePt t="3995" x="6438900" y="2711450"/>
          <p14:tracePt t="4000" x="6446838" y="2693988"/>
          <p14:tracePt t="4006" x="6456363" y="2684463"/>
          <p14:tracePt t="4011" x="6456363" y="2667000"/>
          <p14:tracePt t="4016" x="6465888" y="2647950"/>
          <p14:tracePt t="4020" x="6475413" y="2630488"/>
          <p14:tracePt t="4028" x="6483350" y="2611438"/>
          <p14:tracePt t="4030" x="6492875" y="2584450"/>
          <p14:tracePt t="4036" x="6492875" y="2565400"/>
          <p14:tracePt t="4040" x="6511925" y="2528888"/>
          <p14:tracePt t="4050" x="6521450" y="2501900"/>
          <p14:tracePt t="4056" x="6521450" y="2484438"/>
          <p14:tracePt t="4061" x="6521450" y="2465388"/>
          <p14:tracePt t="4066" x="6521450" y="2447925"/>
          <p14:tracePt t="4072" x="6521450" y="2438400"/>
          <p14:tracePt t="4079" x="6521450" y="2411413"/>
          <p14:tracePt t="4080" x="6521450" y="2401888"/>
          <p14:tracePt t="4086" x="6521450" y="2392363"/>
          <p14:tracePt t="4090" x="6521450" y="2382838"/>
          <p14:tracePt t="4096" x="6529388" y="2355850"/>
          <p14:tracePt t="4102" x="6538913" y="2355850"/>
          <p14:tracePt t="4106" x="6538913" y="2346325"/>
          <p14:tracePt t="4111" x="6538913" y="2328863"/>
          <p14:tracePt t="4116" x="6548438" y="2309813"/>
          <p14:tracePt t="4128" x="6557963" y="2282825"/>
          <p14:tracePt t="4132" x="6557963" y="2265363"/>
          <p14:tracePt t="4136" x="6565900" y="2246313"/>
          <p14:tracePt t="4142" x="6575425" y="2228850"/>
          <p14:tracePt t="4146" x="6594475" y="2192338"/>
          <p14:tracePt t="4152" x="6602413" y="2163763"/>
          <p14:tracePt t="4156" x="6611938" y="2136775"/>
          <p14:tracePt t="4162" x="6611938" y="2119313"/>
          <p14:tracePt t="4166" x="6630988" y="2090738"/>
          <p14:tracePt t="4172" x="6638925" y="2073275"/>
          <p14:tracePt t="4178" x="6648450" y="2046288"/>
          <p14:tracePt t="4182" x="6648450" y="2036763"/>
          <p14:tracePt t="4186" x="6667500" y="2009775"/>
          <p14:tracePt t="4193" x="6667500" y="1990725"/>
          <p14:tracePt t="4196" x="6675438" y="1973263"/>
          <p14:tracePt t="4202" x="6684963" y="1954213"/>
          <p14:tracePt t="4206" x="6694488" y="1954213"/>
          <p14:tracePt t="4212" x="6694488" y="1935163"/>
          <p14:tracePt t="4218" x="6704013" y="1927225"/>
          <p14:tracePt t="4222" x="6711950" y="1917700"/>
          <p14:tracePt t="4228" x="6721475" y="1898650"/>
          <p14:tracePt t="4238" x="6731000" y="1890713"/>
          <p14:tracePt t="4244" x="6731000" y="1881188"/>
          <p14:tracePt t="4261" x="6731000" y="1871663"/>
          <p14:tracePt t="4262" x="6740525" y="1871663"/>
          <p14:tracePt t="4272" x="6748463" y="1871663"/>
          <p14:tracePt t="4279" x="6748463" y="1862138"/>
          <p14:tracePt t="5191" x="6748463" y="1871663"/>
          <p14:tracePt t="5196" x="6748463" y="1881188"/>
          <p14:tracePt t="5206" x="6748463" y="1890713"/>
          <p14:tracePt t="5211" x="6748463" y="1898650"/>
          <p14:tracePt t="5216" x="6748463" y="1908175"/>
          <p14:tracePt t="5220" x="6748463" y="1917700"/>
          <p14:tracePt t="5228" x="6748463" y="1927225"/>
          <p14:tracePt t="5230" x="6748463" y="1935163"/>
          <p14:tracePt t="5236" x="6748463" y="1944688"/>
          <p14:tracePt t="5240" x="6748463" y="1963738"/>
          <p14:tracePt t="5246" x="6748463" y="1973263"/>
          <p14:tracePt t="5252" x="6757988" y="2000250"/>
          <p14:tracePt t="5256" x="6757988" y="2017713"/>
          <p14:tracePt t="5261" x="6757988" y="2036763"/>
          <p14:tracePt t="5266" x="6757988" y="2054225"/>
          <p14:tracePt t="5272" x="6767513" y="2082800"/>
          <p14:tracePt t="5278" x="6767513" y="2100263"/>
          <p14:tracePt t="5283" x="6767513" y="2127250"/>
          <p14:tracePt t="5286" x="6767513" y="2155825"/>
          <p14:tracePt t="5292" x="6767513" y="2173288"/>
          <p14:tracePt t="5296" x="6777038" y="2192338"/>
          <p14:tracePt t="5302" x="6777038" y="2219325"/>
          <p14:tracePt t="5306" x="6777038" y="2236788"/>
          <p14:tracePt t="5312" x="6777038" y="2255838"/>
          <p14:tracePt t="5316" x="6777038" y="2273300"/>
          <p14:tracePt t="5322" x="6784975" y="2282825"/>
          <p14:tracePt t="5328" x="6784975" y="2309813"/>
          <p14:tracePt t="5332" x="6784975" y="2328863"/>
          <p14:tracePt t="5338" x="6784975" y="2338388"/>
          <p14:tracePt t="5342" x="6784975" y="2346325"/>
          <p14:tracePt t="5346" x="6794500" y="2374900"/>
          <p14:tracePt t="5360" x="6794500" y="2392363"/>
          <p14:tracePt t="5362" x="6794500" y="2411413"/>
          <p14:tracePt t="5368" x="6804025" y="2419350"/>
          <p14:tracePt t="5372" x="6804025" y="2438400"/>
          <p14:tracePt t="5378" x="6804025" y="2447925"/>
          <p14:tracePt t="5382" x="6804025" y="2455863"/>
          <p14:tracePt t="5388" x="6804025" y="2474913"/>
          <p14:tracePt t="5392" x="6804025" y="2484438"/>
          <p14:tracePt t="5398" x="6804025" y="2492375"/>
          <p14:tracePt t="5402" x="6804025" y="2511425"/>
          <p14:tracePt t="5411" x="6804025" y="2520950"/>
          <p14:tracePt t="5412" x="6813550" y="2538413"/>
          <p14:tracePt t="5422" x="6813550" y="2557463"/>
          <p14:tracePt t="5428" x="6813550" y="2565400"/>
          <p14:tracePt t="5432" x="6813550" y="2574925"/>
          <p14:tracePt t="5438" x="6821488" y="2584450"/>
          <p14:tracePt t="5442" x="6821488" y="2593975"/>
          <p14:tracePt t="5448" x="6821488" y="2601913"/>
          <p14:tracePt t="5452" x="6831013" y="2601913"/>
          <p14:tracePt t="5461" x="6831013" y="2611438"/>
          <p14:tracePt t="5462" x="6831013" y="2620963"/>
          <p14:tracePt t="5472" x="6831013" y="2630488"/>
          <p14:tracePt t="5478" x="6831013" y="2638425"/>
          <p14:tracePt t="5488" x="6831013" y="2647950"/>
          <p14:tracePt t="5498" x="6831013" y="2657475"/>
          <p14:tracePt t="5504" x="6840538" y="2657475"/>
          <p14:tracePt t="5511" x="6840538" y="2667000"/>
          <p14:tracePt t="5514" x="6840538" y="2674938"/>
          <p14:tracePt t="5518" x="6840538" y="2684463"/>
          <p14:tracePt t="5525" x="6840538" y="2693988"/>
          <p14:tracePt t="5528" x="6850063" y="2711450"/>
          <p14:tracePt t="5534" x="6850063" y="2720975"/>
          <p14:tracePt t="5538" x="6858000" y="2720975"/>
          <p14:tracePt t="5545" x="6858000" y="2730500"/>
          <p14:tracePt t="5548" x="6858000" y="2740025"/>
          <p14:tracePt t="5554" x="6867525" y="2747963"/>
          <p14:tracePt t="5560" x="6867525" y="2767013"/>
          <p14:tracePt t="5564" x="6867525" y="2776538"/>
          <p14:tracePt t="5576" x="6877050" y="2784475"/>
          <p14:tracePt t="5580" x="6877050" y="2794000"/>
          <p14:tracePt t="5584" x="6877050" y="2813050"/>
          <p14:tracePt t="5588" x="6886575" y="2820988"/>
          <p14:tracePt t="5595" x="6886575" y="2840038"/>
          <p14:tracePt t="5604" x="6886575" y="2857500"/>
          <p14:tracePt t="5612" x="6886575" y="2876550"/>
          <p14:tracePt t="5614" x="6886575" y="2886075"/>
          <p14:tracePt t="5620" x="6886575" y="2903538"/>
          <p14:tracePt t="5624" x="6886575" y="2922588"/>
          <p14:tracePt t="5630" x="6894513" y="2940050"/>
          <p14:tracePt t="5634" x="6894513" y="2959100"/>
          <p14:tracePt t="5640" x="6894513" y="2976563"/>
          <p14:tracePt t="5644" x="6904038" y="2995613"/>
          <p14:tracePt t="5650" x="6904038" y="3005138"/>
          <p14:tracePt t="5654" x="6904038" y="3022600"/>
          <p14:tracePt t="5661" x="6904038" y="3041650"/>
          <p14:tracePt t="5664" x="6904038" y="3049588"/>
          <p14:tracePt t="5670" x="6904038" y="3068638"/>
          <p14:tracePt t="5675" x="6904038" y="3086100"/>
          <p14:tracePt t="5680" x="6904038" y="3095625"/>
          <p14:tracePt t="5684" x="6904038" y="3114675"/>
          <p14:tracePt t="5690" x="6904038" y="3132138"/>
          <p14:tracePt t="5700" x="6904038" y="3151188"/>
          <p14:tracePt t="5704" x="6904038" y="3168650"/>
          <p14:tracePt t="5711" x="6904038" y="3178175"/>
          <p14:tracePt t="5714" x="6904038" y="3195638"/>
          <p14:tracePt t="5720" x="6904038" y="3205163"/>
          <p14:tracePt t="5728" x="6904038" y="3214688"/>
          <p14:tracePt t="5730" x="6904038" y="3232150"/>
          <p14:tracePt t="5736" x="6904038" y="3251200"/>
          <p14:tracePt t="5741" x="6904038" y="3268663"/>
          <p14:tracePt t="5746" x="6904038" y="3287713"/>
          <p14:tracePt t="5750" x="6904038" y="3297238"/>
          <p14:tracePt t="5756" x="6904038" y="3314700"/>
          <p14:tracePt t="5761" x="6904038" y="3324225"/>
          <p14:tracePt t="5766" x="6913563" y="3341688"/>
          <p14:tracePt t="5770" x="6913563" y="3351213"/>
          <p14:tracePt t="5778" x="6913563" y="3360738"/>
          <p14:tracePt t="5780" x="6913563" y="3378200"/>
          <p14:tracePt t="5786" x="6913563" y="3387725"/>
          <p14:tracePt t="5790" x="6913563" y="3406775"/>
          <p14:tracePt t="5796" x="6913563" y="3414713"/>
          <p14:tracePt t="5800" x="6913563" y="3424238"/>
          <p14:tracePt t="5806" x="6913563" y="3433763"/>
          <p14:tracePt t="5812" x="6913563" y="3443288"/>
          <p14:tracePt t="5816" x="6913563" y="3460750"/>
          <p14:tracePt t="5828" x="6913563" y="3479800"/>
          <p14:tracePt t="5830" x="6913563" y="3487738"/>
          <p14:tracePt t="5840" x="6913563" y="3506788"/>
          <p14:tracePt t="5852" x="6913563" y="3524250"/>
          <p14:tracePt t="5862" x="6913563" y="3533775"/>
          <p14:tracePt t="5866" x="6923088" y="3543300"/>
          <p14:tracePt t="5878" x="6923088" y="3552825"/>
          <p14:tracePt t="5882" x="6923088" y="3560763"/>
          <p14:tracePt t="5886" x="6923088" y="3570288"/>
          <p14:tracePt t="5894" x="6923088" y="3579813"/>
          <p14:tracePt t="5906" x="6923088" y="3589338"/>
          <p14:tracePt t="5992" x="6923088" y="3597275"/>
          <p14:tracePt t="6148" x="6923088" y="3606800"/>
          <p14:tracePt t="7042" x="6923088" y="3597275"/>
          <p14:tracePt t="7052" x="6923088" y="3589338"/>
          <p14:tracePt t="7066" x="6931025" y="3579813"/>
          <p14:tracePt t="7077" x="6931025" y="3570288"/>
          <p14:tracePt t="7082" x="6940550" y="3560763"/>
          <p14:tracePt t="7088" x="6950075" y="3552825"/>
          <p14:tracePt t="7094" x="6967538" y="3543300"/>
          <p14:tracePt t="7096" x="6967538" y="3533775"/>
          <p14:tracePt t="7103" x="6977063" y="3524250"/>
          <p14:tracePt t="7106" x="6996113" y="3524250"/>
          <p14:tracePt t="7112" x="6996113" y="3516313"/>
          <p14:tracePt t="7119" x="7004050" y="3516313"/>
          <p14:tracePt t="7122" x="7013575" y="3516313"/>
          <p14:tracePt t="7138" x="7023100" y="3516313"/>
          <p14:tracePt t="7144" x="7023100" y="3506788"/>
          <p14:tracePt t="7152" x="7023100" y="3497263"/>
          <p14:tracePt t="7159" x="7023100" y="3487738"/>
          <p14:tracePt t="7162" x="7023100" y="3479800"/>
          <p14:tracePt t="7168" x="7013575" y="3460750"/>
          <p14:tracePt t="7172" x="7004050" y="3451225"/>
          <p14:tracePt t="7178" x="6986588" y="3451225"/>
          <p14:tracePt t="7182" x="6967538" y="3424238"/>
          <p14:tracePt t="7188" x="6959600" y="3424238"/>
          <p14:tracePt t="7194" x="6940550" y="3414713"/>
          <p14:tracePt t="7209" x="6940550" y="3443288"/>
          <p14:tracePt t="7212" x="6950075" y="3470275"/>
          <p14:tracePt t="7218" x="6977063" y="3487738"/>
          <p14:tracePt t="7226" x="6996113" y="3487738"/>
          <p14:tracePt t="7228" x="7013575" y="3487738"/>
          <p14:tracePt t="7234" x="7032625" y="3487738"/>
          <p14:tracePt t="8030" x="7040563" y="3487738"/>
          <p14:tracePt t="8046" x="7040563" y="3479800"/>
          <p14:tracePt t="8052" x="7040563" y="3470275"/>
          <p14:tracePt t="8057" x="7050088" y="3460750"/>
          <p14:tracePt t="8060" x="7050088" y="3443288"/>
          <p14:tracePt t="8066" x="7050088" y="3433763"/>
          <p14:tracePt t="8070" x="7059613" y="3406775"/>
          <p14:tracePt t="8077" x="7059613" y="3397250"/>
          <p14:tracePt t="8080" x="7069138" y="3360738"/>
          <p14:tracePt t="8086" x="7069138" y="3333750"/>
          <p14:tracePt t="8091" x="7069138" y="3297238"/>
          <p14:tracePt t="8096" x="7069138" y="3260725"/>
          <p14:tracePt t="8101" x="7069138" y="3232150"/>
          <p14:tracePt t="8106" x="7069138" y="3205163"/>
          <p14:tracePt t="8112" x="7077075" y="3159125"/>
          <p14:tracePt t="8116" x="7077075" y="3132138"/>
          <p14:tracePt t="8120" x="7077075" y="3105150"/>
          <p14:tracePt t="8127" x="7086600" y="3078163"/>
          <p14:tracePt t="8130" x="7086600" y="3041650"/>
          <p14:tracePt t="8136" x="7086600" y="3013075"/>
          <p14:tracePt t="8144" x="7086600" y="2976563"/>
          <p14:tracePt t="8146" x="7096125" y="2940050"/>
          <p14:tracePt t="8150" x="7096125" y="2930525"/>
          <p14:tracePt t="8156" x="7096125" y="2894013"/>
          <p14:tracePt t="8162" x="7096125" y="2867025"/>
          <p14:tracePt t="8166" x="7096125" y="2849563"/>
          <p14:tracePt t="8172" x="7096125" y="2813050"/>
          <p14:tracePt t="8177" x="7096125" y="2794000"/>
          <p14:tracePt t="8182" x="7096125" y="2776538"/>
          <p14:tracePt t="8186" x="7096125" y="2730500"/>
          <p14:tracePt t="8194" x="7096125" y="2711450"/>
          <p14:tracePt t="8196" x="7096125" y="2684463"/>
          <p14:tracePt t="8202" x="7086600" y="2657475"/>
          <p14:tracePt t="8206" x="7086600" y="2630488"/>
          <p14:tracePt t="8212" x="7086600" y="2601913"/>
          <p14:tracePt t="8217" x="7086600" y="2565400"/>
          <p14:tracePt t="8222" x="7086600" y="2547938"/>
          <p14:tracePt t="8228" x="7086600" y="2520950"/>
          <p14:tracePt t="8232" x="7077075" y="2492375"/>
          <p14:tracePt t="8236" x="7077075" y="2474913"/>
          <p14:tracePt t="8244" x="7077075" y="2465388"/>
          <p14:tracePt t="8248" x="7077075" y="2447925"/>
          <p14:tracePt t="8253" x="7077075" y="2428875"/>
          <p14:tracePt t="8258" x="7077075" y="2411413"/>
          <p14:tracePt t="8262" x="7069138" y="2411413"/>
          <p14:tracePt t="8266" x="7069138" y="2401888"/>
          <p14:tracePt t="8272" x="7059613" y="2392363"/>
          <p14:tracePt t="8278" x="7059613" y="2382838"/>
          <p14:tracePt t="8283" x="7059613" y="2374900"/>
          <p14:tracePt t="8288" x="7059613" y="2365375"/>
          <p14:tracePt t="8294" x="7050088" y="2365375"/>
          <p14:tracePt t="8298" x="7050088" y="2355850"/>
          <p14:tracePt t="8302" x="7040563" y="2346325"/>
          <p14:tracePt t="8312" x="7040563" y="2328863"/>
          <p14:tracePt t="8318" x="7032625" y="2328863"/>
          <p14:tracePt t="8322" x="7032625" y="2319338"/>
          <p14:tracePt t="8328" x="7023100" y="2301875"/>
          <p14:tracePt t="8333" x="7013575" y="2292350"/>
          <p14:tracePt t="8338" x="7004050" y="2273300"/>
          <p14:tracePt t="8344" x="6996113" y="2273300"/>
          <p14:tracePt t="8348" x="6986588" y="2255838"/>
          <p14:tracePt t="8352" x="6977063" y="2255838"/>
          <p14:tracePt t="8358" x="6967538" y="2228850"/>
          <p14:tracePt t="8364" x="6959600" y="2228850"/>
          <p14:tracePt t="8368" x="6940550" y="2200275"/>
          <p14:tracePt t="8376" x="6931025" y="2182813"/>
          <p14:tracePt t="8378" x="6913563" y="2173288"/>
          <p14:tracePt t="8382" x="6904038" y="2155825"/>
          <p14:tracePt t="8388" x="6894513" y="2136775"/>
          <p14:tracePt t="8394" x="6877050" y="2100263"/>
          <p14:tracePt t="8399" x="6858000" y="2100263"/>
          <p14:tracePt t="8404" x="6850063" y="2082800"/>
          <p14:tracePt t="8409" x="6831013" y="2073275"/>
          <p14:tracePt t="8414" x="6821488" y="2063750"/>
          <p14:tracePt t="8418" x="6804025" y="2054225"/>
          <p14:tracePt t="8426" x="6784975" y="2054225"/>
          <p14:tracePt t="8428" x="6777038" y="2036763"/>
          <p14:tracePt t="8434" x="6757988" y="2036763"/>
          <p14:tracePt t="8438" x="6740525" y="2017713"/>
          <p14:tracePt t="8444" x="6731000" y="2017713"/>
          <p14:tracePt t="8448" x="6721475" y="2017713"/>
          <p14:tracePt t="8454" x="6711950" y="2009775"/>
          <p14:tracePt t="8460" x="6694488" y="2009775"/>
          <p14:tracePt t="8464" x="6675438" y="2000250"/>
          <p14:tracePt t="8468" x="6667500" y="2000250"/>
          <p14:tracePt t="8477" x="6648450" y="1990725"/>
          <p14:tracePt t="8480" x="6630988" y="1990725"/>
          <p14:tracePt t="8484" x="6611938" y="1981200"/>
          <p14:tracePt t="8491" x="6594475" y="1981200"/>
          <p14:tracePt t="8494" x="6584950" y="1981200"/>
          <p14:tracePt t="8498" x="6575425" y="1981200"/>
          <p14:tracePt t="8504" x="6557963" y="1963738"/>
          <p14:tracePt t="8510" x="6538913" y="1963738"/>
          <p14:tracePt t="8514" x="6521450" y="1963738"/>
          <p14:tracePt t="8520" x="6511925" y="1963738"/>
          <p14:tracePt t="8527" x="6492875" y="1963738"/>
          <p14:tracePt t="8530" x="6475413" y="1963738"/>
          <p14:tracePt t="8541" x="6465888" y="1963738"/>
          <p14:tracePt t="8544" x="6456363" y="1963738"/>
          <p14:tracePt t="8554" x="6456363" y="1954213"/>
          <p14:tracePt t="8732" x="6456363" y="1963738"/>
          <p14:tracePt t="8736" x="6465888" y="1981200"/>
          <p14:tracePt t="8743" x="6483350" y="1990725"/>
          <p14:tracePt t="8746" x="6502400" y="2017713"/>
          <p14:tracePt t="8752" x="6511925" y="2027238"/>
          <p14:tracePt t="8756" x="6538913" y="2063750"/>
          <p14:tracePt t="8762" x="6575425" y="2100263"/>
          <p14:tracePt t="8766" x="6594475" y="2119313"/>
          <p14:tracePt t="8772" x="6611938" y="2146300"/>
          <p14:tracePt t="8778" x="6648450" y="2192338"/>
          <p14:tracePt t="8782" x="6675438" y="2228850"/>
          <p14:tracePt t="8786" x="6694488" y="2246313"/>
          <p14:tracePt t="8794" x="6731000" y="2273300"/>
          <p14:tracePt t="8796" x="6740525" y="2309813"/>
          <p14:tracePt t="8802" x="6757988" y="2328863"/>
          <p14:tracePt t="8806" x="6777038" y="2355850"/>
          <p14:tracePt t="8812" x="6794500" y="2374900"/>
          <p14:tracePt t="8816" x="6804025" y="2392363"/>
          <p14:tracePt t="8822" x="6831013" y="2438400"/>
          <p14:tracePt t="8828" x="6840538" y="2465388"/>
          <p14:tracePt t="8832" x="6850063" y="2501900"/>
          <p14:tracePt t="8836" x="6858000" y="2528888"/>
          <p14:tracePt t="8844" x="6867525" y="2565400"/>
          <p14:tracePt t="8848" x="6877050" y="2611438"/>
          <p14:tracePt t="8852" x="6894513" y="2674938"/>
          <p14:tracePt t="8859" x="6904038" y="2730500"/>
          <p14:tracePt t="8862" x="6913563" y="2813050"/>
          <p14:tracePt t="8868" x="6913563" y="2922588"/>
          <p14:tracePt t="8872" x="6931025" y="3013075"/>
          <p14:tracePt t="8878" x="6931025" y="3141663"/>
          <p14:tracePt t="8882" x="6931025" y="3251200"/>
          <p14:tracePt t="8888" x="6931025" y="3341688"/>
          <p14:tracePt t="8894" x="6940550" y="3451225"/>
          <p14:tracePt t="8898" x="6940550" y="3524250"/>
          <p14:tracePt t="8902" x="6940550" y="3606800"/>
          <p14:tracePt t="8908" x="6959600" y="3643313"/>
          <p14:tracePt t="8912" x="6959600" y="3670300"/>
          <p14:tracePt t="8918" x="6959600" y="3679825"/>
          <p14:tracePt t="8922" x="6959600" y="3689350"/>
          <p14:tracePt t="8928" x="6959600" y="3698875"/>
          <p14:tracePt t="8932" x="6967538" y="3698875"/>
          <p14:tracePt t="8975" x="6977063" y="3698875"/>
          <p14:tracePt t="8978" x="6986588" y="3679825"/>
          <p14:tracePt t="8988" x="6996113" y="3670300"/>
          <p14:tracePt t="8995" x="7004050" y="3662363"/>
          <p14:tracePt t="9038" x="7004050" y="3652838"/>
          <p14:tracePt t="9048" x="7004050" y="3643313"/>
          <p14:tracePt t="9060" x="7004050" y="3616325"/>
          <p14:tracePt t="9077" x="7013575" y="3570288"/>
          <p14:tracePt t="9080" x="7013575" y="3552825"/>
          <p14:tracePt t="9084" x="7013575" y="3524250"/>
          <p14:tracePt t="9091" x="7013575" y="3487738"/>
          <p14:tracePt t="9095" x="7013575" y="3470275"/>
          <p14:tracePt t="9100" x="7013575" y="3443288"/>
          <p14:tracePt t="9104" x="7013575" y="3397250"/>
          <p14:tracePt t="9111" x="7013575" y="3360738"/>
          <p14:tracePt t="9114" x="7013575" y="3305175"/>
          <p14:tracePt t="9120" x="7013575" y="3241675"/>
          <p14:tracePt t="9126" x="7013575" y="3205163"/>
          <p14:tracePt t="9130" x="7013575" y="3132138"/>
          <p14:tracePt t="9134" x="7013575" y="3078163"/>
          <p14:tracePt t="9142" x="7013575" y="3041650"/>
          <p14:tracePt t="9145" x="6996113" y="2995613"/>
          <p14:tracePt t="9150" x="6986588" y="2930525"/>
          <p14:tracePt t="9154" x="6959600" y="2876550"/>
          <p14:tracePt t="9161" x="6950075" y="2813050"/>
          <p14:tracePt t="9164" x="6923088" y="2747963"/>
          <p14:tracePt t="9170" x="6904038" y="2703513"/>
          <p14:tracePt t="9177" x="6877050" y="2647950"/>
          <p14:tracePt t="9180" x="6858000" y="2601913"/>
          <p14:tracePt t="9186" x="6840538" y="2538413"/>
          <p14:tracePt t="9192" x="6804025" y="2492375"/>
          <p14:tracePt t="9196" x="6784975" y="2447925"/>
          <p14:tracePt t="9200" x="6748463" y="2401888"/>
          <p14:tracePt t="9206" x="6721475" y="2355850"/>
          <p14:tracePt t="9211" x="6694488" y="2319338"/>
          <p14:tracePt t="9216" x="6667500" y="2292350"/>
          <p14:tracePt t="9220" x="6630988" y="2246313"/>
          <p14:tracePt t="9228" x="6594475" y="2209800"/>
          <p14:tracePt t="9230" x="6565900" y="2192338"/>
          <p14:tracePt t="9236" x="6529388" y="2173288"/>
          <p14:tracePt t="9241" x="6502400" y="2163763"/>
          <p14:tracePt t="9246" x="6475413" y="2136775"/>
          <p14:tracePt t="9250" x="6438900" y="2119313"/>
          <p14:tracePt t="9256" x="6419850" y="2100263"/>
          <p14:tracePt t="9261" x="6402388" y="2090738"/>
          <p14:tracePt t="9266" x="6383338" y="2082800"/>
          <p14:tracePt t="9270" x="6365875" y="2073275"/>
          <p14:tracePt t="9278" x="6356350" y="2063750"/>
          <p14:tracePt t="9280" x="6346825" y="2063750"/>
          <p14:tracePt t="9294" x="6337300" y="2054225"/>
          <p14:tracePt t="9302" x="6329363" y="2054225"/>
          <p14:tracePt t="9406" x="6329363" y="2063750"/>
          <p14:tracePt t="9412" x="6329363" y="2082800"/>
          <p14:tracePt t="9418" x="6337300" y="2100263"/>
          <p14:tracePt t="9422" x="6346825" y="2119313"/>
          <p14:tracePt t="9428" x="6356350" y="2146300"/>
          <p14:tracePt t="9432" x="6373813" y="2182813"/>
          <p14:tracePt t="9438" x="6402388" y="2209800"/>
          <p14:tracePt t="9444" x="6419850" y="2255838"/>
          <p14:tracePt t="9448" x="6438900" y="2282825"/>
          <p14:tracePt t="9452" x="6475413" y="2328863"/>
          <p14:tracePt t="9459" x="6492875" y="2365375"/>
          <p14:tracePt t="9462" x="6529388" y="2392363"/>
          <p14:tracePt t="9468" x="6557963" y="2419350"/>
          <p14:tracePt t="9472" x="6594475" y="2455863"/>
          <p14:tracePt t="9478" x="6621463" y="2484438"/>
          <p14:tracePt t="9482" x="6638925" y="2511425"/>
          <p14:tracePt t="9488" x="6675438" y="2538413"/>
          <p14:tracePt t="9494" x="6694488" y="2557463"/>
          <p14:tracePt t="9498" x="6721475" y="2593975"/>
          <p14:tracePt t="9502" x="6740525" y="2611438"/>
          <p14:tracePt t="9510" x="6767513" y="2638425"/>
          <p14:tracePt t="9512" x="6794500" y="2674938"/>
          <p14:tracePt t="9518" x="6804025" y="2693988"/>
          <p14:tracePt t="9522" x="6813550" y="2720975"/>
          <p14:tracePt t="9528" x="6821488" y="2740025"/>
          <p14:tracePt t="9535" x="6831013" y="2757488"/>
          <p14:tracePt t="9538" x="6831013" y="2794000"/>
          <p14:tracePt t="9544" x="6850063" y="2820988"/>
          <p14:tracePt t="9548" x="6858000" y="2849563"/>
          <p14:tracePt t="9554" x="6877050" y="2886075"/>
          <p14:tracePt t="9560" x="6877050" y="2930525"/>
          <p14:tracePt t="9564" x="6894513" y="2976563"/>
          <p14:tracePt t="9568" x="6904038" y="3013075"/>
          <p14:tracePt t="9576" x="6904038" y="3059113"/>
          <p14:tracePt t="9578" x="6913563" y="3114675"/>
          <p14:tracePt t="9584" x="6913563" y="3141663"/>
          <p14:tracePt t="9588" x="6913563" y="3195638"/>
          <p14:tracePt t="9594" x="6913563" y="3241675"/>
          <p14:tracePt t="9598" x="6931025" y="3278188"/>
          <p14:tracePt t="9604" x="6931025" y="3324225"/>
          <p14:tracePt t="9610" x="6931025" y="3360738"/>
          <p14:tracePt t="9614" x="6931025" y="3397250"/>
          <p14:tracePt t="9618" x="6931025" y="3424238"/>
          <p14:tracePt t="9625" x="6931025" y="3451225"/>
          <p14:tracePt t="9628" x="6940550" y="3479800"/>
          <p14:tracePt t="9634" x="6940550" y="3487738"/>
          <p14:tracePt t="9638" x="6940550" y="3506788"/>
          <p14:tracePt t="9644" x="6940550" y="3524250"/>
          <p14:tracePt t="9650" x="6940550" y="3533775"/>
          <p14:tracePt t="9654" x="6940550" y="3543300"/>
          <p14:tracePt t="9664" x="6940550" y="3579813"/>
          <p14:tracePt t="9670" x="6940550" y="3589338"/>
          <p14:tracePt t="9680" x="6940550" y="3606800"/>
          <p14:tracePt t="9684" x="6940550" y="3616325"/>
          <p14:tracePt t="9690" x="6940550" y="3633788"/>
          <p14:tracePt t="9694" x="6940550" y="3643313"/>
          <p14:tracePt t="9700" x="6940550" y="3662363"/>
          <p14:tracePt t="9714" x="6940550" y="3679825"/>
          <p14:tracePt t="9726" x="6940550" y="3689350"/>
          <p14:tracePt t="9746" x="6940550" y="3698875"/>
          <p14:tracePt t="9820" x="6940550" y="3689350"/>
          <p14:tracePt t="9826" x="6940550" y="3679825"/>
          <p14:tracePt t="9836" x="6940550" y="3670300"/>
          <p14:tracePt t="9840" x="6950075" y="3670300"/>
          <p14:tracePt t="9846" x="6950075" y="3652838"/>
          <p14:tracePt t="9850" x="6950075" y="3643313"/>
          <p14:tracePt t="9856" x="6950075" y="3625850"/>
          <p14:tracePt t="9862" x="6950075" y="3606800"/>
          <p14:tracePt t="9866" x="6950075" y="3589338"/>
          <p14:tracePt t="9870" x="6950075" y="3570288"/>
          <p14:tracePt t="9877" x="6950075" y="3560763"/>
          <p14:tracePt t="9882" x="6959600" y="3552825"/>
          <p14:tracePt t="9886" x="6959600" y="3533775"/>
          <p14:tracePt t="9893" x="6959600" y="3516313"/>
          <p14:tracePt t="9896" x="6959600" y="3497263"/>
          <p14:tracePt t="9902" x="6959600" y="3487738"/>
          <p14:tracePt t="9906" x="6959600" y="3460750"/>
          <p14:tracePt t="9912" x="6959600" y="3443288"/>
          <p14:tracePt t="9916" x="6959600" y="3424238"/>
          <p14:tracePt t="9922" x="6959600" y="3406775"/>
          <p14:tracePt t="9927" x="6959600" y="3387725"/>
          <p14:tracePt t="9932" x="6959600" y="3370263"/>
          <p14:tracePt t="9943" x="6959600" y="3360738"/>
          <p14:tracePt t="9946" x="6959600" y="3341688"/>
          <p14:tracePt t="9952" x="6959600" y="3333750"/>
          <p14:tracePt t="9956" x="6959600" y="3314700"/>
          <p14:tracePt t="9962" x="6950075" y="3314700"/>
          <p14:tracePt t="9972" x="6950075" y="3297238"/>
          <p14:tracePt t="9994" x="6950075" y="3287713"/>
          <p14:tracePt t="10022" x="6940550" y="3287713"/>
          <p14:tracePt t="10028" x="6940550" y="3278188"/>
          <p14:tracePt t="10032" x="6923088" y="3278188"/>
          <p14:tracePt t="10038" x="6913563" y="3278188"/>
          <p14:tracePt t="10044" x="6904038" y="3268663"/>
          <p14:tracePt t="10048" x="6886575" y="3260725"/>
          <p14:tracePt t="10052" x="6877050" y="3251200"/>
          <p14:tracePt t="10060" x="6850063" y="3241675"/>
          <p14:tracePt t="10079" x="6731000" y="3168650"/>
          <p14:tracePt t="10082" x="6684963" y="3151188"/>
          <p14:tracePt t="10088" x="6657975" y="3132138"/>
          <p14:tracePt t="10094" x="6594475" y="3105150"/>
          <p14:tracePt t="10099" x="6548438" y="3086100"/>
          <p14:tracePt t="10104" x="6492875" y="3059113"/>
          <p14:tracePt t="10110" x="6429375" y="3022600"/>
          <p14:tracePt t="10112" x="6383338" y="2995613"/>
          <p14:tracePt t="10118" x="6337300" y="2986088"/>
          <p14:tracePt t="10124" x="6273800" y="2959100"/>
          <p14:tracePt t="10128" x="6227763" y="2940050"/>
          <p14:tracePt t="10134" x="6164263" y="2913063"/>
          <p14:tracePt t="10138" x="6127750" y="2903538"/>
          <p14:tracePt t="10144" x="6081713" y="2876550"/>
          <p14:tracePt t="10149" x="6018213" y="2867025"/>
          <p14:tracePt t="10154" x="5964238" y="2840038"/>
          <p14:tracePt t="10160" x="5918200" y="2830513"/>
          <p14:tracePt t="10164" x="5872163" y="2813050"/>
          <p14:tracePt t="10169" x="5808663" y="2784475"/>
          <p14:tracePt t="10174" x="5781675" y="2757488"/>
          <p14:tracePt t="10178" x="5735638" y="2740025"/>
          <p14:tracePt t="10184" x="5708650" y="2730500"/>
          <p14:tracePt t="10192" x="5670550" y="2711450"/>
          <p14:tracePt t="10194" x="5643563" y="2693988"/>
          <p14:tracePt t="10198" x="5626100" y="2674938"/>
          <p14:tracePt t="10204" x="5597525" y="2674938"/>
          <p14:tracePt t="10210" x="5589588" y="2657475"/>
          <p14:tracePt t="10214" x="5580063" y="2638425"/>
          <p14:tracePt t="10220" x="5561013" y="2638425"/>
          <p14:tracePt t="10225" x="5553075" y="2620963"/>
          <p14:tracePt t="10230" x="5543550" y="2620963"/>
          <p14:tracePt t="10234" x="5534025" y="2601913"/>
          <p14:tracePt t="10242" x="5524500" y="2593975"/>
          <p14:tracePt t="10244" x="5516563" y="2584450"/>
          <p14:tracePt t="10250" x="5516563" y="2565400"/>
          <p14:tracePt t="10254" x="5507038" y="2557463"/>
          <p14:tracePt t="10260" x="5497513" y="2557463"/>
          <p14:tracePt t="10264" x="5497513" y="2547938"/>
          <p14:tracePt t="10270" x="5497513" y="2538413"/>
          <p14:tracePt t="10276" x="5487988" y="2528888"/>
          <p14:tracePt t="10280" x="5480050" y="2520950"/>
          <p14:tracePt t="10284" x="5470525" y="2511425"/>
          <p14:tracePt t="10292" x="5451475" y="2501900"/>
          <p14:tracePt t="10294" x="5451475" y="2492375"/>
          <p14:tracePt t="10300" x="5443538" y="2484438"/>
          <p14:tracePt t="10307" x="5424488" y="2474913"/>
          <p14:tracePt t="10311" x="5407025" y="2447925"/>
          <p14:tracePt t="10314" x="5397500" y="2447925"/>
          <p14:tracePt t="10320" x="5378450" y="2438400"/>
          <p14:tracePt t="10326" x="5360988" y="2428875"/>
          <p14:tracePt t="10330" x="5351463" y="2411413"/>
          <p14:tracePt t="10336" x="5341938" y="2411413"/>
          <p14:tracePt t="10342" x="5334000" y="2401888"/>
          <p14:tracePt t="10344" x="5324475" y="2392363"/>
          <p14:tracePt t="10361" x="5314950" y="2392363"/>
          <p14:tracePt t="10370" x="5305425" y="2392363"/>
          <p14:tracePt t="10377" x="5305425" y="2382838"/>
          <p14:tracePt t="10420" x="5297488" y="2382838"/>
          <p14:tracePt t="10446" x="5287963" y="2382838"/>
          <p14:tracePt t="10466" x="5278438" y="2382838"/>
          <p14:tracePt t="10482" x="5278438" y="2374900"/>
          <p14:tracePt t="10552" x="5278438" y="2365375"/>
          <p14:tracePt t="10562" x="5278438" y="2355850"/>
          <p14:tracePt t="10566" x="5278438" y="2346325"/>
          <p14:tracePt t="10582" x="5287963" y="2346325"/>
          <p14:tracePt t="10588" x="5297488" y="2338388"/>
          <p14:tracePt t="10598" x="5305425" y="2338388"/>
          <p14:tracePt t="10602" x="5314950" y="2328863"/>
          <p14:tracePt t="10610" x="5324475" y="2328863"/>
          <p14:tracePt t="10612" x="5324475" y="2319338"/>
          <p14:tracePt t="10619" x="5334000" y="2319338"/>
          <p14:tracePt t="10622" x="5334000" y="2309813"/>
          <p14:tracePt t="10628" x="5351463" y="2309813"/>
          <p14:tracePt t="10632" x="5360988" y="2301875"/>
          <p14:tracePt t="10638" x="5370513" y="2292350"/>
          <p14:tracePt t="10643" x="5387975" y="2292350"/>
          <p14:tracePt t="10648" x="5407025" y="2292350"/>
          <p14:tracePt t="10653" x="5414963" y="2292350"/>
          <p14:tracePt t="10664" x="5434013" y="2282825"/>
          <p14:tracePt t="10668" x="5451475" y="2282825"/>
          <p14:tracePt t="10672" x="5470525" y="2273300"/>
          <p14:tracePt t="10678" x="5487988" y="2273300"/>
          <p14:tracePt t="10684" x="5507038" y="2265363"/>
          <p14:tracePt t="10688" x="5534025" y="2265363"/>
          <p14:tracePt t="10694" x="5553075" y="2265363"/>
          <p14:tracePt t="10698" x="5597525" y="2265363"/>
          <p14:tracePt t="10704" x="5626100" y="2265363"/>
          <p14:tracePt t="10710" x="5653088" y="2265363"/>
          <p14:tracePt t="10714" x="5708650" y="2265363"/>
          <p14:tracePt t="10718" x="5735638" y="2265363"/>
          <p14:tracePt t="10725" x="5781675" y="2265363"/>
          <p14:tracePt t="10728" x="5818188" y="2265363"/>
          <p14:tracePt t="10734" x="5862638" y="2265363"/>
          <p14:tracePt t="10738" x="5891213" y="2265363"/>
          <p14:tracePt t="10744" x="5918200" y="2265363"/>
          <p14:tracePt t="10748" x="5954713" y="2246313"/>
          <p14:tracePt t="10754" x="5981700" y="2246313"/>
          <p14:tracePt t="10760" x="6008688" y="2246313"/>
          <p14:tracePt t="10764" x="6027738" y="2246313"/>
          <p14:tracePt t="10768" x="6045200" y="2246313"/>
          <p14:tracePt t="10774" x="6064250" y="2246313"/>
          <p14:tracePt t="10780" x="6081713" y="2246313"/>
          <p14:tracePt t="10784" x="6091238" y="2246313"/>
          <p14:tracePt t="10788" x="6100763" y="2246313"/>
          <p14:tracePt t="10794" x="6118225" y="2246313"/>
          <p14:tracePt t="10800" x="6137275" y="2246313"/>
          <p14:tracePt t="10804" x="6154738" y="2246313"/>
          <p14:tracePt t="10810" x="6164263" y="2246313"/>
          <p14:tracePt t="10814" x="6183313" y="2246313"/>
          <p14:tracePt t="10820" x="6200775" y="2246313"/>
          <p14:tracePt t="10825" x="6219825" y="2246313"/>
          <p14:tracePt t="10830" x="6246813" y="2246313"/>
          <p14:tracePt t="10834" x="6264275" y="2246313"/>
          <p14:tracePt t="10842" x="6283325" y="2246313"/>
          <p14:tracePt t="10844" x="6300788" y="2246313"/>
          <p14:tracePt t="10850" x="6310313" y="2246313"/>
          <p14:tracePt t="10855" x="6329363" y="2246313"/>
          <p14:tracePt t="10860" x="6346825" y="2246313"/>
          <p14:tracePt t="10864" x="6365875" y="2246313"/>
          <p14:tracePt t="10870" x="6373813" y="2246313"/>
          <p14:tracePt t="10876" x="6392863" y="2246313"/>
          <p14:tracePt t="10880" x="6402388" y="2246313"/>
          <p14:tracePt t="10892" x="6419850" y="2246313"/>
          <p14:tracePt t="10900" x="6438900" y="2246313"/>
          <p14:tracePt t="10911" x="6456363" y="2246313"/>
          <p14:tracePt t="10914" x="6465888" y="2246313"/>
          <p14:tracePt t="10920" x="6483350" y="2246313"/>
          <p14:tracePt t="10927" x="6492875" y="2246313"/>
          <p14:tracePt t="10930" x="6502400" y="2246313"/>
          <p14:tracePt t="10943" x="6511925" y="2246313"/>
          <p14:tracePt t="10946" x="6521450" y="2246313"/>
          <p14:tracePt t="10950" x="6538913" y="2246313"/>
          <p14:tracePt t="10961" x="6548438" y="2246313"/>
          <p14:tracePt t="10966" x="6557963" y="2236788"/>
          <p14:tracePt t="10977" x="6565900" y="2236788"/>
          <p14:tracePt t="10980" x="6575425" y="2228850"/>
          <p14:tracePt t="10993" x="6584950" y="2228850"/>
          <p14:tracePt t="10996" x="6584950" y="2219325"/>
          <p14:tracePt t="11008" x="6594475" y="2219325"/>
          <p14:tracePt t="11022" x="6594475" y="2209800"/>
          <p14:tracePt t="11027" x="6602413" y="2209800"/>
          <p14:tracePt t="11036" x="6611938" y="2209800"/>
          <p14:tracePt t="11062" x="6611938" y="2200275"/>
          <p14:tracePt t="11082" x="6621463" y="2200275"/>
          <p14:tracePt t="11093" x="6630988" y="2200275"/>
          <p14:tracePt t="11102" x="6638925" y="2200275"/>
          <p14:tracePt t="11112" x="6648450" y="2200275"/>
          <p14:tracePt t="11116" x="6657975" y="2200275"/>
          <p14:tracePt t="11123" x="6667500" y="2192338"/>
          <p14:tracePt t="11143" x="6675438" y="2182813"/>
          <p14:tracePt t="11146" x="6684963" y="2182813"/>
          <p14:tracePt t="11152" x="6694488" y="2182813"/>
          <p14:tracePt t="11371" x="6694488" y="2173288"/>
          <p14:tracePt t="11420" x="6704013" y="2173288"/>
          <p14:tracePt t="11434" x="6711950" y="2173288"/>
          <p14:tracePt t="11460" x="6711950" y="2182813"/>
          <p14:tracePt t="11470" x="6721475" y="2182813"/>
          <p14:tracePt t="11475" x="6721475" y="2192338"/>
          <p14:tracePt t="11491" x="6731000" y="2192338"/>
          <p14:tracePt t="11496" x="6731000" y="2200275"/>
          <p14:tracePt t="11500" x="6740525" y="2209800"/>
          <p14:tracePt t="11508" x="6748463" y="2219325"/>
          <p14:tracePt t="11516" x="6757988" y="2228850"/>
          <p14:tracePt t="11521" x="6767513" y="2236788"/>
          <p14:tracePt t="11527" x="6767513" y="2246313"/>
          <p14:tracePt t="11546" x="6777038" y="2246313"/>
          <p14:tracePt t="11550" x="6777038" y="2255838"/>
          <p14:tracePt t="11560" x="6784975" y="2265363"/>
          <p14:tracePt t="11570" x="6784975" y="2273300"/>
          <p14:tracePt t="11577" x="6794500" y="2273300"/>
          <p14:tracePt t="11582" x="6794500" y="2282825"/>
          <p14:tracePt t="11586" x="6804025" y="2292350"/>
          <p14:tracePt t="11602" x="6813550" y="2301875"/>
          <p14:tracePt t="11622" x="6813550" y="2309813"/>
          <p14:tracePt t="11627" x="6821488" y="2319338"/>
          <p14:tracePt t="11656" x="6821488" y="2328863"/>
          <p14:tracePt t="11666" x="6821488" y="2338388"/>
          <p14:tracePt t="11672" x="6821488" y="2346325"/>
          <p14:tracePt t="11676" x="6821488" y="2355850"/>
          <p14:tracePt t="11682" x="6831013" y="2355850"/>
          <p14:tracePt t="11686" x="6831013" y="2365375"/>
          <p14:tracePt t="11693" x="6831013" y="2374900"/>
          <p14:tracePt t="11698" x="6831013" y="2382838"/>
          <p14:tracePt t="11702" x="6840538" y="2392363"/>
          <p14:tracePt t="11712" x="6840538" y="2401888"/>
          <p14:tracePt t="11718" x="6850063" y="2411413"/>
          <p14:tracePt t="11732" x="6850063" y="2419350"/>
          <p14:tracePt t="11773" x="6850063" y="2428875"/>
          <p14:tracePt t="11798" x="6850063" y="2438400"/>
          <p14:tracePt t="11812" x="6850063" y="2447925"/>
          <p14:tracePt t="11834" x="6850063" y="2455863"/>
          <p14:tracePt t="11848" x="6840538" y="2465388"/>
          <p14:tracePt t="11875" x="6831013" y="2474913"/>
          <p14:tracePt t="11878" x="6821488" y="2474913"/>
          <p14:tracePt t="11884" x="6821488" y="2484438"/>
          <p14:tracePt t="11898" x="6821488" y="2492375"/>
          <p14:tracePt t="11910" x="6813550" y="2501900"/>
          <p14:tracePt t="11918" x="6804025" y="2511425"/>
          <p14:tracePt t="11934" x="6794500" y="2511425"/>
          <p14:tracePt t="11942" x="6784975" y="2520950"/>
          <p14:tracePt t="11950" x="6777038" y="2520950"/>
          <p14:tracePt t="11960" x="6767513" y="2520950"/>
          <p14:tracePt t="11970" x="6767513" y="2528888"/>
          <p14:tracePt t="11984" x="6757988" y="2538413"/>
          <p14:tracePt t="12000" x="6748463" y="2538413"/>
          <p14:tracePt t="12014" x="6740525" y="2538413"/>
          <p14:tracePt t="12024" x="6731000" y="2547938"/>
          <p14:tracePt t="12043" x="6711950" y="2547938"/>
          <p14:tracePt t="12044" x="6711950" y="2557463"/>
          <p14:tracePt t="12054" x="6704013" y="2557463"/>
          <p14:tracePt t="12060" x="6704013" y="2565400"/>
          <p14:tracePt t="12070" x="6694488" y="2565400"/>
          <p14:tracePt t="12078" x="6684963" y="2565400"/>
          <p14:tracePt t="12096" x="6684963" y="2574925"/>
          <p14:tracePt t="12160" x="6675438" y="2574925"/>
          <p14:tracePt t="12412" x="6675438" y="2584450"/>
          <p14:tracePt t="12418" x="6675438" y="2593975"/>
          <p14:tracePt t="12426" x="6675438" y="2601913"/>
          <p14:tracePt t="12434" x="6684963" y="2601913"/>
          <p14:tracePt t="12438" x="6684963" y="2611438"/>
          <p14:tracePt t="12444" x="6684963" y="2620963"/>
          <p14:tracePt t="12448" x="6694488" y="2630488"/>
          <p14:tracePt t="12454" x="6704013" y="2630488"/>
          <p14:tracePt t="12464" x="6704013" y="2638425"/>
          <p14:tracePt t="12468" x="6711950" y="2647950"/>
          <p14:tracePt t="12475" x="6721475" y="2647950"/>
          <p14:tracePt t="12478" x="6721475" y="2667000"/>
          <p14:tracePt t="12484" x="6740525" y="2674938"/>
          <p14:tracePt t="12489" x="6740525" y="2684463"/>
          <p14:tracePt t="12494" x="6740525" y="2693988"/>
          <p14:tracePt t="12498" x="6757988" y="2703513"/>
          <p14:tracePt t="12504" x="6757988" y="2711450"/>
          <p14:tracePt t="12510" x="6757988" y="2720975"/>
          <p14:tracePt t="12514" x="6767513" y="2730500"/>
          <p14:tracePt t="12520" x="6777038" y="2740025"/>
          <p14:tracePt t="12525" x="6777038" y="2747963"/>
          <p14:tracePt t="12528" x="6784975" y="2757488"/>
          <p14:tracePt t="12541" x="6784975" y="2767013"/>
          <p14:tracePt t="12560" x="6784975" y="2776538"/>
          <p14:tracePt t="12576" x="6794500" y="2784475"/>
          <p14:tracePt t="12580" x="6794500" y="2794000"/>
          <p14:tracePt t="12593" x="6794500" y="2803525"/>
          <p14:tracePt t="12594" x="6794500" y="2813050"/>
          <p14:tracePt t="12600" x="6794500" y="2820988"/>
          <p14:tracePt t="12610" x="6794500" y="2830513"/>
          <p14:tracePt t="12614" x="6794500" y="2840038"/>
          <p14:tracePt t="12620" x="6794500" y="2849563"/>
          <p14:tracePt t="12625" x="6794500" y="2857500"/>
          <p14:tracePt t="12630" x="6794500" y="2876550"/>
          <p14:tracePt t="12642" x="6794500" y="2886075"/>
          <p14:tracePt t="12644" x="6794500" y="2894013"/>
          <p14:tracePt t="12650" x="6784975" y="2903538"/>
          <p14:tracePt t="12660" x="6784975" y="2913063"/>
          <p14:tracePt t="12670" x="6784975" y="2922588"/>
          <p14:tracePt t="12686" x="6777038" y="2930525"/>
          <p14:tracePt t="12706" x="6777038" y="2940050"/>
          <p14:tracePt t="12710" x="6767513" y="2940050"/>
          <p14:tracePt t="12720" x="6757988" y="2940050"/>
          <p14:tracePt t="12752" x="6748463" y="2949575"/>
          <p14:tracePt t="12762" x="6748463" y="2959100"/>
          <p14:tracePt t="12766" x="6740525" y="2959100"/>
          <p14:tracePt t="12786" x="6740525" y="2968625"/>
          <p14:tracePt t="12796" x="6731000" y="2968625"/>
          <p14:tracePt t="12823" x="6731000" y="2976563"/>
          <p14:tracePt t="12846" x="6731000" y="2986088"/>
          <p14:tracePt t="12866" x="6731000" y="2995613"/>
          <p14:tracePt t="12902" x="6731000" y="3005138"/>
          <p14:tracePt t="12912" x="6731000" y="3022600"/>
          <p14:tracePt t="12918" x="6740525" y="3022600"/>
          <p14:tracePt t="12923" x="6748463" y="3032125"/>
          <p14:tracePt t="12928" x="6757988" y="3041650"/>
          <p14:tracePt t="12932" x="6767513" y="3049588"/>
          <p14:tracePt t="12938" x="6777038" y="3068638"/>
          <p14:tracePt t="12943" x="6784975" y="3086100"/>
          <p14:tracePt t="12952" x="6794500" y="3095625"/>
          <p14:tracePt t="12960" x="6804025" y="3114675"/>
          <p14:tracePt t="12964" x="6804025" y="3122613"/>
          <p14:tracePt t="12968" x="6804025" y="3132138"/>
          <p14:tracePt t="12976" x="6804025" y="3141663"/>
          <p14:tracePt t="12978" x="6804025" y="3159125"/>
          <p14:tracePt t="12994" x="6804025" y="3168650"/>
          <p14:tracePt t="13000" x="6804025" y="3187700"/>
          <p14:tracePt t="13004" x="6804025" y="3195638"/>
          <p14:tracePt t="13010" x="6804025" y="3205163"/>
          <p14:tracePt t="13014" x="6804025" y="3224213"/>
          <p14:tracePt t="13026" x="6804025" y="3232150"/>
          <p14:tracePt t="13030" x="6804025" y="3251200"/>
          <p14:tracePt t="13034" x="6804025" y="3260725"/>
          <p14:tracePt t="13041" x="6804025" y="3268663"/>
          <p14:tracePt t="13044" x="6804025" y="3278188"/>
          <p14:tracePt t="13050" x="6804025" y="3287713"/>
          <p14:tracePt t="13054" x="6804025" y="3297238"/>
          <p14:tracePt t="13064" x="6804025" y="3305175"/>
          <p14:tracePt t="13070" x="6804025" y="3324225"/>
          <p14:tracePt t="13093" x="6804025" y="3341688"/>
          <p14:tracePt t="13116" x="6804025" y="3351213"/>
          <p14:tracePt t="13136" x="6804025" y="3360738"/>
          <p14:tracePt t="13141" x="6804025" y="3370263"/>
          <p14:tracePt t="13146" x="6804025" y="3378200"/>
          <p14:tracePt t="13150" x="6794500" y="3387725"/>
          <p14:tracePt t="13159" x="6794500" y="3397250"/>
          <p14:tracePt t="13160" x="6784975" y="3406775"/>
          <p14:tracePt t="13166" x="6784975" y="3414713"/>
          <p14:tracePt t="13170" x="6777038" y="3414713"/>
          <p14:tracePt t="13177" x="6767513" y="3424238"/>
          <p14:tracePt t="13180" x="6767513" y="3433763"/>
          <p14:tracePt t="13186" x="6757988" y="3443288"/>
          <p14:tracePt t="13192" x="6757988" y="3451225"/>
          <p14:tracePt t="13202" x="6748463" y="3460750"/>
          <p14:tracePt t="13266" x="6740525" y="3460750"/>
          <p14:tracePt t="13277" x="6721475" y="3460750"/>
          <p14:tracePt t="13282" x="6704013" y="3460750"/>
          <p14:tracePt t="13286" x="6684963" y="3460750"/>
          <p14:tracePt t="13293" x="6667500" y="3460750"/>
          <p14:tracePt t="13296" x="6648450" y="3451225"/>
          <p14:tracePt t="13302" x="6621463" y="3451225"/>
          <p14:tracePt t="13308" x="6594475" y="3443288"/>
          <p14:tracePt t="13312" x="6557963" y="3433763"/>
          <p14:tracePt t="13316" x="6521450" y="3433763"/>
          <p14:tracePt t="13323" x="6483350" y="3424238"/>
          <p14:tracePt t="13328" x="6446838" y="3414713"/>
          <p14:tracePt t="13332" x="6402388" y="3406775"/>
          <p14:tracePt t="13336" x="6373813" y="3397250"/>
          <p14:tracePt t="13344" x="6319838" y="3378200"/>
          <p14:tracePt t="13348" x="6256338" y="3360738"/>
          <p14:tracePt t="13352" x="6173788" y="3333750"/>
          <p14:tracePt t="13360" x="6127750" y="3305175"/>
          <p14:tracePt t="13362" x="6073775" y="3287713"/>
          <p14:tracePt t="13368" x="6027738" y="3260725"/>
          <p14:tracePt t="13372" x="5964238" y="3232150"/>
          <p14:tracePt t="13378" x="5899150" y="3214688"/>
          <p14:tracePt t="13382" x="5835650" y="3187700"/>
          <p14:tracePt t="13388" x="5789613" y="3168650"/>
          <p14:tracePt t="13393" x="5753100" y="3151188"/>
          <p14:tracePt t="13398" x="5708650" y="3132138"/>
          <p14:tracePt t="13402" x="5662613" y="3122613"/>
          <p14:tracePt t="13410" x="5616575" y="3114675"/>
          <p14:tracePt t="13412" x="5589588" y="3114675"/>
          <p14:tracePt t="13418" x="5561013" y="3105150"/>
          <p14:tracePt t="13422" x="5516563" y="3086100"/>
          <p14:tracePt t="13428" x="5487988" y="3078163"/>
          <p14:tracePt t="13432" x="5470525" y="3078163"/>
          <p14:tracePt t="13438" x="5443538" y="3078163"/>
          <p14:tracePt t="13444" x="5424488" y="3078163"/>
          <p14:tracePt t="13448" x="5407025" y="3078163"/>
          <p14:tracePt t="13454" x="5387975" y="3078163"/>
          <p14:tracePt t="13460" x="5378450" y="3078163"/>
          <p14:tracePt t="13464" x="5370513" y="3078163"/>
          <p14:tracePt t="13468" x="5360988" y="3078163"/>
          <p14:tracePt t="13476" x="5351463" y="3078163"/>
          <p14:tracePt t="13478" x="5341938" y="3078163"/>
          <p14:tracePt t="13488" x="5334000" y="3086100"/>
          <p14:tracePt t="13494" x="5324475" y="3095625"/>
          <p14:tracePt t="13504" x="5314950" y="3114675"/>
          <p14:tracePt t="13510" x="5305425" y="3114675"/>
          <p14:tracePt t="13514" x="5305425" y="3122613"/>
          <p14:tracePt t="13518" x="5305425" y="3132138"/>
          <p14:tracePt t="13526" x="5297488" y="3132138"/>
          <p14:tracePt t="13528" x="5287963" y="3151188"/>
          <p14:tracePt t="13534" x="5278438" y="3151188"/>
          <p14:tracePt t="13542" x="5278438" y="3168650"/>
          <p14:tracePt t="13544" x="5278438" y="3178175"/>
          <p14:tracePt t="13548" x="5268913" y="3195638"/>
          <p14:tracePt t="13560" x="5260975" y="3214688"/>
          <p14:tracePt t="13564" x="5251450" y="3214688"/>
          <p14:tracePt t="13570" x="5251450" y="3232150"/>
          <p14:tracePt t="13575" x="5251450" y="3241675"/>
          <p14:tracePt t="13580" x="5241925" y="3251200"/>
          <p14:tracePt t="13584" x="5232400" y="3268663"/>
          <p14:tracePt t="13588" x="5224463" y="3278188"/>
          <p14:tracePt t="13594" x="5214938" y="3297238"/>
          <p14:tracePt t="13600" x="5214938" y="3305175"/>
          <p14:tracePt t="13604" x="5205413" y="3324225"/>
          <p14:tracePt t="13610" x="5205413" y="3333750"/>
          <p14:tracePt t="13614" x="5195888" y="3351213"/>
          <p14:tracePt t="13620" x="5187950" y="3360738"/>
          <p14:tracePt t="13626" x="5187950" y="3370263"/>
          <p14:tracePt t="13634" x="5178425" y="3378200"/>
          <p14:tracePt t="13641" x="5178425" y="3387725"/>
          <p14:tracePt t="13644" x="5178425" y="3397250"/>
          <p14:tracePt t="13650" x="5178425" y="3406775"/>
          <p14:tracePt t="13660" x="5178425" y="3414713"/>
          <p14:tracePt t="13680" x="5178425" y="3424238"/>
          <p14:tracePt t="13710" x="5178425" y="3433763"/>
          <p14:tracePt t="13812" x="5187950" y="3433763"/>
          <p14:tracePt t="13826" x="5195888" y="3433763"/>
          <p14:tracePt t="13836" x="5195888" y="3424238"/>
          <p14:tracePt t="13843" x="5205413" y="3424238"/>
          <p14:tracePt t="13846" x="5205413" y="3414713"/>
          <p14:tracePt t="13852" x="5214938" y="3414713"/>
          <p14:tracePt t="13858" x="5214938" y="3397250"/>
          <p14:tracePt t="13862" x="5224463" y="3387725"/>
          <p14:tracePt t="13866" x="5224463" y="3370263"/>
          <p14:tracePt t="13872" x="5224463" y="3351213"/>
          <p14:tracePt t="13876" x="5224463" y="3333750"/>
          <p14:tracePt t="13882" x="5232400" y="3305175"/>
          <p14:tracePt t="13886" x="5232400" y="3287713"/>
          <p14:tracePt t="13893" x="5232400" y="3251200"/>
          <p14:tracePt t="13896" x="5232400" y="3214688"/>
          <p14:tracePt t="13902" x="5232400" y="3187700"/>
          <p14:tracePt t="13908" x="5232400" y="3132138"/>
          <p14:tracePt t="13912" x="5232400" y="3105150"/>
          <p14:tracePt t="13918" x="5232400" y="3078163"/>
          <p14:tracePt t="13922" x="5232400" y="3032125"/>
          <p14:tracePt t="13928" x="5232400" y="3005138"/>
          <p14:tracePt t="13932" x="5232400" y="2976563"/>
          <p14:tracePt t="13938" x="5214938" y="2949575"/>
          <p14:tracePt t="13943" x="5214938" y="2903538"/>
          <p14:tracePt t="13948" x="5205413" y="2886075"/>
          <p14:tracePt t="13952" x="5195888" y="2867025"/>
          <p14:tracePt t="13960" x="5195888" y="2849563"/>
          <p14:tracePt t="13962" x="5195888" y="2830513"/>
          <p14:tracePt t="13968" x="5187950" y="2813050"/>
          <p14:tracePt t="13972" x="5187950" y="2803525"/>
          <p14:tracePt t="13978" x="5178425" y="2794000"/>
          <p14:tracePt t="13982" x="5178425" y="2784475"/>
          <p14:tracePt t="13988" x="5178425" y="2776538"/>
          <p14:tracePt t="13993" x="5178425" y="2767013"/>
          <p14:tracePt t="13998" x="5168900" y="2767013"/>
          <p14:tracePt t="14002" x="5168900" y="2757488"/>
          <p14:tracePt t="14180" x="5168900" y="2747963"/>
          <p14:tracePt t="14192" x="5168900" y="2740025"/>
          <p14:tracePt t="14194" x="5168900" y="2730500"/>
          <p14:tracePt t="14204" x="5168900" y="2720975"/>
          <p14:tracePt t="14210" x="5168900" y="2703513"/>
          <p14:tracePt t="14214" x="5168900" y="2693988"/>
          <p14:tracePt t="14220" x="5178425" y="2674938"/>
          <p14:tracePt t="14226" x="5178425" y="2647950"/>
          <p14:tracePt t="14230" x="5187950" y="2620963"/>
          <p14:tracePt t="14234" x="5187950" y="2601913"/>
          <p14:tracePt t="14242" x="5187950" y="2557463"/>
          <p14:tracePt t="14246" x="5187950" y="2538413"/>
          <p14:tracePt t="14250" x="5187950" y="2501900"/>
          <p14:tracePt t="14258" x="5187950" y="2474913"/>
          <p14:tracePt t="14260" x="5187950" y="2455863"/>
          <p14:tracePt t="14266" x="5187950" y="2419350"/>
          <p14:tracePt t="14270" x="5187950" y="2411413"/>
          <p14:tracePt t="14276" x="5187950" y="2392363"/>
          <p14:tracePt t="14280" x="5187950" y="2374900"/>
          <p14:tracePt t="14286" x="5187950" y="2355850"/>
          <p14:tracePt t="14290" x="5187950" y="2338388"/>
          <p14:tracePt t="14296" x="5187950" y="2328863"/>
          <p14:tracePt t="14300" x="5187950" y="2319338"/>
          <p14:tracePt t="14326" x="5187950" y="2309813"/>
          <p14:tracePt t="14466" x="5187950" y="2319338"/>
          <p14:tracePt t="14472" x="5195888" y="2319338"/>
          <p14:tracePt t="14478" x="5195888" y="2328863"/>
          <p14:tracePt t="14482" x="5205413" y="2338388"/>
          <p14:tracePt t="14493" x="5205413" y="2346325"/>
          <p14:tracePt t="14498" x="5224463" y="2355850"/>
          <p14:tracePt t="14502" x="5232400" y="2355850"/>
          <p14:tracePt t="14509" x="5241925" y="2355850"/>
          <p14:tracePt t="14512" x="5251450" y="2374900"/>
          <p14:tracePt t="14518" x="5260975" y="2374900"/>
          <p14:tracePt t="14522" x="5278438" y="2392363"/>
          <p14:tracePt t="14528" x="5297488" y="2392363"/>
          <p14:tracePt t="14532" x="5314950" y="2401888"/>
          <p14:tracePt t="14538" x="5334000" y="2411413"/>
          <p14:tracePt t="14543" x="5351463" y="2428875"/>
          <p14:tracePt t="14548" x="5370513" y="2428875"/>
          <p14:tracePt t="14552" x="5397500" y="2447925"/>
          <p14:tracePt t="14560" x="5414963" y="2447925"/>
          <p14:tracePt t="14562" x="5434013" y="2455863"/>
          <p14:tracePt t="14568" x="5451475" y="2455863"/>
          <p14:tracePt t="14572" x="5470525" y="2455863"/>
          <p14:tracePt t="14578" x="5497513" y="2455863"/>
          <p14:tracePt t="14582" x="5507038" y="2455863"/>
          <p14:tracePt t="14588" x="5534025" y="2455863"/>
          <p14:tracePt t="14593" x="5553075" y="2455863"/>
          <p14:tracePt t="14598" x="5570538" y="2438400"/>
          <p14:tracePt t="14602" x="5597525" y="2419350"/>
          <p14:tracePt t="14609" x="5616575" y="2411413"/>
          <p14:tracePt t="14614" x="5653088" y="2401888"/>
          <p14:tracePt t="14618" x="5680075" y="2382838"/>
          <p14:tracePt t="14626" x="5708650" y="2365375"/>
          <p14:tracePt t="14628" x="5745163" y="2346325"/>
          <p14:tracePt t="14634" x="5772150" y="2328863"/>
          <p14:tracePt t="14638" x="5799138" y="2309813"/>
          <p14:tracePt t="14644" x="5818188" y="2301875"/>
          <p14:tracePt t="14648" x="5854700" y="2282825"/>
          <p14:tracePt t="14654" x="5899150" y="2255838"/>
          <p14:tracePt t="14660" x="5927725" y="2246313"/>
          <p14:tracePt t="14664" x="5954713" y="2236788"/>
          <p14:tracePt t="14668" x="5972175" y="2228850"/>
          <p14:tracePt t="14677" x="5991225" y="2219325"/>
          <p14:tracePt t="14678" x="6027738" y="2209800"/>
          <p14:tracePt t="14684" x="6045200" y="2200275"/>
          <p14:tracePt t="14688" x="6064250" y="2200275"/>
          <p14:tracePt t="14694" x="6081713" y="2192338"/>
          <p14:tracePt t="14698" x="6091238" y="2192338"/>
          <p14:tracePt t="14704" x="6110288" y="2192338"/>
          <p14:tracePt t="14710" x="6118225" y="2192338"/>
          <p14:tracePt t="14714" x="6137275" y="2192338"/>
          <p14:tracePt t="14718" x="6146800" y="2182813"/>
          <p14:tracePt t="14725" x="6164263" y="2182813"/>
          <p14:tracePt t="14730" x="6183313" y="2182813"/>
          <p14:tracePt t="14734" x="6200775" y="2182813"/>
          <p14:tracePt t="14742" x="6210300" y="2182813"/>
          <p14:tracePt t="14744" x="6227763" y="2182813"/>
          <p14:tracePt t="14750" x="6246813" y="2182813"/>
          <p14:tracePt t="14754" x="6283325" y="2182813"/>
          <p14:tracePt t="14760" x="6292850" y="2182813"/>
          <p14:tracePt t="14764" x="6310313" y="2182813"/>
          <p14:tracePt t="14770" x="6346825" y="2182813"/>
          <p14:tracePt t="14776" x="6373813" y="2182813"/>
          <p14:tracePt t="14780" x="6402388" y="2182813"/>
          <p14:tracePt t="14784" x="6429375" y="2192338"/>
          <p14:tracePt t="14792" x="6465888" y="2192338"/>
          <p14:tracePt t="14794" x="6492875" y="2200275"/>
          <p14:tracePt t="14800" x="6529388" y="2200275"/>
          <p14:tracePt t="14804" x="6565900" y="2219325"/>
          <p14:tracePt t="14810" x="6594475" y="2228850"/>
          <p14:tracePt t="14814" x="6621463" y="2228850"/>
          <p14:tracePt t="14820" x="6638925" y="2246313"/>
          <p14:tracePt t="14826" x="6675438" y="2255838"/>
          <p14:tracePt t="14830" x="6704013" y="2265363"/>
          <p14:tracePt t="14834" x="6721475" y="2265363"/>
          <p14:tracePt t="14840" x="6748463" y="2265363"/>
          <p14:tracePt t="14846" x="6777038" y="2273300"/>
          <p14:tracePt t="14850" x="6794500" y="2273300"/>
          <p14:tracePt t="14859" x="6821488" y="2282825"/>
          <p14:tracePt t="14860" x="6831013" y="2292350"/>
          <p14:tracePt t="14866" x="6850063" y="2292350"/>
          <p14:tracePt t="14870" x="6858000" y="2301875"/>
          <p14:tracePt t="14877" x="6867525" y="2309813"/>
          <p14:tracePt t="14880" x="6886575" y="2309813"/>
          <p14:tracePt t="14892" x="6886575" y="2319338"/>
          <p14:tracePt t="14909" x="6894513" y="2319338"/>
          <p14:tracePt t="14943" x="6894513" y="2328863"/>
          <p14:tracePt t="14958" x="6894513" y="2346325"/>
          <p14:tracePt t="14962" x="6894513" y="2365375"/>
          <p14:tracePt t="14966" x="6894513" y="2382838"/>
          <p14:tracePt t="14970" x="6894513" y="2411413"/>
          <p14:tracePt t="14977" x="6904038" y="2428875"/>
          <p14:tracePt t="14982" x="6904038" y="2455863"/>
          <p14:tracePt t="14986" x="6904038" y="2474913"/>
          <p14:tracePt t="14993" x="6904038" y="2511425"/>
          <p14:tracePt t="14997" x="6904038" y="2520950"/>
          <p14:tracePt t="15002" x="6904038" y="2538413"/>
          <p14:tracePt t="15009" x="6904038" y="2557463"/>
          <p14:tracePt t="15012" x="6904038" y="2574925"/>
          <p14:tracePt t="15016" x="6904038" y="2601913"/>
          <p14:tracePt t="15022" x="6904038" y="2638425"/>
          <p14:tracePt t="15032" x="6904038" y="2647950"/>
          <p14:tracePt t="15036" x="6904038" y="2667000"/>
          <p14:tracePt t="15043" x="6904038" y="2674938"/>
          <p14:tracePt t="15048" x="6904038" y="2693988"/>
          <p14:tracePt t="15052" x="6904038" y="2711450"/>
          <p14:tracePt t="15059" x="6904038" y="2730500"/>
          <p14:tracePt t="15062" x="6904038" y="2747963"/>
          <p14:tracePt t="15094" x="6923088" y="2794000"/>
          <p14:tracePt t="15102" x="6923088" y="2803525"/>
          <p14:tracePt t="15110" x="6931025" y="2803525"/>
          <p14:tracePt t="15112" x="6931025" y="2813050"/>
          <p14:tracePt t="15122" x="6940550" y="2813050"/>
          <p14:tracePt t="15128" x="6940550" y="2820988"/>
          <p14:tracePt t="15138" x="6950075" y="2820988"/>
          <p14:tracePt t="15148" x="6959600" y="2820988"/>
          <p14:tracePt t="15152" x="6959600" y="2830513"/>
          <p14:tracePt t="15159" x="6967538" y="2830513"/>
          <p14:tracePt t="15164" x="6977063" y="2840038"/>
          <p14:tracePt t="15168" x="6986588" y="2849563"/>
          <p14:tracePt t="15172" x="6996113" y="2849563"/>
          <p14:tracePt t="15178" x="7004050" y="2857500"/>
          <p14:tracePt t="15184" x="7013575" y="2857500"/>
          <p14:tracePt t="15188" x="7032625" y="2867025"/>
          <p14:tracePt t="15198" x="7050088" y="2867025"/>
          <p14:tracePt t="15204" x="7059613" y="2867025"/>
          <p14:tracePt t="15210" x="7077075" y="2867025"/>
          <p14:tracePt t="15214" x="7096125" y="2876550"/>
          <p14:tracePt t="15218" x="7105650" y="2894013"/>
          <p14:tracePt t="15226" x="7113588" y="2913063"/>
          <p14:tracePt t="15228" x="7113588" y="2949575"/>
          <p14:tracePt t="15234" x="7113588" y="2986088"/>
          <p14:tracePt t="15480" x="7086600" y="2968625"/>
          <p14:tracePt t="15486" x="7086600" y="2949575"/>
          <p14:tracePt t="15491" x="7096125" y="2940050"/>
          <p14:tracePt t="15496" x="7123113" y="2930525"/>
          <p14:tracePt t="15500" x="7150100" y="2922588"/>
          <p14:tracePt t="15507" x="7196138" y="2922588"/>
          <p14:tracePt t="15510" x="7259638" y="2922588"/>
          <p14:tracePt t="15516" x="7342188" y="2922588"/>
          <p14:tracePt t="15520" x="7397750" y="2940050"/>
          <p14:tracePt t="15526" x="7480300" y="2949575"/>
          <p14:tracePt t="15532" x="7553325" y="2976563"/>
          <p14:tracePt t="15536" x="7634288" y="3005138"/>
          <p14:tracePt t="15543" x="7716838" y="3032125"/>
          <p14:tracePt t="15546" x="7789863" y="3041650"/>
          <p14:tracePt t="15552" x="7872413" y="3059113"/>
          <p14:tracePt t="15557" x="7945438" y="3068638"/>
          <p14:tracePt t="15562" x="8045450" y="3114675"/>
          <p14:tracePt t="15566" x="8137525" y="3122613"/>
          <p14:tracePt t="15572" x="8228013" y="3141663"/>
          <p14:tracePt t="15576" x="8329613" y="3168650"/>
          <p14:tracePt t="15582" x="8420100" y="3178175"/>
          <p14:tracePt t="15586" x="8502650" y="3187700"/>
          <p14:tracePt t="15593" x="8575675" y="3205163"/>
          <p14:tracePt t="15596" x="8666163" y="3205163"/>
          <p14:tracePt t="15602" x="8739188" y="3214688"/>
          <p14:tracePt t="15608" x="8840788" y="3214688"/>
          <p14:tracePt t="15612" x="8931275" y="3214688"/>
          <p14:tracePt t="15616" x="8986838" y="3214688"/>
          <p14:tracePt t="15622" x="9059863" y="3214688"/>
          <p14:tracePt t="15628" x="9113838" y="3214688"/>
          <p14:tracePt t="15632" x="9159875" y="3214688"/>
          <p14:tracePt t="15636" x="9215438" y="3214688"/>
          <p14:tracePt t="15643" x="9251950" y="3214688"/>
          <p14:tracePt t="15648" x="9278938" y="3214688"/>
          <p14:tracePt t="15652" x="9332913" y="3214688"/>
          <p14:tracePt t="15659" x="9378950" y="3214688"/>
          <p14:tracePt t="15662" x="9398000" y="3214688"/>
          <p14:tracePt t="15668" x="9424988" y="3205163"/>
          <p14:tracePt t="15672" x="9471025" y="3205163"/>
          <p14:tracePt t="15678" x="9498013" y="3195638"/>
          <p14:tracePt t="15682" x="9534525" y="3195638"/>
          <p14:tracePt t="15688" x="9580563" y="3195638"/>
          <p14:tracePt t="15694" x="9607550" y="3195638"/>
          <p14:tracePt t="15698" x="9661525" y="3195638"/>
          <p14:tracePt t="15702" x="9717088" y="3195638"/>
          <p14:tracePt t="15709" x="9763125" y="3187700"/>
          <p14:tracePt t="15712" x="9817100" y="3187700"/>
          <p14:tracePt t="15718" x="9890125" y="3187700"/>
          <p14:tracePt t="15722" x="9963150" y="3187700"/>
          <p14:tracePt t="15728" x="10064750" y="3168650"/>
          <p14:tracePt t="15732" x="10137775" y="3168650"/>
          <p14:tracePt t="15738" x="10210800" y="3168650"/>
          <p14:tracePt t="15743" x="10320338" y="3168650"/>
          <p14:tracePt t="15748" x="10393363" y="3168650"/>
          <p14:tracePt t="15752" x="10483850" y="3168650"/>
          <p14:tracePt t="15759" x="10556875" y="3168650"/>
          <p14:tracePt t="15764" x="10648950" y="3168650"/>
          <p14:tracePt t="15768" x="10739438" y="3168650"/>
          <p14:tracePt t="15776" x="10821988" y="3168650"/>
          <p14:tracePt t="15778" x="10914063" y="3168650"/>
          <p14:tracePt t="15784" x="10968038" y="3168650"/>
          <p14:tracePt t="15788" x="11060113" y="3168650"/>
          <p14:tracePt t="15794" x="11114088" y="3168650"/>
          <p14:tracePt t="15798" x="11187113" y="3168650"/>
          <p14:tracePt t="15804" x="11242675" y="3168650"/>
          <p14:tracePt t="15809" x="11323638" y="3168650"/>
          <p14:tracePt t="15814" x="11398250" y="3168650"/>
          <p14:tracePt t="15818" x="11461750" y="3187700"/>
          <p14:tracePt t="15826" x="11552238" y="3187700"/>
          <p14:tracePt t="15828" x="11625263" y="3187700"/>
          <p14:tracePt t="15834" x="11698288" y="3187700"/>
          <p14:tracePt t="15838" x="11771313" y="3195638"/>
          <p14:tracePt t="15844" x="11863388" y="3195638"/>
          <p14:tracePt t="15848" x="11926888" y="3195638"/>
          <p14:tracePt t="15854" x="11982450" y="3195638"/>
          <p14:tracePt t="15860" x="12055475" y="3195638"/>
          <p14:tracePt t="15864" x="12109450" y="3195638"/>
          <p14:tracePt t="15868" x="12165013" y="3195638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28A03B-91F6-411C-B9BC-03A4B8A3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5970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회로, 시계이(가) 표시된 사진&#10;&#10;자동 생성된 설명">
            <a:extLst>
              <a:ext uri="{FF2B5EF4-FFF2-40B4-BE49-F238E27FC236}">
                <a16:creationId xmlns:a16="http://schemas.microsoft.com/office/drawing/2014/main" id="{3BCD9B2A-FA27-4C1B-9266-AA70410AE3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6" r="26885" b="-1"/>
          <a:stretch/>
        </p:blipFill>
        <p:spPr>
          <a:xfrm rot="5400000">
            <a:off x="3140963" y="-2464308"/>
            <a:ext cx="5943600" cy="11548872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D8320A3-A304-440D-8BC4-4AF3A3AD1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7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5"/>
    </mc:Choice>
    <mc:Fallback>
      <p:transition spd="slow" advTm="5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5" x="12026900" y="3187700"/>
          <p14:tracePt t="371" x="11909425" y="3159125"/>
          <p14:tracePt t="374" x="11799888" y="3151188"/>
          <p14:tracePt t="381" x="11690350" y="3151188"/>
          <p14:tracePt t="386" x="11561763" y="3114675"/>
          <p14:tracePt t="391" x="11452225" y="3114675"/>
          <p14:tracePt t="394" x="11342688" y="3105150"/>
          <p14:tracePt t="403" x="11223625" y="3086100"/>
          <p14:tracePt t="404" x="11096625" y="3078163"/>
          <p14:tracePt t="410" x="10987088" y="3049588"/>
          <p14:tracePt t="415" x="10868025" y="3013075"/>
          <p14:tracePt t="420" x="10739438" y="3013075"/>
          <p14:tracePt t="424" x="10629900" y="2986088"/>
          <p14:tracePt t="431" x="10502900" y="2959100"/>
          <p14:tracePt t="436" x="10401300" y="2949575"/>
          <p14:tracePt t="440" x="10310813" y="2922588"/>
          <p14:tracePt t="447" x="10237788" y="2922588"/>
          <p14:tracePt t="452" x="10118725" y="2894013"/>
          <p14:tracePt t="457" x="10045700" y="2876550"/>
          <p14:tracePt t="460" x="9945688" y="2840038"/>
          <p14:tracePt t="465" x="9853613" y="2820988"/>
          <p14:tracePt t="470" x="9790113" y="2794000"/>
          <p14:tracePt t="477" x="9707563" y="2776538"/>
          <p14:tracePt t="480" x="9634538" y="2757488"/>
          <p14:tracePt t="486" x="9551988" y="2730500"/>
          <p14:tracePt t="490" x="9507538" y="2711450"/>
          <p14:tracePt t="497" x="9434513" y="2684463"/>
          <p14:tracePt t="502" x="9351963" y="2667000"/>
          <p14:tracePt t="506" x="9288463" y="2647950"/>
          <p14:tracePt t="510" x="9232900" y="2620963"/>
          <p14:tracePt t="518" x="9186863" y="2611438"/>
          <p14:tracePt t="520" x="9142413" y="2584450"/>
          <p14:tracePt t="526" x="9096375" y="2565400"/>
          <p14:tracePt t="531" x="9069388" y="2557463"/>
          <p14:tracePt t="537" x="9023350" y="2528888"/>
          <p14:tracePt t="542" x="8996363" y="2511425"/>
          <p14:tracePt t="547" x="8959850" y="2492375"/>
          <p14:tracePt t="553" x="8931275" y="2474913"/>
          <p14:tracePt t="557" x="8885238" y="2447925"/>
          <p14:tracePt t="562" x="8858250" y="2428875"/>
          <p14:tracePt t="568" x="8821738" y="2411413"/>
          <p14:tracePt t="572" x="8794750" y="2392363"/>
          <p14:tracePt t="576" x="8748713" y="2365375"/>
          <p14:tracePt t="580" x="8721725" y="2346325"/>
          <p14:tracePt t="587" x="8675688" y="2328863"/>
          <p14:tracePt t="593" x="8629650" y="2292350"/>
          <p14:tracePt t="597" x="8585200" y="2255838"/>
          <p14:tracePt t="603" x="8539163" y="2228850"/>
          <p14:tracePt t="606" x="8475663" y="2192338"/>
          <p14:tracePt t="612" x="8420100" y="2155825"/>
          <p14:tracePt t="619" x="8356600" y="2119313"/>
          <p14:tracePt t="622" x="8310563" y="2082800"/>
          <p14:tracePt t="627" x="8264525" y="2046288"/>
          <p14:tracePt t="635" x="8220075" y="2009775"/>
          <p14:tracePt t="637" x="8154988" y="1963738"/>
          <p14:tracePt t="643" x="8091488" y="1935163"/>
          <p14:tracePt t="646" x="8045450" y="1898650"/>
          <p14:tracePt t="653" x="7981950" y="1862138"/>
          <p14:tracePt t="656" x="7899400" y="1835150"/>
          <p14:tracePt t="662" x="7835900" y="1798638"/>
          <p14:tracePt t="668" x="7772400" y="1771650"/>
          <p14:tracePt t="672" x="7707313" y="1735138"/>
          <p14:tracePt t="678" x="7643813" y="1708150"/>
          <p14:tracePt t="684" x="7589838" y="1679575"/>
          <p14:tracePt t="688" x="7524750" y="1662113"/>
          <p14:tracePt t="692" x="7488238" y="1635125"/>
          <p14:tracePt t="696" x="7434263" y="1616075"/>
          <p14:tracePt t="703" x="7397750" y="1606550"/>
          <p14:tracePt t="708" x="7361238" y="1579563"/>
          <p14:tracePt t="713" x="7334250" y="1570038"/>
          <p14:tracePt t="719" x="7305675" y="1562100"/>
          <p14:tracePt t="722" x="7278688" y="1543050"/>
          <p14:tracePt t="728" x="7259638" y="1533525"/>
          <p14:tracePt t="735" x="7251700" y="1516063"/>
          <p14:tracePt t="738" x="7232650" y="1497013"/>
          <p14:tracePt t="742" x="7223125" y="1489075"/>
          <p14:tracePt t="751" x="7215188" y="1470025"/>
          <p14:tracePt t="753" x="7215188" y="1460500"/>
          <p14:tracePt t="759" x="7215188" y="1443038"/>
          <p14:tracePt t="762" x="7205663" y="1443038"/>
          <p14:tracePt t="770" x="7196138" y="1433513"/>
          <p14:tracePt t="772" x="7196138" y="1423988"/>
          <p14:tracePt t="778" x="7196138" y="1406525"/>
          <p14:tracePt t="785" x="7186613" y="1406525"/>
          <p14:tracePt t="789" x="7178675" y="1397000"/>
          <p14:tracePt t="794" x="7178675" y="1387475"/>
          <p14:tracePt t="801" x="7178675" y="1379538"/>
          <p14:tracePt t="808" x="7178675" y="1370013"/>
          <p14:tracePt t="820" x="7178675" y="1360488"/>
          <p14:tracePt t="828" x="7178675" y="1343025"/>
          <p14:tracePt t="835" x="7178675" y="1333500"/>
          <p14:tracePt t="838" x="7178675" y="1323975"/>
          <p14:tracePt t="851" x="7178675" y="1306513"/>
          <p14:tracePt t="854" x="7178675" y="1287463"/>
          <p14:tracePt t="858" x="7178675" y="1277938"/>
          <p14:tracePt t="865" x="7178675" y="1260475"/>
          <p14:tracePt t="869" x="7178675" y="1250950"/>
          <p14:tracePt t="874" x="7178675" y="1233488"/>
          <p14:tracePt t="903" x="7178675" y="1177925"/>
          <p14:tracePt t="905" x="7186613" y="1168400"/>
          <p14:tracePt t="909" x="7186613" y="1150938"/>
          <p14:tracePt t="915" x="7186613" y="1141413"/>
          <p14:tracePt t="925" x="7196138" y="1141413"/>
          <p14:tracePt t="931" x="7205663" y="1131888"/>
          <p14:tracePt t="936" x="7205663" y="1123950"/>
          <p14:tracePt t="941" x="7215188" y="1114425"/>
          <p14:tracePt t="965" x="7215188" y="1104900"/>
          <p14:tracePt t="1162" x="7196138" y="1104900"/>
          <p14:tracePt t="1168" x="7186613" y="1114425"/>
          <p14:tracePt t="1172" x="7178675" y="1123950"/>
          <p14:tracePt t="1176" x="7159625" y="1123950"/>
          <p14:tracePt t="1182" x="7150100" y="1123950"/>
          <p14:tracePt t="1186" x="7142163" y="1131888"/>
          <p14:tracePt t="1196" x="7132638" y="1131888"/>
          <p14:tracePt t="1202" x="7123113" y="1131888"/>
          <p14:tracePt t="1207" x="7113588" y="1131888"/>
          <p14:tracePt t="1212" x="7113588" y="1141413"/>
          <p14:tracePt t="1223" x="7105650" y="1141413"/>
          <p14:tracePt t="1226" x="7096125" y="1141413"/>
          <p14:tracePt t="1308" x="7096125" y="1150938"/>
          <p14:tracePt t="1329" x="7096125" y="1160463"/>
          <p14:tracePt t="1338" x="7105650" y="1160463"/>
          <p14:tracePt t="1343" x="7113588" y="1168400"/>
          <p14:tracePt t="1350" x="7132638" y="1168400"/>
          <p14:tracePt t="1354" x="7142163" y="1187450"/>
          <p14:tracePt t="1359" x="7150100" y="1196975"/>
          <p14:tracePt t="1362" x="7169150" y="1204913"/>
          <p14:tracePt t="1372" x="7186613" y="1214438"/>
          <p14:tracePt t="1378" x="7196138" y="1223963"/>
          <p14:tracePt t="1386" x="7215188" y="1233488"/>
          <p14:tracePt t="1388" x="7223125" y="1241425"/>
          <p14:tracePt t="1394" x="7242175" y="1250950"/>
          <p14:tracePt t="1401" x="7251700" y="1250950"/>
          <p14:tracePt t="1404" x="7259638" y="1270000"/>
          <p14:tracePt t="1408" x="7259638" y="1277938"/>
          <p14:tracePt t="1414" x="7259638" y="1287463"/>
          <p14:tracePt t="1419" x="7269163" y="1306513"/>
          <p14:tracePt t="1424" x="7278688" y="1323975"/>
          <p14:tracePt t="1430" x="7288213" y="1343025"/>
          <p14:tracePt t="1439" x="7305675" y="1370013"/>
          <p14:tracePt t="1442" x="7305675" y="1387475"/>
          <p14:tracePt t="1451" x="7305675" y="1397000"/>
          <p14:tracePt t="1452" x="7305675" y="1416050"/>
          <p14:tracePt t="1458" x="7305675" y="1423988"/>
          <p14:tracePt t="1462" x="7305675" y="1433513"/>
          <p14:tracePt t="1469" x="7305675" y="1460500"/>
          <p14:tracePt t="1478" x="7305675" y="1470025"/>
          <p14:tracePt t="1485" x="7305675" y="1489075"/>
          <p14:tracePt t="1488" x="7305675" y="1497013"/>
          <p14:tracePt t="1492" x="7305675" y="1516063"/>
          <p14:tracePt t="1502" x="7305675" y="1525588"/>
          <p14:tracePt t="1508" x="7305675" y="1543050"/>
          <p14:tracePt t="1519" x="7305675" y="1552575"/>
          <p14:tracePt t="1524" x="7305675" y="1562100"/>
          <p14:tracePt t="1528" x="7305675" y="1570038"/>
          <p14:tracePt t="1535" x="7296150" y="1579563"/>
          <p14:tracePt t="1538" x="7288213" y="1598613"/>
          <p14:tracePt t="1544" x="7278688" y="1616075"/>
          <p14:tracePt t="1550" x="7278688" y="1625600"/>
          <p14:tracePt t="1554" x="7269163" y="1643063"/>
          <p14:tracePt t="1558" x="7259638" y="1643063"/>
          <p14:tracePt t="1565" x="7251700" y="1652588"/>
          <p14:tracePt t="1569" x="7251700" y="1662113"/>
          <p14:tracePt t="1574" x="7242175" y="1679575"/>
          <p14:tracePt t="1586" x="7232650" y="1679575"/>
          <p14:tracePt t="1588" x="7232650" y="1689100"/>
          <p14:tracePt t="1594" x="7232650" y="1698625"/>
          <p14:tracePt t="1604" x="7223125" y="1708150"/>
          <p14:tracePt t="1615" x="7215188" y="1708150"/>
          <p14:tracePt t="1625" x="7215188" y="1716088"/>
          <p14:tracePt t="1631" x="7215188" y="1725613"/>
          <p14:tracePt t="1640" x="7205663" y="1735138"/>
          <p14:tracePt t="1644" x="7205663" y="1744663"/>
          <p14:tracePt t="1652" x="7196138" y="1744663"/>
          <p14:tracePt t="1654" x="7196138" y="1752600"/>
          <p14:tracePt t="1661" x="7186613" y="1752600"/>
          <p14:tracePt t="1664" x="7186613" y="1762125"/>
          <p14:tracePt t="1675" x="7178675" y="1771650"/>
          <p14:tracePt t="1681" x="7169150" y="1771650"/>
          <p14:tracePt t="1685" x="7169150" y="1781175"/>
          <p14:tracePt t="1690" x="7169150" y="1789113"/>
          <p14:tracePt t="1705" x="7159625" y="1798638"/>
          <p14:tracePt t="1719" x="7159625" y="1808163"/>
          <p14:tracePt t="1731" x="7150100" y="1808163"/>
          <p14:tracePt t="1741" x="7150100" y="1817688"/>
          <p14:tracePt t="1770" x="7150100" y="1825625"/>
          <p14:tracePt t="1797" x="7142163" y="1825625"/>
          <p14:tracePt t="1877" x="7150100" y="1825625"/>
          <p14:tracePt t="1884" x="7159625" y="1835150"/>
          <p14:tracePt t="1897" x="7159625" y="1844675"/>
          <p14:tracePt t="1903" x="7169150" y="1844675"/>
          <p14:tracePt t="1906" x="7169150" y="1854200"/>
          <p14:tracePt t="1913" x="7178675" y="1854200"/>
          <p14:tracePt t="1927" x="7186613" y="1862138"/>
          <p14:tracePt t="1942" x="7196138" y="1871663"/>
          <p14:tracePt t="1951" x="7196138" y="1890713"/>
          <p14:tracePt t="1959" x="7205663" y="1898650"/>
          <p14:tracePt t="1962" x="7205663" y="1908175"/>
          <p14:tracePt t="1969" x="7205663" y="1917700"/>
          <p14:tracePt t="1979" x="7205663" y="1927225"/>
          <p14:tracePt t="1989" x="7205663" y="1935163"/>
          <p14:tracePt t="1992" x="7205663" y="1944688"/>
          <p14:tracePt t="2002" x="7205663" y="1954213"/>
          <p14:tracePt t="2003" x="7215188" y="1963738"/>
          <p14:tracePt t="2008" x="7215188" y="1973263"/>
          <p14:tracePt t="2012" x="7215188" y="1981200"/>
          <p14:tracePt t="2022" x="7215188" y="1990725"/>
          <p14:tracePt t="2029" x="7215188" y="2000250"/>
          <p14:tracePt t="2034" x="7215188" y="2009775"/>
          <p14:tracePt t="2042" x="7215188" y="2017713"/>
          <p14:tracePt t="2051" x="7215188" y="2027238"/>
          <p14:tracePt t="2052" x="7215188" y="2036763"/>
          <p14:tracePt t="2069" x="7205663" y="2046288"/>
          <p14:tracePt t="2072" x="7205663" y="2054225"/>
          <p14:tracePt t="2086" x="7196138" y="2063750"/>
          <p14:tracePt t="2094" x="7196138" y="2073275"/>
          <p14:tracePt t="2104" x="7196138" y="2082800"/>
          <p14:tracePt t="2115" x="7186613" y="2090738"/>
          <p14:tracePt t="2154" x="7178675" y="2090738"/>
          <p14:tracePt t="2185" x="7178675" y="2100263"/>
          <p14:tracePt t="2195" x="7169150" y="2100263"/>
          <p14:tracePt t="2220" x="7159625" y="2100263"/>
          <p14:tracePt t="2230" x="7159625" y="2109788"/>
          <p14:tracePt t="2286" x="7159625" y="2119313"/>
          <p14:tracePt t="2294" x="7159625" y="2127250"/>
          <p14:tracePt t="2311" x="7178675" y="2136775"/>
          <p14:tracePt t="2315" x="7186613" y="2136775"/>
          <p14:tracePt t="2320" x="7205663" y="2136775"/>
          <p14:tracePt t="2327" x="7215188" y="2146300"/>
          <p14:tracePt t="2330" x="7232650" y="2146300"/>
          <p14:tracePt t="2336" x="7242175" y="2146300"/>
          <p14:tracePt t="2340" x="7259638" y="2146300"/>
          <p14:tracePt t="2347" x="7278688" y="2155825"/>
          <p14:tracePt t="2352" x="7288213" y="2155825"/>
          <p14:tracePt t="2356" x="7296150" y="2155825"/>
          <p14:tracePt t="2361" x="7305675" y="2163763"/>
          <p14:tracePt t="2368" x="7315200" y="2163763"/>
          <p14:tracePt t="2371" x="7334250" y="2163763"/>
          <p14:tracePt t="2377" x="7342188" y="2182813"/>
          <p14:tracePt t="2381" x="7351713" y="2192338"/>
          <p14:tracePt t="2392" x="7361238" y="2200275"/>
          <p14:tracePt t="2396" x="7378700" y="2200275"/>
          <p14:tracePt t="2402" x="7378700" y="2209800"/>
          <p14:tracePt t="2407" x="7388225" y="2219325"/>
          <p14:tracePt t="2413" x="7388225" y="2228850"/>
          <p14:tracePt t="2418" x="7397750" y="2246313"/>
          <p14:tracePt t="2422" x="7397750" y="2255838"/>
          <p14:tracePt t="2427" x="7407275" y="2265363"/>
          <p14:tracePt t="2433" x="7407275" y="2273300"/>
          <p14:tracePt t="2436" x="7407275" y="2282825"/>
          <p14:tracePt t="2442" x="7407275" y="2301875"/>
          <p14:tracePt t="2446" x="7407275" y="2309813"/>
          <p14:tracePt t="2452" x="7407275" y="2328863"/>
          <p14:tracePt t="2456" x="7407275" y="2338388"/>
          <p14:tracePt t="2462" x="7407275" y="2346325"/>
          <p14:tracePt t="2468" x="7407275" y="2365375"/>
          <p14:tracePt t="2472" x="7407275" y="2374900"/>
          <p14:tracePt t="2476" x="7407275" y="2392363"/>
          <p14:tracePt t="2484" x="7407275" y="2411413"/>
          <p14:tracePt t="2486" x="7407275" y="2419350"/>
          <p14:tracePt t="2492" x="7407275" y="2438400"/>
          <p14:tracePt t="2496" x="7397750" y="2455863"/>
          <p14:tracePt t="2502" x="7397750" y="2474913"/>
          <p14:tracePt t="2507" x="7397750" y="2484438"/>
          <p14:tracePt t="2513" x="7388225" y="2492375"/>
          <p14:tracePt t="2518" x="7388225" y="2501900"/>
          <p14:tracePt t="2523" x="7388225" y="2520950"/>
          <p14:tracePt t="2528" x="7378700" y="2528888"/>
          <p14:tracePt t="2534" x="7378700" y="2538413"/>
          <p14:tracePt t="2539" x="7370763" y="2557463"/>
          <p14:tracePt t="2551" x="7361238" y="2565400"/>
          <p14:tracePt t="2562" x="7351713" y="2574925"/>
          <p14:tracePt t="2573" x="7342188" y="2593975"/>
          <p14:tracePt t="2589" x="7342188" y="2601913"/>
          <p14:tracePt t="2592" x="7342188" y="2611438"/>
          <p14:tracePt t="2600" x="7334250" y="2611438"/>
          <p14:tracePt t="2603" x="7334250" y="2620963"/>
          <p14:tracePt t="2613" x="7334250" y="2630488"/>
          <p14:tracePt t="2629" x="7324725" y="2630488"/>
          <p14:tracePt t="2745" x="7315200" y="2630488"/>
          <p14:tracePt t="2754" x="7305675" y="2630488"/>
          <p14:tracePt t="2761" x="7296150" y="2620963"/>
          <p14:tracePt t="2765" x="7278688" y="2611438"/>
          <p14:tracePt t="2769" x="7259638" y="2611438"/>
          <p14:tracePt t="2775" x="7242175" y="2593975"/>
          <p14:tracePt t="2780" x="7223125" y="2593975"/>
          <p14:tracePt t="2785" x="7205663" y="2584450"/>
          <p14:tracePt t="2790" x="7186613" y="2584450"/>
          <p14:tracePt t="2795" x="7169150" y="2574925"/>
          <p14:tracePt t="2802" x="7142163" y="2565400"/>
          <p14:tracePt t="2804" x="7113588" y="2565400"/>
          <p14:tracePt t="2811" x="7077075" y="2565400"/>
          <p14:tracePt t="2815" x="7050088" y="2557463"/>
          <p14:tracePt t="2821" x="7013575" y="2547938"/>
          <p14:tracePt t="2824" x="6967538" y="2547938"/>
          <p14:tracePt t="2831" x="6913563" y="2538413"/>
          <p14:tracePt t="2835" x="6867525" y="2538413"/>
          <p14:tracePt t="2840" x="6813550" y="2520950"/>
          <p14:tracePt t="2844" x="6740525" y="2520950"/>
          <p14:tracePt t="2852" x="6684963" y="2520950"/>
          <p14:tracePt t="2854" x="6602413" y="2511425"/>
          <p14:tracePt t="2860" x="6548438" y="2511425"/>
          <p14:tracePt t="2868" x="6475413" y="2511425"/>
          <p14:tracePt t="2870" x="6402388" y="2511425"/>
          <p14:tracePt t="2874" x="6346825" y="2511425"/>
          <p14:tracePt t="2886" x="6210300" y="2511425"/>
          <p14:tracePt t="2890" x="6154738" y="2511425"/>
          <p14:tracePt t="2897" x="6100763" y="2511425"/>
          <p14:tracePt t="2902" x="6073775" y="2511425"/>
          <p14:tracePt t="2906" x="6027738" y="2511425"/>
          <p14:tracePt t="2911" x="5972175" y="2511425"/>
          <p14:tracePt t="2919" x="5945188" y="2511425"/>
          <p14:tracePt t="2920" x="5918200" y="2511425"/>
          <p14:tracePt t="2926" x="5899150" y="2511425"/>
          <p14:tracePt t="2930" x="5881688" y="2511425"/>
          <p14:tracePt t="2937" x="5854700" y="2511425"/>
          <p14:tracePt t="2941" x="5845175" y="2511425"/>
          <p14:tracePt t="2947" x="5835650" y="2511425"/>
          <p14:tracePt t="2952" x="5826125" y="2511425"/>
          <p14:tracePt t="2977" x="5826125" y="2528888"/>
          <p14:tracePt t="2981" x="5818188" y="2538413"/>
          <p14:tracePt t="2987" x="5808663" y="2557463"/>
          <p14:tracePt t="2991" x="5808663" y="2565400"/>
          <p14:tracePt t="2997" x="5808663" y="2584450"/>
          <p14:tracePt t="3003" x="5808663" y="2601913"/>
          <p14:tracePt t="3007" x="5808663" y="2620963"/>
          <p14:tracePt t="3013" x="5818188" y="2638425"/>
          <p14:tracePt t="3344" x="5799138" y="2638425"/>
          <p14:tracePt t="3348" x="5772150" y="2620963"/>
          <p14:tracePt t="3354" x="5753100" y="2611438"/>
          <p14:tracePt t="3361" x="5735638" y="2593975"/>
          <p14:tracePt t="3367" x="5726113" y="2574925"/>
          <p14:tracePt t="3371" x="5708650" y="2565400"/>
          <p14:tracePt t="3374" x="5699125" y="2547938"/>
          <p14:tracePt t="3381" x="5680075" y="2547938"/>
          <p14:tracePt t="3385" x="5662613" y="2547938"/>
          <p14:tracePt t="3390" x="5643563" y="2528888"/>
          <p14:tracePt t="3394" x="5626100" y="2528888"/>
          <p14:tracePt t="3402" x="5607050" y="2520950"/>
          <p14:tracePt t="3404" x="5589588" y="2511425"/>
          <p14:tracePt t="3411" x="5580063" y="2501900"/>
          <p14:tracePt t="3416" x="5561013" y="2492375"/>
          <p14:tracePt t="3427" x="5561013" y="2484438"/>
          <p14:tracePt t="3430" x="5553075" y="2474913"/>
          <p14:tracePt t="3435" x="5543550" y="2474913"/>
          <p14:tracePt t="3440" x="5534025" y="2465388"/>
          <p14:tracePt t="3444" x="5524500" y="2455863"/>
          <p14:tracePt t="3452" x="5516563" y="2447925"/>
          <p14:tracePt t="3456" x="5507038" y="2447925"/>
          <p14:tracePt t="3470" x="5497513" y="2438400"/>
          <p14:tracePt t="3481" x="5487988" y="2438400"/>
          <p14:tracePt t="3490" x="5480050" y="2428875"/>
          <p14:tracePt t="3510" x="5470525" y="2428875"/>
          <p14:tracePt t="3520" x="5461000" y="2428875"/>
          <p14:tracePt t="3531" x="5451475" y="2428875"/>
          <p14:tracePt t="3541" x="5443538" y="2428875"/>
          <p14:tracePt t="3546" x="5434013" y="2428875"/>
          <p14:tracePt t="3556" x="5424488" y="2428875"/>
          <p14:tracePt t="3569" x="5414963" y="2428875"/>
          <p14:tracePt t="3577" x="5407025" y="2428875"/>
          <p14:tracePt t="3583" x="5407025" y="2419350"/>
          <p14:tracePt t="3597" x="5407025" y="2411413"/>
          <p14:tracePt t="3603" x="5407025" y="2401888"/>
          <p14:tracePt t="3613" x="5407025" y="2382838"/>
          <p14:tracePt t="3618" x="5407025" y="2365375"/>
          <p14:tracePt t="3622" x="5407025" y="2346325"/>
          <p14:tracePt t="3626" x="5424488" y="2328863"/>
          <p14:tracePt t="3635" x="5424488" y="2282825"/>
          <p14:tracePt t="3636" x="5434013" y="2265363"/>
          <p14:tracePt t="3642" x="5434013" y="2236788"/>
          <p14:tracePt t="3651" x="5443538" y="2209800"/>
          <p14:tracePt t="3652" x="5443538" y="2173288"/>
          <p14:tracePt t="3656" x="5443538" y="2146300"/>
          <p14:tracePt t="3663" x="5443538" y="2119313"/>
          <p14:tracePt t="3668" x="5443538" y="2100263"/>
          <p14:tracePt t="3672" x="5443538" y="2063750"/>
          <p14:tracePt t="3678" x="5443538" y="2017713"/>
          <p14:tracePt t="3685" x="5443538" y="2000250"/>
          <p14:tracePt t="3686" x="5443538" y="1963738"/>
          <p14:tracePt t="3692" x="5443538" y="1935163"/>
          <p14:tracePt t="3701" x="5443538" y="1890713"/>
          <p14:tracePt t="3703" x="5443538" y="1862138"/>
          <p14:tracePt t="3708" x="5424488" y="1835150"/>
          <p14:tracePt t="3712" x="5414963" y="1798638"/>
          <p14:tracePt t="3718" x="5407025" y="1771650"/>
          <p14:tracePt t="3722" x="5397500" y="1744663"/>
          <p14:tracePt t="3729" x="5387975" y="1708150"/>
          <p14:tracePt t="3735" x="5387975" y="1689100"/>
          <p14:tracePt t="3738" x="5378450" y="1671638"/>
          <p14:tracePt t="3742" x="5378450" y="1652588"/>
          <p14:tracePt t="3750" x="5370513" y="1635125"/>
          <p14:tracePt t="3758" x="5370513" y="1616075"/>
          <p14:tracePt t="3762" x="5370513" y="1598613"/>
          <p14:tracePt t="3768" x="5360988" y="1589088"/>
          <p14:tracePt t="3772" x="5360988" y="1570038"/>
          <p14:tracePt t="3779" x="5360988" y="1552575"/>
          <p14:tracePt t="3784" x="5360988" y="1533525"/>
          <p14:tracePt t="3788" x="5351463" y="1525588"/>
          <p14:tracePt t="3795" x="5351463" y="1516063"/>
          <p14:tracePt t="3804" x="5351463" y="1506538"/>
          <p14:tracePt t="3808" x="5341938" y="1497013"/>
          <p14:tracePt t="3818" x="5341938" y="1489075"/>
          <p14:tracePt t="3844" x="5341938" y="1479550"/>
          <p14:tracePt t="3865" x="5341938" y="1470025"/>
          <p14:tracePt t="3875" x="5334000" y="1470025"/>
          <p14:tracePt t="3878" x="5334000" y="1460500"/>
          <p14:tracePt t="3888" x="5334000" y="1452563"/>
          <p14:tracePt t="3894" x="5324475" y="1443038"/>
          <p14:tracePt t="3899" x="5324475" y="1433513"/>
          <p14:tracePt t="3905" x="5324475" y="1423988"/>
          <p14:tracePt t="3911" x="5314950" y="1416050"/>
          <p14:tracePt t="3917" x="5305425" y="1416050"/>
          <p14:tracePt t="3919" x="5305425" y="1406525"/>
          <p14:tracePt t="3924" x="5297488" y="1387475"/>
          <p14:tracePt t="3931" x="5287963" y="1379538"/>
          <p14:tracePt t="3935" x="5287963" y="1370013"/>
          <p14:tracePt t="3941" x="5278438" y="1360488"/>
          <p14:tracePt t="3944" x="5278438" y="1350963"/>
          <p14:tracePt t="3954" x="5278438" y="1343025"/>
          <p14:tracePt t="3960" x="5260975" y="1333500"/>
          <p14:tracePt t="3985" x="5260975" y="1323975"/>
          <p14:tracePt t="3990" x="5251450" y="1323975"/>
          <p14:tracePt t="4121" x="5251450" y="1314450"/>
          <p14:tracePt t="4192" x="5251450" y="1306513"/>
          <p14:tracePt t="4227" x="5251450" y="1296988"/>
          <p14:tracePt t="4236" x="5251450" y="1287463"/>
          <p14:tracePt t="4243" x="5260975" y="1287463"/>
          <p14:tracePt t="4247" x="5268913" y="1287463"/>
          <p14:tracePt t="4263" x="5268913" y="1277938"/>
          <p14:tracePt t="4268" x="5278438" y="1270000"/>
          <p14:tracePt t="4272" x="5278438" y="1260475"/>
          <p14:tracePt t="4288" x="5268913" y="1270000"/>
          <p14:tracePt t="4292" x="5251450" y="1287463"/>
          <p14:tracePt t="4298" x="5251450" y="1306513"/>
          <p14:tracePt t="4302" x="5241925" y="1333500"/>
          <p14:tracePt t="4308" x="5241925" y="1370013"/>
          <p14:tracePt t="4631" x="5251450" y="1360488"/>
          <p14:tracePt t="4636" x="5268913" y="1333500"/>
          <p14:tracePt t="4640" x="5305425" y="1306513"/>
          <p14:tracePt t="4646" x="5324475" y="1296988"/>
          <p14:tracePt t="4651" x="5341938" y="1296988"/>
          <p14:tracePt t="4656" x="5387975" y="1314450"/>
          <p14:tracePt t="4660" x="5424488" y="1370013"/>
          <p14:tracePt t="4669" x="5451475" y="1397000"/>
          <p14:tracePt t="4671" x="5470525" y="1397000"/>
          <p14:tracePt t="4736" x="5480050" y="1397000"/>
          <p14:tracePt t="4740" x="5543550" y="1379538"/>
          <p14:tracePt t="4746" x="5616575" y="1360488"/>
          <p14:tracePt t="4752" x="5653088" y="1343025"/>
          <p14:tracePt t="4756" x="5708650" y="1333500"/>
          <p14:tracePt t="4762" x="5745163" y="1323975"/>
          <p14:tracePt t="4768" x="5808663" y="1323975"/>
          <p14:tracePt t="4772" x="5862638" y="1323975"/>
          <p14:tracePt t="4776" x="5899150" y="1323975"/>
          <p14:tracePt t="4784" x="5927725" y="1323975"/>
          <p14:tracePt t="4786" x="5972175" y="1323975"/>
          <p14:tracePt t="4792" x="6000750" y="1333500"/>
          <p14:tracePt t="4796" x="6045200" y="1343025"/>
          <p14:tracePt t="4802" x="6081713" y="1343025"/>
          <p14:tracePt t="4806" x="6146800" y="1350963"/>
          <p14:tracePt t="4812" x="6183313" y="1350963"/>
          <p14:tracePt t="4819" x="6237288" y="1360488"/>
          <p14:tracePt t="4822" x="6283325" y="1379538"/>
          <p14:tracePt t="4826" x="6337300" y="1387475"/>
          <p14:tracePt t="4835" x="6402388" y="1387475"/>
          <p14:tracePt t="4838" x="6438900" y="1387475"/>
          <p14:tracePt t="4842" x="6538913" y="1416050"/>
          <p14:tracePt t="4851" x="6611938" y="1416050"/>
          <p14:tracePt t="4852" x="6704013" y="1416050"/>
          <p14:tracePt t="4858" x="6794500" y="1416050"/>
          <p14:tracePt t="4862" x="6894513" y="1423988"/>
          <p14:tracePt t="4870" x="6986588" y="1423988"/>
          <p14:tracePt t="4872" x="7059613" y="1433513"/>
          <p14:tracePt t="4878" x="7159625" y="1460500"/>
          <p14:tracePt t="4885" x="7251700" y="1479550"/>
          <p14:tracePt t="4888" x="7351713" y="1506538"/>
          <p14:tracePt t="4892" x="7424738" y="1533525"/>
          <p14:tracePt t="4900" x="7524750" y="1562100"/>
          <p14:tracePt t="4902" x="7634288" y="1589088"/>
          <p14:tracePt t="4908" x="7735888" y="1635125"/>
          <p14:tracePt t="4912" x="7881938" y="1671638"/>
          <p14:tracePt t="4919" x="8054975" y="1716088"/>
          <p14:tracePt t="4922" x="8201025" y="1762125"/>
          <p14:tracePt t="4928" x="8366125" y="1825625"/>
          <p14:tracePt t="4935" x="8556625" y="1871663"/>
          <p14:tracePt t="4938" x="8767763" y="1935163"/>
          <p14:tracePt t="4942" x="8959850" y="1981200"/>
          <p14:tracePt t="4951" x="9123363" y="2027238"/>
          <p14:tracePt t="4955" x="9259888" y="2090738"/>
          <p14:tracePt t="4959" x="9424988" y="2136775"/>
          <p14:tracePt t="4967" x="9534525" y="2163763"/>
          <p14:tracePt t="4968" x="9653588" y="2219325"/>
          <p14:tracePt t="4972" x="9753600" y="2246313"/>
          <p14:tracePt t="4979" x="9863138" y="2292350"/>
          <p14:tracePt t="4985" x="10018713" y="2338388"/>
          <p14:tracePt t="4988" x="10164763" y="2365375"/>
          <p14:tracePt t="4995" x="10283825" y="2428875"/>
          <p14:tracePt t="5000" x="10410825" y="2474913"/>
          <p14:tracePt t="5005" x="10556875" y="2511425"/>
          <p14:tracePt t="5009" x="10675938" y="2574925"/>
          <p14:tracePt t="5017" x="10795000" y="2630488"/>
          <p14:tracePt t="5019" x="10904538" y="2657475"/>
          <p14:tracePt t="5025" x="11023600" y="2703513"/>
          <p14:tracePt t="5028" x="11123613" y="2757488"/>
          <p14:tracePt t="5035" x="11223625" y="2803525"/>
          <p14:tracePt t="5038" x="11333163" y="2849563"/>
          <p14:tracePt t="5045" x="11415713" y="2886075"/>
          <p14:tracePt t="5052" x="11515725" y="2930525"/>
          <p14:tracePt t="5055" x="11580813" y="2968625"/>
          <p14:tracePt t="5059" x="11644313" y="2995613"/>
          <p14:tracePt t="5066" x="11671300" y="3013075"/>
          <p14:tracePt t="5071" x="11717338" y="3032125"/>
          <p14:tracePt t="5074" x="11744325" y="3068638"/>
          <p14:tracePt t="5080" x="11771313" y="3078163"/>
          <p14:tracePt t="5085" x="11817350" y="3095625"/>
          <p14:tracePt t="5088" x="11863388" y="3122613"/>
          <p14:tracePt t="5094" x="11899900" y="3141663"/>
          <p14:tracePt t="5102" x="11936413" y="3178175"/>
          <p14:tracePt t="5104" x="11990388" y="3205163"/>
          <p14:tracePt t="5111" x="12018963" y="3232150"/>
          <p14:tracePt t="5117" x="12063413" y="3251200"/>
          <p14:tracePt t="5121" x="12109450" y="3278188"/>
          <p14:tracePt t="5125" x="12155488" y="3297238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회로, 측정기, 기차이(가) 표시된 사진&#10;&#10;자동 생성된 설명">
            <a:extLst>
              <a:ext uri="{FF2B5EF4-FFF2-40B4-BE49-F238E27FC236}">
                <a16:creationId xmlns:a16="http://schemas.microsoft.com/office/drawing/2014/main" id="{DC31760B-B58B-4D4F-A14E-D0B6FE9C28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1" r="33889" b="1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BC9F076-524D-4DFB-8381-C64603FE0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3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4"/>
    </mc:Choice>
    <mc:Fallback>
      <p:transition spd="slow" advTm="7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" x="12072938" y="3552825"/>
          <p14:tracePt t="194" x="11909425" y="3552825"/>
          <p14:tracePt t="199" x="11780838" y="3552825"/>
          <p14:tracePt t="204" x="11634788" y="3570288"/>
          <p14:tracePt t="208" x="11507788" y="3570288"/>
          <p14:tracePt t="215" x="11369675" y="3589338"/>
          <p14:tracePt t="220" x="11223625" y="3597275"/>
          <p14:tracePt t="224" x="11096625" y="3633788"/>
          <p14:tracePt t="230" x="10968038" y="3633788"/>
          <p14:tracePt t="234" x="10821988" y="3643313"/>
          <p14:tracePt t="240" x="10694988" y="3643313"/>
          <p14:tracePt t="244" x="10547350" y="3662363"/>
          <p14:tracePt t="250" x="10401300" y="3679825"/>
          <p14:tracePt t="254" x="10274300" y="3679825"/>
          <p14:tracePt t="260" x="10145713" y="3679825"/>
          <p14:tracePt t="266" x="10018713" y="3679825"/>
          <p14:tracePt t="270" x="9890125" y="3679825"/>
          <p14:tracePt t="274" x="9780588" y="3679825"/>
          <p14:tracePt t="280" x="9690100" y="3679825"/>
          <p14:tracePt t="284" x="9580563" y="3679825"/>
          <p14:tracePt t="290" x="9498013" y="3662363"/>
          <p14:tracePt t="294" x="9434513" y="3643313"/>
          <p14:tracePt t="300" x="9361488" y="3643313"/>
          <p14:tracePt t="306" x="9305925" y="3633788"/>
          <p14:tracePt t="310" x="9242425" y="3625850"/>
          <p14:tracePt t="316" x="9205913" y="3625850"/>
          <p14:tracePt t="320" x="9159875" y="3616325"/>
          <p14:tracePt t="326" x="9105900" y="3597275"/>
          <p14:tracePt t="332" x="9013825" y="3597275"/>
          <p14:tracePt t="336" x="8931275" y="3597275"/>
          <p14:tracePt t="340" x="8858250" y="3597275"/>
          <p14:tracePt t="347" x="8748713" y="3597275"/>
          <p14:tracePt t="350" x="8675688" y="3597275"/>
          <p14:tracePt t="356" x="8566150" y="3597275"/>
          <p14:tracePt t="360" x="8475663" y="3597275"/>
          <p14:tracePt t="366" x="8402638" y="3597275"/>
          <p14:tracePt t="370" x="8320088" y="3589338"/>
          <p14:tracePt t="376" x="8264525" y="3579813"/>
          <p14:tracePt t="381" x="8220075" y="3579813"/>
          <p14:tracePt t="386" x="8183563" y="3579813"/>
          <p14:tracePt t="389" x="8137525" y="3560763"/>
          <p14:tracePt t="397" x="8091488" y="3579813"/>
          <p14:tracePt t="400" x="8091488" y="3589338"/>
          <p14:tracePt t="1010" x="8081963" y="3589338"/>
          <p14:tracePt t="1015" x="8064500" y="3589338"/>
          <p14:tracePt t="1022" x="8045450" y="3597275"/>
          <p14:tracePt t="1026" x="8035925" y="3597275"/>
          <p14:tracePt t="1032" x="8018463" y="3597275"/>
          <p14:tracePt t="1035" x="7999413" y="3597275"/>
          <p14:tracePt t="1041" x="7981950" y="3597275"/>
          <p14:tracePt t="1047" x="7962900" y="3597275"/>
          <p14:tracePt t="1056" x="7945438" y="3597275"/>
          <p14:tracePt t="1063" x="7926388" y="3597275"/>
          <p14:tracePt t="1066" x="7908925" y="3597275"/>
          <p14:tracePt t="1072" x="7853363" y="3597275"/>
          <p14:tracePt t="1076" x="7799388" y="3597275"/>
          <p14:tracePt t="1082" x="7753350" y="3597275"/>
          <p14:tracePt t="1086" x="7716838" y="3597275"/>
          <p14:tracePt t="1092" x="7653338" y="3579813"/>
          <p14:tracePt t="1097" x="7597775" y="3570288"/>
          <p14:tracePt t="1102" x="7516813" y="3560763"/>
          <p14:tracePt t="1106" x="7443788" y="3560763"/>
          <p14:tracePt t="1113" x="7351713" y="3560763"/>
          <p14:tracePt t="1116" x="7242175" y="3543300"/>
          <p14:tracePt t="1122" x="7169150" y="3533775"/>
          <p14:tracePt t="1125" x="7077075" y="3533775"/>
          <p14:tracePt t="1132" x="6977063" y="3516313"/>
          <p14:tracePt t="1137" x="6904038" y="3516313"/>
          <p14:tracePt t="1141" x="6831013" y="3516313"/>
          <p14:tracePt t="1149" x="6777038" y="3516313"/>
          <p14:tracePt t="1152" x="6704013" y="3516313"/>
          <p14:tracePt t="1158" x="6638925" y="3516313"/>
          <p14:tracePt t="1163" x="6602413" y="3516313"/>
          <p14:tracePt t="1168" x="6557963" y="3516313"/>
          <p14:tracePt t="1172" x="6529388" y="3516313"/>
          <p14:tracePt t="1178" x="6511925" y="3516313"/>
          <p14:tracePt t="1182" x="6483350" y="3516313"/>
          <p14:tracePt t="1187" x="6456363" y="3516313"/>
          <p14:tracePt t="1192" x="6438900" y="3516313"/>
          <p14:tracePt t="1198" x="6410325" y="3506788"/>
          <p14:tracePt t="1201" x="6392863" y="3506788"/>
          <p14:tracePt t="1208" x="6373813" y="3497263"/>
          <p14:tracePt t="1214" x="6346825" y="3497263"/>
          <p14:tracePt t="1218" x="6310313" y="3487738"/>
          <p14:tracePt t="1222" x="6300788" y="3479800"/>
          <p14:tracePt t="1228" x="6273800" y="3470275"/>
          <p14:tracePt t="1232" x="6264275" y="3470275"/>
          <p14:tracePt t="1239" x="6256338" y="3470275"/>
          <p14:tracePt t="1242" x="6237288" y="3460750"/>
          <p14:tracePt t="1249" x="6227763" y="3451225"/>
          <p14:tracePt t="1254" x="6219825" y="3451225"/>
          <p14:tracePt t="1258" x="6210300" y="3443288"/>
          <p14:tracePt t="1265" x="6191250" y="3443288"/>
          <p14:tracePt t="1274" x="6183313" y="3433763"/>
          <p14:tracePt t="1278" x="6164263" y="3414713"/>
          <p14:tracePt t="1284" x="6146800" y="3414713"/>
          <p14:tracePt t="1288" x="6127750" y="3406775"/>
          <p14:tracePt t="1294" x="6110288" y="3387725"/>
          <p14:tracePt t="1299" x="6073775" y="3378200"/>
          <p14:tracePt t="1304" x="6054725" y="3351213"/>
          <p14:tracePt t="1308" x="6027738" y="3351213"/>
          <p14:tracePt t="1315" x="6000750" y="3333750"/>
          <p14:tracePt t="1318" x="5964238" y="3324225"/>
          <p14:tracePt t="1324" x="5927725" y="3305175"/>
          <p14:tracePt t="1328" x="5891213" y="3278188"/>
          <p14:tracePt t="1334" x="5862638" y="3260725"/>
          <p14:tracePt t="1338" x="5835650" y="3241675"/>
          <p14:tracePt t="1344" x="5799138" y="3232150"/>
          <p14:tracePt t="1349" x="5781675" y="3214688"/>
          <p14:tracePt t="1354" x="5753100" y="3205163"/>
          <p14:tracePt t="1358" x="5735638" y="3178175"/>
          <p14:tracePt t="1365" x="5716588" y="3168650"/>
          <p14:tracePt t="1369" x="5708650" y="3168650"/>
          <p14:tracePt t="1374" x="5699125" y="3168650"/>
          <p14:tracePt t="1382" x="5689600" y="3159125"/>
          <p14:tracePt t="1384" x="5680075" y="3151188"/>
          <p14:tracePt t="1390" x="5670550" y="3151188"/>
          <p14:tracePt t="1400" x="5662613" y="3151188"/>
          <p14:tracePt t="1410" x="5662613" y="3141663"/>
          <p14:tracePt t="1510" x="5662613" y="3151188"/>
          <p14:tracePt t="1516" x="5653088" y="3151188"/>
          <p14:tracePt t="1520" x="5643563" y="3168650"/>
          <p14:tracePt t="1526" x="5634038" y="3178175"/>
          <p14:tracePt t="1536" x="5616575" y="3187700"/>
          <p14:tracePt t="1540" x="5607050" y="3195638"/>
          <p14:tracePt t="1547" x="5589588" y="3214688"/>
          <p14:tracePt t="1550" x="5580063" y="3224213"/>
          <p14:tracePt t="1556" x="5570538" y="3241675"/>
          <p14:tracePt t="1560" x="5561013" y="3241675"/>
          <p14:tracePt t="1566" x="5553075" y="3260725"/>
          <p14:tracePt t="1572" x="5543550" y="3268663"/>
          <p14:tracePt t="1576" x="5534025" y="3268663"/>
          <p14:tracePt t="1581" x="5516563" y="3278188"/>
          <p14:tracePt t="1586" x="5507038" y="3278188"/>
          <p14:tracePt t="1590" x="5497513" y="3278188"/>
          <p14:tracePt t="1597" x="5497513" y="3287713"/>
          <p14:tracePt t="1615" x="5487988" y="3287713"/>
          <p14:tracePt t="1622" x="5480050" y="3287713"/>
          <p14:tracePt t="1626" x="5470525" y="3287713"/>
          <p14:tracePt t="1632" x="5461000" y="3287713"/>
          <p14:tracePt t="1636" x="5443538" y="3287713"/>
          <p14:tracePt t="1642" x="5434013" y="3278188"/>
          <p14:tracePt t="1648" x="5414963" y="3268663"/>
          <p14:tracePt t="1652" x="5397500" y="3260725"/>
          <p14:tracePt t="1656" x="5378450" y="3241675"/>
          <p14:tracePt t="1664" x="5360988" y="3241675"/>
          <p14:tracePt t="1666" x="5341938" y="3224213"/>
          <p14:tracePt t="1672" x="5324475" y="3224213"/>
          <p14:tracePt t="1676" x="5305425" y="3214688"/>
          <p14:tracePt t="1682" x="5297488" y="3214688"/>
          <p14:tracePt t="1686" x="5287963" y="3205163"/>
          <p14:tracePt t="1692" x="5287963" y="3195638"/>
          <p14:tracePt t="1742" x="5287963" y="3187700"/>
          <p14:tracePt t="1748" x="5278438" y="3187700"/>
          <p14:tracePt t="1758" x="5278438" y="3178175"/>
          <p14:tracePt t="1768" x="5268913" y="3168650"/>
          <p14:tracePt t="1772" x="5268913" y="3159125"/>
          <p14:tracePt t="1783" x="5260975" y="3151188"/>
          <p14:tracePt t="1788" x="5260975" y="3141663"/>
          <p14:tracePt t="1792" x="5260975" y="3132138"/>
          <p14:tracePt t="1802" x="5260975" y="3122613"/>
          <p14:tracePt t="1808" x="5260975" y="3114675"/>
          <p14:tracePt t="1815" x="5268913" y="3095625"/>
          <p14:tracePt t="1818" x="5287963" y="3095625"/>
          <p14:tracePt t="1824" x="5305425" y="3078163"/>
          <p14:tracePt t="1828" x="5334000" y="3078163"/>
          <p14:tracePt t="1832" x="5341938" y="3059113"/>
          <p14:tracePt t="1838" x="5360988" y="3049588"/>
          <p14:tracePt t="1844" x="5378450" y="3041650"/>
          <p14:tracePt t="1849" x="5397500" y="3032125"/>
          <p14:tracePt t="1854" x="5407025" y="3022600"/>
          <p14:tracePt t="1858" x="5424488" y="3005138"/>
          <p14:tracePt t="1866" x="5443538" y="2995613"/>
          <p14:tracePt t="1868" x="5451475" y="2986088"/>
          <p14:tracePt t="1874" x="5461000" y="2976563"/>
          <p14:tracePt t="1878" x="5470525" y="2968625"/>
          <p14:tracePt t="1884" x="5487988" y="2959100"/>
          <p14:tracePt t="1888" x="5487988" y="2949575"/>
          <p14:tracePt t="1900" x="5516563" y="2949575"/>
          <p14:tracePt t="1904" x="5524500" y="2949575"/>
          <p14:tracePt t="1908" x="5534025" y="2940050"/>
          <p14:tracePt t="1915" x="5553075" y="2940050"/>
          <p14:tracePt t="1918" x="5580063" y="2930525"/>
          <p14:tracePt t="1924" x="5597525" y="2922588"/>
          <p14:tracePt t="1932" x="5626100" y="2922588"/>
          <p14:tracePt t="1934" x="5670550" y="2903538"/>
          <p14:tracePt t="1938" x="5699125" y="2903538"/>
          <p14:tracePt t="1944" x="5745163" y="2903538"/>
          <p14:tracePt t="1949" x="5781675" y="2903538"/>
          <p14:tracePt t="1954" x="5826125" y="2903538"/>
          <p14:tracePt t="1960" x="5862638" y="2903538"/>
          <p14:tracePt t="1965" x="5918200" y="2903538"/>
          <p14:tracePt t="1970" x="5954713" y="2903538"/>
          <p14:tracePt t="1974" x="5991225" y="2903538"/>
          <p14:tracePt t="1982" x="6027738" y="2903538"/>
          <p14:tracePt t="1984" x="6045200" y="2903538"/>
          <p14:tracePt t="1990" x="6073775" y="2903538"/>
          <p14:tracePt t="1994" x="6091238" y="2903538"/>
          <p14:tracePt t="2000" x="6100763" y="2903538"/>
          <p14:tracePt t="2004" x="6118225" y="2903538"/>
          <p14:tracePt t="2015" x="6127750" y="2903538"/>
          <p14:tracePt t="2024" x="6137275" y="2903538"/>
          <p14:tracePt t="2040" x="6146800" y="2903538"/>
          <p14:tracePt t="2044" x="6154738" y="2903538"/>
          <p14:tracePt t="2050" x="6173788" y="2903538"/>
          <p14:tracePt t="2054" x="6183313" y="2903538"/>
          <p14:tracePt t="2060" x="6191250" y="2903538"/>
          <p14:tracePt t="2066" x="6219825" y="2903538"/>
          <p14:tracePt t="2070" x="6227763" y="2903538"/>
          <p14:tracePt t="2076" x="6246813" y="2903538"/>
          <p14:tracePt t="2082" x="6264275" y="2903538"/>
          <p14:tracePt t="2086" x="6283325" y="2903538"/>
          <p14:tracePt t="2090" x="6310313" y="2903538"/>
          <p14:tracePt t="2097" x="6346825" y="2922588"/>
          <p14:tracePt t="2100" x="6383338" y="2922588"/>
          <p14:tracePt t="2106" x="6419850" y="2930525"/>
          <p14:tracePt t="2110" x="6446838" y="2930525"/>
          <p14:tracePt t="2116" x="6483350" y="2930525"/>
          <p14:tracePt t="2119" x="6529388" y="2940050"/>
          <p14:tracePt t="2126" x="6557963" y="2940050"/>
          <p14:tracePt t="2132" x="6602413" y="2940050"/>
          <p14:tracePt t="2136" x="6638925" y="2940050"/>
          <p14:tracePt t="2140" x="6667500" y="2940050"/>
          <p14:tracePt t="2147" x="6694488" y="2940050"/>
          <p14:tracePt t="2152" x="6731000" y="2940050"/>
          <p14:tracePt t="2156" x="6748463" y="2940050"/>
          <p14:tracePt t="2160" x="6767513" y="2930525"/>
          <p14:tracePt t="2166" x="6777038" y="2922588"/>
          <p14:tracePt t="2176" x="6784975" y="2922588"/>
          <p14:tracePt t="2288" x="6784975" y="2930525"/>
          <p14:tracePt t="2292" x="6784975" y="2949575"/>
          <p14:tracePt t="2299" x="6784975" y="2968625"/>
          <p14:tracePt t="2302" x="6784975" y="2976563"/>
          <p14:tracePt t="2308" x="6784975" y="2986088"/>
          <p14:tracePt t="2314" x="6777038" y="3005138"/>
          <p14:tracePt t="2318" x="6767513" y="3022600"/>
          <p14:tracePt t="2322" x="6757988" y="3041650"/>
          <p14:tracePt t="2328" x="6748463" y="3059113"/>
          <p14:tracePt t="2332" x="6740525" y="3078163"/>
          <p14:tracePt t="2338" x="6721475" y="3105150"/>
          <p14:tracePt t="2349" x="6704013" y="3122613"/>
          <p14:tracePt t="2352" x="6694488" y="3141663"/>
          <p14:tracePt t="2358" x="6684963" y="3151188"/>
          <p14:tracePt t="2363" x="6684963" y="3159125"/>
          <p14:tracePt t="2368" x="6667500" y="3178175"/>
          <p14:tracePt t="2378" x="6648450" y="3195638"/>
          <p14:tracePt t="2382" x="6638925" y="3205163"/>
          <p14:tracePt t="2388" x="6638925" y="3214688"/>
          <p14:tracePt t="2391" x="6630988" y="3214688"/>
          <p14:tracePt t="2399" x="6621463" y="3232150"/>
          <p14:tracePt t="2404" x="6602413" y="3232150"/>
          <p14:tracePt t="2408" x="6594475" y="3241675"/>
          <p14:tracePt t="2414" x="6584950" y="3241675"/>
          <p14:tracePt t="2418" x="6575425" y="3241675"/>
          <p14:tracePt t="2424" x="6557963" y="3251200"/>
          <p14:tracePt t="2428" x="6557963" y="3260725"/>
          <p14:tracePt t="2434" x="6538913" y="3260725"/>
          <p14:tracePt t="2445" x="6521450" y="3260725"/>
          <p14:tracePt t="2449" x="6502400" y="3260725"/>
          <p14:tracePt t="2454" x="6492875" y="3260725"/>
          <p14:tracePt t="2458" x="6475413" y="3260725"/>
          <p14:tracePt t="2465" x="6456363" y="3260725"/>
          <p14:tracePt t="2468" x="6438900" y="3260725"/>
          <p14:tracePt t="2474" x="6419850" y="3260725"/>
          <p14:tracePt t="2478" x="6402388" y="3251200"/>
          <p14:tracePt t="2484" x="6373813" y="3251200"/>
          <p14:tracePt t="2488" x="6356350" y="3232150"/>
          <p14:tracePt t="2494" x="6329363" y="3224213"/>
          <p14:tracePt t="2498" x="6310313" y="3214688"/>
          <p14:tracePt t="2504" x="6273800" y="3205163"/>
          <p14:tracePt t="2508" x="6246813" y="3187700"/>
          <p14:tracePt t="2515" x="6227763" y="3187700"/>
          <p14:tracePt t="2520" x="6200775" y="3168650"/>
          <p14:tracePt t="2524" x="6164263" y="3151188"/>
          <p14:tracePt t="2532" x="6137275" y="3151188"/>
          <p14:tracePt t="2534" x="6118225" y="3141663"/>
          <p14:tracePt t="2540" x="6100763" y="3132138"/>
          <p14:tracePt t="2544" x="6081713" y="3132138"/>
          <p14:tracePt t="2549" x="6064250" y="3122613"/>
          <p14:tracePt t="2559" x="6054725" y="3122613"/>
          <p14:tracePt t="2565" x="6045200" y="3122613"/>
          <p14:tracePt t="2656" x="6054725" y="3122613"/>
          <p14:tracePt t="2659" x="6064250" y="3132138"/>
          <p14:tracePt t="2666" x="6073775" y="3132138"/>
          <p14:tracePt t="2670" x="6091238" y="3141663"/>
          <p14:tracePt t="2676" x="6110288" y="3141663"/>
          <p14:tracePt t="2681" x="6127750" y="3151188"/>
          <p14:tracePt t="2685" x="6154738" y="3151188"/>
          <p14:tracePt t="2689" x="6173788" y="3151188"/>
          <p14:tracePt t="2696" x="6200775" y="3159125"/>
          <p14:tracePt t="2699" x="6219825" y="3159125"/>
          <p14:tracePt t="2706" x="6246813" y="3159125"/>
          <p14:tracePt t="2710" x="6264275" y="3159125"/>
          <p14:tracePt t="2716" x="6283325" y="3159125"/>
          <p14:tracePt t="2720" x="6300788" y="3159125"/>
          <p14:tracePt t="2726" x="6310313" y="3159125"/>
          <p14:tracePt t="2732" x="6329363" y="3159125"/>
          <p14:tracePt t="2736" x="6337300" y="3159125"/>
          <p14:tracePt t="2742" x="6346825" y="3159125"/>
          <p14:tracePt t="2748" x="6346825" y="3168650"/>
          <p14:tracePt t="2752" x="6356350" y="3168650"/>
          <p14:tracePt t="2756" x="6365875" y="3168650"/>
          <p14:tracePt t="2826" x="6365875" y="3178175"/>
          <p14:tracePt t="2832" x="6365875" y="3187700"/>
          <p14:tracePt t="2836" x="6337300" y="3195638"/>
          <p14:tracePt t="2842" x="6319838" y="3205163"/>
          <p14:tracePt t="2849" x="6300788" y="3214688"/>
          <p14:tracePt t="2852" x="6273800" y="3224213"/>
          <p14:tracePt t="2856" x="6256338" y="3224213"/>
          <p14:tracePt t="2864" x="6227763" y="3232150"/>
          <p14:tracePt t="2868" x="6191250" y="3232150"/>
          <p14:tracePt t="2872" x="6173788" y="3232150"/>
          <p14:tracePt t="2878" x="6164263" y="3232150"/>
          <p14:tracePt t="2883" x="6146800" y="3232150"/>
          <p14:tracePt t="2888" x="6127750" y="3232150"/>
          <p14:tracePt t="2892" x="6118225" y="3232150"/>
          <p14:tracePt t="2916" x="6091238" y="3205163"/>
          <p14:tracePt t="2918" x="6081713" y="3205163"/>
          <p14:tracePt t="2922" x="6073775" y="3178175"/>
          <p14:tracePt t="2928" x="6073775" y="3159125"/>
          <p14:tracePt t="2932" x="6064250" y="3141663"/>
          <p14:tracePt t="2938" x="6064250" y="3122613"/>
          <p14:tracePt t="2942" x="6064250" y="3078163"/>
          <p14:tracePt t="2949" x="6064250" y="3041650"/>
          <p14:tracePt t="2952" x="6064250" y="3013075"/>
          <p14:tracePt t="2958" x="6064250" y="2976563"/>
          <p14:tracePt t="2966" x="6081713" y="2940050"/>
          <p14:tracePt t="2968" x="6081713" y="2894013"/>
          <p14:tracePt t="2972" x="6100763" y="2867025"/>
          <p14:tracePt t="2978" x="6110288" y="2820988"/>
          <p14:tracePt t="2984" x="6127750" y="2794000"/>
          <p14:tracePt t="2988" x="6154738" y="2730500"/>
          <p14:tracePt t="2994" x="6191250" y="2684463"/>
          <p14:tracePt t="2999" x="6219825" y="2657475"/>
          <p14:tracePt t="3004" x="6246813" y="2611438"/>
          <p14:tracePt t="3008" x="6273800" y="2574925"/>
          <p14:tracePt t="3015" x="6319838" y="2538413"/>
          <p14:tracePt t="3018" x="6373813" y="2511425"/>
          <p14:tracePt t="3024" x="6419850" y="2484438"/>
          <p14:tracePt t="3028" x="6475413" y="2455863"/>
          <p14:tracePt t="3034" x="6538913" y="2419350"/>
          <p14:tracePt t="3038" x="6584950" y="2411413"/>
          <p14:tracePt t="3044" x="6648450" y="2401888"/>
          <p14:tracePt t="3049" x="6704013" y="2382838"/>
          <p14:tracePt t="3054" x="6767513" y="2365375"/>
          <p14:tracePt t="3058" x="6821488" y="2365375"/>
          <p14:tracePt t="3065" x="6877050" y="2365375"/>
          <p14:tracePt t="3068" x="6950075" y="2365375"/>
          <p14:tracePt t="3074" x="6996113" y="2365375"/>
          <p14:tracePt t="3078" x="7050088" y="2374900"/>
          <p14:tracePt t="3084" x="7096125" y="2382838"/>
          <p14:tracePt t="3088" x="7159625" y="2411413"/>
          <p14:tracePt t="3094" x="7232650" y="2455863"/>
          <p14:tracePt t="3100" x="7296150" y="2492375"/>
          <p14:tracePt t="3104" x="7370763" y="2538413"/>
          <p14:tracePt t="3110" x="7434263" y="2584450"/>
          <p14:tracePt t="3115" x="7497763" y="2647950"/>
          <p14:tracePt t="3120" x="7561263" y="2703513"/>
          <p14:tracePt t="3124" x="7634288" y="2767013"/>
          <p14:tracePt t="3132" x="7689850" y="2849563"/>
          <p14:tracePt t="3134" x="7735888" y="2913063"/>
          <p14:tracePt t="3140" x="7780338" y="2976563"/>
          <p14:tracePt t="3144" x="7816850" y="3041650"/>
          <p14:tracePt t="3150" x="7835900" y="3086100"/>
          <p14:tracePt t="3154" x="7853363" y="3151188"/>
          <p14:tracePt t="3160" x="7862888" y="3195638"/>
          <p14:tracePt t="3166" x="7872413" y="3224213"/>
          <p14:tracePt t="3170" x="7872413" y="3251200"/>
          <p14:tracePt t="3174" x="7872413" y="3268663"/>
          <p14:tracePt t="3182" x="7872413" y="3287713"/>
          <p14:tracePt t="3184" x="7872413" y="3305175"/>
          <p14:tracePt t="3190" x="7872413" y="3314700"/>
          <p14:tracePt t="3195" x="7872413" y="3324225"/>
          <p14:tracePt t="3204" x="7872413" y="3333750"/>
          <p14:tracePt t="3250" x="7881938" y="3333750"/>
          <p14:tracePt t="3256" x="7889875" y="3333750"/>
          <p14:tracePt t="3260" x="7899400" y="3324225"/>
          <p14:tracePt t="3266" x="7945438" y="3314700"/>
          <p14:tracePt t="3270" x="7972425" y="3297238"/>
          <p14:tracePt t="3276" x="8018463" y="3287713"/>
          <p14:tracePt t="3282" x="8064500" y="3260725"/>
          <p14:tracePt t="3286" x="8128000" y="3241675"/>
          <p14:tracePt t="3290" x="8201025" y="3214688"/>
          <p14:tracePt t="3296" x="8301038" y="3168650"/>
          <p14:tracePt t="3302" x="8366125" y="3141663"/>
          <p14:tracePt t="3306" x="8483600" y="3105150"/>
          <p14:tracePt t="3310" x="8575675" y="3078163"/>
          <p14:tracePt t="3316" x="8675688" y="3032125"/>
          <p14:tracePt t="3320" x="8767763" y="2986088"/>
          <p14:tracePt t="3326" x="8904288" y="2949575"/>
          <p14:tracePt t="3336" x="9223375" y="2867025"/>
          <p14:tracePt t="3340" x="9369425" y="2840038"/>
          <p14:tracePt t="3346" x="9488488" y="2813050"/>
          <p14:tracePt t="3350" x="9653588" y="2794000"/>
          <p14:tracePt t="3356" x="9799638" y="2784475"/>
          <p14:tracePt t="3360" x="9926638" y="2767013"/>
          <p14:tracePt t="3366" x="10055225" y="2757488"/>
          <p14:tracePt t="3370" x="10182225" y="2757488"/>
          <p14:tracePt t="3376" x="10291763" y="2740025"/>
          <p14:tracePt t="3382" x="10429875" y="2720975"/>
          <p14:tracePt t="3386" x="10539413" y="2720975"/>
          <p14:tracePt t="3390" x="10629900" y="2720975"/>
          <p14:tracePt t="3397" x="10721975" y="2720975"/>
          <p14:tracePt t="3400" x="10831513" y="2720975"/>
          <p14:tracePt t="3406" x="10922000" y="2720975"/>
          <p14:tracePt t="3410" x="11031538" y="2720975"/>
          <p14:tracePt t="3416" x="11104563" y="2720975"/>
          <p14:tracePt t="3422" x="11196638" y="2720975"/>
          <p14:tracePt t="3426" x="11306175" y="2720975"/>
          <p14:tracePt t="3432" x="11379200" y="2720975"/>
          <p14:tracePt t="3436" x="11442700" y="2720975"/>
          <p14:tracePt t="3440" x="11534775" y="2720975"/>
          <p14:tracePt t="3446" x="11588750" y="2740025"/>
          <p14:tracePt t="3452" x="11690350" y="2740025"/>
          <p14:tracePt t="3456" x="11744325" y="2740025"/>
          <p14:tracePt t="3464" x="11799888" y="2740025"/>
          <p14:tracePt t="3466" x="11872913" y="2757488"/>
          <p14:tracePt t="3472" x="11936413" y="2757488"/>
          <p14:tracePt t="3476" x="11972925" y="2767013"/>
          <p14:tracePt t="3482" x="12026900" y="2767013"/>
          <p14:tracePt t="3486" x="12091988" y="2776538"/>
          <p14:tracePt t="3492" x="12128500" y="2776538"/>
          <p14:tracePt t="4102" x="11817350" y="3616325"/>
          <p14:tracePt t="4106" x="11544300" y="3652838"/>
          <p14:tracePt t="4114" x="11287125" y="3706813"/>
          <p14:tracePt t="4118" x="10977563" y="3735388"/>
          <p14:tracePt t="4122" x="10748963" y="3735388"/>
          <p14:tracePt t="4130" x="10474325" y="3752850"/>
          <p14:tracePt t="4132" x="10210800" y="3771900"/>
          <p14:tracePt t="4136" x="9963150" y="3798888"/>
          <p14:tracePt t="4142" x="9726613" y="3816350"/>
          <p14:tracePt t="4149" x="9488488" y="3835400"/>
          <p14:tracePt t="4152" x="9288463" y="3852863"/>
          <p14:tracePt t="4158" x="9105900" y="3852863"/>
          <p14:tracePt t="4163" x="8921750" y="3862388"/>
          <p14:tracePt t="4168" x="8739188" y="3862388"/>
          <p14:tracePt t="4172" x="8566150" y="3862388"/>
          <p14:tracePt t="4179" x="8439150" y="3862388"/>
          <p14:tracePt t="4182" x="8329613" y="3862388"/>
          <p14:tracePt t="4188" x="8237538" y="3862388"/>
          <p14:tracePt t="4192" x="8137525" y="3862388"/>
          <p14:tracePt t="4198" x="8064500" y="3862388"/>
          <p14:tracePt t="4202" x="8008938" y="3862388"/>
          <p14:tracePt t="4208" x="7954963" y="3862388"/>
          <p14:tracePt t="4214" x="7889875" y="3852863"/>
          <p14:tracePt t="4218" x="7835900" y="3852863"/>
          <p14:tracePt t="4222" x="7772400" y="3835400"/>
          <p14:tracePt t="4229" x="7699375" y="3835400"/>
          <p14:tracePt t="4234" x="7643813" y="3825875"/>
          <p14:tracePt t="4238" x="7589838" y="3825875"/>
          <p14:tracePt t="4242" x="7507288" y="3825875"/>
          <p14:tracePt t="4249" x="7451725" y="3825875"/>
          <p14:tracePt t="4252" x="7378700" y="3825875"/>
          <p14:tracePt t="4258" x="7324725" y="3825875"/>
          <p14:tracePt t="4265" x="7251700" y="3825875"/>
          <p14:tracePt t="4268" x="7196138" y="3825875"/>
          <p14:tracePt t="4274" x="7113588" y="3825875"/>
          <p14:tracePt t="4279" x="7059613" y="3825875"/>
          <p14:tracePt t="4284" x="6986588" y="3825875"/>
          <p14:tracePt t="4288" x="6940550" y="3844925"/>
          <p14:tracePt t="4294" x="6904038" y="3844925"/>
          <p14:tracePt t="4298" x="6858000" y="3844925"/>
          <p14:tracePt t="4304" x="6831013" y="3844925"/>
          <p14:tracePt t="4308" x="6804025" y="3844925"/>
          <p14:tracePt t="4315" x="6784975" y="3844925"/>
          <p14:tracePt t="4318" x="6767513" y="3852863"/>
          <p14:tracePt t="4324" x="6757988" y="3852863"/>
          <p14:tracePt t="4329" x="6740525" y="3852863"/>
          <p14:tracePt t="4334" x="6731000" y="3852863"/>
          <p14:tracePt t="4338" x="6721475" y="3852863"/>
          <p14:tracePt t="4394" x="6711950" y="3852863"/>
          <p14:tracePt t="4400" x="6704013" y="3852863"/>
          <p14:tracePt t="4404" x="6684963" y="3852863"/>
          <p14:tracePt t="4409" x="6657975" y="3852863"/>
          <p14:tracePt t="4415" x="6638925" y="3852863"/>
          <p14:tracePt t="4420" x="6621463" y="3852863"/>
          <p14:tracePt t="4424" x="6602413" y="3852863"/>
          <p14:tracePt t="4432" x="6584950" y="3852863"/>
          <p14:tracePt t="4434" x="6565900" y="3852863"/>
          <p14:tracePt t="4440" x="6557963" y="3852863"/>
          <p14:tracePt t="4450" x="6538913" y="3852863"/>
          <p14:tracePt t="4460" x="6529388" y="3852863"/>
          <p14:tracePt t="4481" x="6521450" y="3852863"/>
          <p14:tracePt t="4490" x="6502400" y="3852863"/>
          <p14:tracePt t="4500" x="6492875" y="3852863"/>
          <p14:tracePt t="4505" x="6483350" y="3844925"/>
          <p14:tracePt t="4509" x="6483350" y="3835400"/>
          <p14:tracePt t="4520" x="6475413" y="3835400"/>
          <p14:tracePt t="4526" x="6465888" y="3835400"/>
          <p14:tracePt t="4532" x="6456363" y="3825875"/>
          <p14:tracePt t="4540" x="6446838" y="3825875"/>
          <p14:tracePt t="4556" x="6438900" y="3825875"/>
          <p14:tracePt t="4590" x="6438900" y="3816350"/>
          <p14:tracePt t="4616" x="6429375" y="3816350"/>
          <p14:tracePt t="4626" x="6419850" y="3816350"/>
          <p14:tracePt t="4632" x="6419850" y="3808413"/>
          <p14:tracePt t="4636" x="6410325" y="3808413"/>
          <p14:tracePt t="4642" x="6402388" y="3808413"/>
          <p14:tracePt t="4648" x="6392863" y="3808413"/>
          <p14:tracePt t="4652" x="6383338" y="3808413"/>
          <p14:tracePt t="4664" x="6365875" y="3808413"/>
          <p14:tracePt t="4666" x="6346825" y="3808413"/>
          <p14:tracePt t="4672" x="6329363" y="3808413"/>
          <p14:tracePt t="4676" x="6319838" y="3808413"/>
          <p14:tracePt t="4682" x="6300788" y="3808413"/>
          <p14:tracePt t="4688" x="6283325" y="3808413"/>
          <p14:tracePt t="4692" x="6264275" y="3808413"/>
          <p14:tracePt t="4698" x="6237288" y="3808413"/>
          <p14:tracePt t="4702" x="6210300" y="3808413"/>
          <p14:tracePt t="4706" x="6191250" y="3808413"/>
          <p14:tracePt t="4714" x="6173788" y="3816350"/>
          <p14:tracePt t="4718" x="6154738" y="3816350"/>
          <p14:tracePt t="4722" x="6137275" y="3825875"/>
          <p14:tracePt t="4730" x="6118225" y="3835400"/>
          <p14:tracePt t="4732" x="6110288" y="3835400"/>
          <p14:tracePt t="4738" x="6091238" y="3844925"/>
          <p14:tracePt t="4742" x="6073775" y="3852863"/>
          <p14:tracePt t="4748" x="6054725" y="3862388"/>
          <p14:tracePt t="4752" x="6037263" y="3881438"/>
          <p14:tracePt t="4758" x="6018213" y="3889375"/>
          <p14:tracePt t="4763" x="6000750" y="3908425"/>
          <p14:tracePt t="4768" x="5981700" y="3917950"/>
          <p14:tracePt t="4772" x="5945188" y="3927475"/>
          <p14:tracePt t="4779" x="5935663" y="3944938"/>
          <p14:tracePt t="4783" x="5927725" y="3944938"/>
          <p14:tracePt t="4788" x="5899150" y="3954463"/>
          <p14:tracePt t="4792" x="5881688" y="3971925"/>
          <p14:tracePt t="4798" x="5862638" y="3981450"/>
          <p14:tracePt t="4803" x="5854700" y="4000500"/>
          <p14:tracePt t="4808" x="5835650" y="4000500"/>
          <p14:tracePt t="4813" x="5818188" y="4017963"/>
          <p14:tracePt t="4818" x="5808663" y="4037013"/>
          <p14:tracePt t="4822" x="5799138" y="4044950"/>
          <p14:tracePt t="4830" x="5789613" y="4064000"/>
          <p14:tracePt t="4834" x="5781675" y="4081463"/>
          <p14:tracePt t="4838" x="5781675" y="4090988"/>
          <p14:tracePt t="4842" x="5781675" y="4110038"/>
          <p14:tracePt t="4849" x="5772150" y="4127500"/>
          <p14:tracePt t="4854" x="5772150" y="4146550"/>
          <p14:tracePt t="4858" x="5772150" y="4154488"/>
          <p14:tracePt t="4865" x="5772150" y="4164013"/>
          <p14:tracePt t="4868" x="5772150" y="4183063"/>
          <p14:tracePt t="4874" x="5772150" y="4210050"/>
          <p14:tracePt t="4880" x="5772150" y="4227513"/>
          <p14:tracePt t="4884" x="5772150" y="4264025"/>
          <p14:tracePt t="4888" x="5753100" y="4292600"/>
          <p14:tracePt t="4894" x="5753100" y="4310063"/>
          <p14:tracePt t="4898" x="5753100" y="4346575"/>
          <p14:tracePt t="4916" x="5726113" y="4429125"/>
          <p14:tracePt t="4920" x="5708650" y="4456113"/>
          <p14:tracePt t="4924" x="5699125" y="4492625"/>
          <p14:tracePt t="4929" x="5689600" y="4519613"/>
          <p14:tracePt t="4934" x="5680075" y="4548188"/>
          <p14:tracePt t="4940" x="5653088" y="4584700"/>
          <p14:tracePt t="4944" x="5643563" y="4611688"/>
          <p14:tracePt t="4950" x="5626100" y="4638675"/>
          <p14:tracePt t="4954" x="5616575" y="4684713"/>
          <p14:tracePt t="4960" x="5589588" y="4730750"/>
          <p14:tracePt t="4965" x="5580063" y="4757738"/>
          <p14:tracePt t="4970" x="5561013" y="4803775"/>
          <p14:tracePt t="4974" x="5553075" y="4830763"/>
          <p14:tracePt t="4981" x="5543550" y="4857750"/>
          <p14:tracePt t="4984" x="5524500" y="4884738"/>
          <p14:tracePt t="4990" x="5516563" y="4913313"/>
          <p14:tracePt t="4994" x="5516563" y="4930775"/>
          <p14:tracePt t="5000" x="5497513" y="4959350"/>
          <p14:tracePt t="5004" x="5487988" y="4976813"/>
          <p14:tracePt t="5010" x="5487988" y="4986338"/>
          <p14:tracePt t="5016" x="5487988" y="4995863"/>
          <p14:tracePt t="5020" x="5480050" y="5003800"/>
          <p14:tracePt t="5024" x="5470525" y="5022850"/>
          <p14:tracePt t="5032" x="5461000" y="5022850"/>
          <p14:tracePt t="5040" x="5443538" y="5032375"/>
          <p14:tracePt t="5044" x="5443538" y="5040313"/>
          <p14:tracePt t="5050" x="5424488" y="5040313"/>
          <p14:tracePt t="5056" x="5414963" y="5040313"/>
          <p14:tracePt t="5060" x="5407025" y="5049838"/>
          <p14:tracePt t="5066" x="5407025" y="5059363"/>
          <p14:tracePt t="5070" x="5387975" y="5076825"/>
          <p14:tracePt t="5074" x="5378450" y="5076825"/>
          <p14:tracePt t="5082" x="5360988" y="5086350"/>
          <p14:tracePt t="5086" x="5341938" y="5086350"/>
          <p14:tracePt t="5090" x="5314950" y="5105400"/>
          <p14:tracePt t="5098" x="5297488" y="5113338"/>
          <p14:tracePt t="5100" x="5260975" y="5122863"/>
          <p14:tracePt t="5106" x="5232400" y="5132388"/>
          <p14:tracePt t="5110" x="5205413" y="5132388"/>
          <p14:tracePt t="5116" x="5168900" y="5149850"/>
          <p14:tracePt t="5120" x="5141913" y="5168900"/>
          <p14:tracePt t="5126" x="5105400" y="5168900"/>
          <p14:tracePt t="5131" x="5078413" y="5168900"/>
          <p14:tracePt t="5136" x="5041900" y="5168900"/>
          <p14:tracePt t="5140" x="5013325" y="5168900"/>
          <p14:tracePt t="5148" x="4995863" y="5168900"/>
          <p14:tracePt t="5150" x="4968875" y="5168900"/>
          <p14:tracePt t="5156" x="4949825" y="5168900"/>
          <p14:tracePt t="5159" x="4932363" y="5168900"/>
          <p14:tracePt t="5166" x="4903788" y="5149850"/>
          <p14:tracePt t="5172" x="4886325" y="5141913"/>
          <p14:tracePt t="5176" x="4867275" y="5122863"/>
          <p14:tracePt t="5182" x="4840288" y="5105400"/>
          <p14:tracePt t="5186" x="4830763" y="5086350"/>
          <p14:tracePt t="5190" x="4821238" y="5059363"/>
          <p14:tracePt t="5198" x="4803775" y="5040313"/>
          <p14:tracePt t="5202" x="4794250" y="4995863"/>
          <p14:tracePt t="5206" x="4794250" y="4949825"/>
          <p14:tracePt t="5214" x="4794250" y="4913313"/>
          <p14:tracePt t="5216" x="4794250" y="4876800"/>
          <p14:tracePt t="5221" x="4794250" y="4830763"/>
          <p14:tracePt t="5226" x="4794250" y="4794250"/>
          <p14:tracePt t="5232" x="4821238" y="4730750"/>
          <p14:tracePt t="5236" x="4849813" y="4665663"/>
          <p14:tracePt t="5242" x="4876800" y="4592638"/>
          <p14:tracePt t="5248" x="4913313" y="4529138"/>
          <p14:tracePt t="5252" x="4949825" y="4446588"/>
          <p14:tracePt t="5256" x="4995863" y="4365625"/>
          <p14:tracePt t="5262" x="5013325" y="4283075"/>
          <p14:tracePt t="5266" x="5041900" y="4191000"/>
          <p14:tracePt t="5272" x="5068888" y="4127500"/>
          <p14:tracePt t="5276" x="5095875" y="4064000"/>
          <p14:tracePt t="5282" x="5122863" y="4000500"/>
          <p14:tracePt t="5288" x="5122863" y="3963988"/>
          <p14:tracePt t="5291" x="5122863" y="3917950"/>
          <p14:tracePt t="5298" x="5122863" y="3889375"/>
          <p14:tracePt t="5302" x="5122863" y="3862388"/>
          <p14:tracePt t="5306" x="5122863" y="3844925"/>
          <p14:tracePt t="5315" x="5122863" y="3816350"/>
          <p14:tracePt t="5317" x="5105400" y="3798888"/>
          <p14:tracePt t="5324" x="5095875" y="3762375"/>
          <p14:tracePt t="5334" x="5086350" y="3762375"/>
          <p14:tracePt t="5338" x="5086350" y="3743325"/>
          <p14:tracePt t="5344" x="5078413" y="3743325"/>
          <p14:tracePt t="5349" x="5068888" y="3743325"/>
          <p14:tracePt t="5368" x="5059363" y="3743325"/>
          <p14:tracePt t="5380" x="5049838" y="3735388"/>
          <p14:tracePt t="5388" x="5041900" y="3735388"/>
          <p14:tracePt t="5404" x="5022850" y="3735388"/>
          <p14:tracePt t="5410" x="5005388" y="3735388"/>
          <p14:tracePt t="5415" x="4986338" y="3752850"/>
          <p14:tracePt t="5420" x="4949825" y="3779838"/>
          <p14:tracePt t="5424" x="4922838" y="3798888"/>
          <p14:tracePt t="5432" x="4886325" y="3816350"/>
          <p14:tracePt t="5434" x="4849813" y="3852863"/>
          <p14:tracePt t="5440" x="4794250" y="3898900"/>
          <p14:tracePt t="5444" x="4748213" y="3935413"/>
          <p14:tracePt t="5450" x="4703763" y="3971925"/>
          <p14:tracePt t="5454" x="4638675" y="4008438"/>
          <p14:tracePt t="5460" x="4557713" y="4054475"/>
          <p14:tracePt t="5465" x="4492625" y="4090988"/>
          <p14:tracePt t="5470" x="4429125" y="4127500"/>
          <p14:tracePt t="5474" x="4365625" y="4164013"/>
          <p14:tracePt t="5482" x="4283075" y="4191000"/>
          <p14:tracePt t="5484" x="4219575" y="4219575"/>
          <p14:tracePt t="5490" x="4164013" y="4246563"/>
          <p14:tracePt t="5494" x="4127500" y="4256088"/>
          <p14:tracePt t="5500" x="4090988" y="4264025"/>
          <p14:tracePt t="5506" x="4054475" y="4283075"/>
          <p14:tracePt t="5510" x="4027488" y="4292600"/>
          <p14:tracePt t="5515" x="4008438" y="4300538"/>
          <p14:tracePt t="5520" x="3990975" y="4310063"/>
          <p14:tracePt t="5526" x="3971925" y="4319588"/>
          <p14:tracePt t="5531" x="3954463" y="4329113"/>
          <p14:tracePt t="5536" x="3944938" y="4329113"/>
          <p14:tracePt t="5540" x="3935413" y="4337050"/>
          <p14:tracePt t="5548" x="3927475" y="4346575"/>
          <p14:tracePt t="5550" x="3917950" y="4356100"/>
          <p14:tracePt t="5556" x="3917950" y="4365625"/>
          <p14:tracePt t="5560" x="3908425" y="4383088"/>
          <p14:tracePt t="5566" x="3908425" y="4392613"/>
          <p14:tracePt t="5570" x="3908425" y="4429125"/>
          <p14:tracePt t="5576" x="3908425" y="4456113"/>
          <p14:tracePt t="5582" x="3908425" y="4492625"/>
          <p14:tracePt t="5586" x="3927475" y="4529138"/>
          <p14:tracePt t="5590" x="3944938" y="4556125"/>
          <p14:tracePt t="5598" x="3954463" y="4584700"/>
          <p14:tracePt t="5600" x="3990975" y="4621213"/>
          <p14:tracePt t="5606" x="4017963" y="4648200"/>
          <p14:tracePt t="5610" x="4044950" y="4675188"/>
          <p14:tracePt t="5616" x="4090988" y="4684713"/>
          <p14:tracePt t="5619" x="4146550" y="4694238"/>
          <p14:tracePt t="5626" x="4210050" y="4721225"/>
          <p14:tracePt t="5631" x="4283075" y="4721225"/>
          <p14:tracePt t="5636" x="4383088" y="4730750"/>
          <p14:tracePt t="5642" x="4475163" y="4730750"/>
          <p14:tracePt t="5648" x="4584700" y="4748213"/>
          <p14:tracePt t="5652" x="4694238" y="4748213"/>
          <p14:tracePt t="5655" x="4821238" y="4748213"/>
          <p14:tracePt t="5664" x="4949825" y="4748213"/>
          <p14:tracePt t="5666" x="5132388" y="4748213"/>
          <p14:tracePt t="5672" x="5278438" y="4748213"/>
          <p14:tracePt t="5676" x="5443538" y="4748213"/>
          <p14:tracePt t="5682" x="5626100" y="4748213"/>
          <p14:tracePt t="5686" x="5826125" y="4721225"/>
          <p14:tracePt t="5692" x="6100763" y="4702175"/>
          <p14:tracePt t="5698" x="6329363" y="4702175"/>
          <p14:tracePt t="5702" x="6594475" y="4684713"/>
          <p14:tracePt t="5706" x="6904038" y="4665663"/>
          <p14:tracePt t="5712" x="7223125" y="4629150"/>
          <p14:tracePt t="5716" x="7497763" y="4611688"/>
          <p14:tracePt t="5722" x="7772400" y="4575175"/>
          <p14:tracePt t="5726" x="8027988" y="4519613"/>
          <p14:tracePt t="5732" x="8293100" y="4446588"/>
          <p14:tracePt t="5738" x="8621713" y="4356100"/>
          <p14:tracePt t="5748" x="9251950" y="4200525"/>
          <p14:tracePt t="5750" x="9471025" y="4154488"/>
          <p14:tracePt t="5756" x="9707563" y="4064000"/>
          <p14:tracePt t="5764" x="9963150" y="3990975"/>
          <p14:tracePt t="5766" x="10247313" y="3871913"/>
          <p14:tracePt t="5772" x="10410825" y="3808413"/>
          <p14:tracePt t="5776" x="10602913" y="3743325"/>
          <p14:tracePt t="5782" x="10758488" y="3670300"/>
          <p14:tracePt t="5786" x="10904538" y="3606800"/>
          <p14:tracePt t="5792" x="11004550" y="3552825"/>
          <p14:tracePt t="5798" x="11087100" y="3506788"/>
          <p14:tracePt t="5802" x="11150600" y="3470275"/>
          <p14:tracePt t="5806" x="11196638" y="3451225"/>
          <p14:tracePt t="5814" x="11242675" y="3443288"/>
          <p14:tracePt t="5816" x="11260138" y="3433763"/>
          <p14:tracePt t="5822" x="11260138" y="3424238"/>
          <p14:tracePt t="5908" x="11269663" y="3424238"/>
          <p14:tracePt t="5922" x="11287125" y="3424238"/>
          <p14:tracePt t="5929" x="11296650" y="3414713"/>
          <p14:tracePt t="5932" x="11306175" y="3414713"/>
          <p14:tracePt t="5938" x="11323638" y="3414713"/>
          <p14:tracePt t="5942" x="11342688" y="3414713"/>
          <p14:tracePt t="5948" x="11369675" y="3414713"/>
          <p14:tracePt t="5952" x="11398250" y="3406775"/>
          <p14:tracePt t="5958" x="11425238" y="3406775"/>
          <p14:tracePt t="5962" x="11471275" y="3406775"/>
          <p14:tracePt t="5968" x="11525250" y="3406775"/>
          <p14:tracePt t="5972" x="11580813" y="3387725"/>
          <p14:tracePt t="5980" x="11661775" y="3378200"/>
          <p14:tracePt t="5984" x="11753850" y="3378200"/>
          <p14:tracePt t="5988" x="11826875" y="3378200"/>
          <p14:tracePt t="5994" x="11917363" y="3370263"/>
          <p14:tracePt t="5998" x="12026900" y="3351213"/>
          <p14:tracePt t="6004" x="12145963" y="3341688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표지판, 거리이(가) 표시된 사진&#10;&#10;자동 생성된 설명">
            <a:extLst>
              <a:ext uri="{FF2B5EF4-FFF2-40B4-BE49-F238E27FC236}">
                <a16:creationId xmlns:a16="http://schemas.microsoft.com/office/drawing/2014/main" id="{2F40C133-34F5-405B-82A4-E614E1736C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9" r="36011" b="1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945ED55-BDDD-4F38-9A9F-0FE4B30A6F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6"/>
    </mc:Choice>
    <mc:Fallback>
      <p:transition spd="slow" advTm="15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8" x="11990388" y="3086100"/>
          <p14:tracePt t="1862" x="11826875" y="3049588"/>
          <p14:tracePt t="1868" x="11671300" y="3022600"/>
          <p14:tracePt t="1874" x="11488738" y="2976563"/>
          <p14:tracePt t="1878" x="11296650" y="2913063"/>
          <p14:tracePt t="1883" x="11104563" y="2849563"/>
          <p14:tracePt t="1888" x="10885488" y="2794000"/>
          <p14:tracePt t="1892" x="10721975" y="2740025"/>
          <p14:tracePt t="1900" x="10529888" y="2674938"/>
          <p14:tracePt t="1902" x="10337800" y="2611438"/>
          <p14:tracePt t="1917" x="9991725" y="2501900"/>
          <p14:tracePt t="1918" x="9863138" y="2455863"/>
          <p14:tracePt t="1922" x="9690100" y="2411413"/>
          <p14:tracePt t="1927" x="9544050" y="2365375"/>
          <p14:tracePt t="1933" x="9424988" y="2319338"/>
          <p14:tracePt t="1938" x="9296400" y="2292350"/>
          <p14:tracePt t="1944" x="9186863" y="2265363"/>
          <p14:tracePt t="1950" x="9069388" y="2236788"/>
          <p14:tracePt t="1952" x="8986838" y="2192338"/>
          <p14:tracePt t="1958" x="8894763" y="2163763"/>
          <p14:tracePt t="1962" x="8812213" y="2146300"/>
          <p14:tracePt t="1968" x="8758238" y="2127250"/>
          <p14:tracePt t="1974" x="8694738" y="2109788"/>
          <p14:tracePt t="1978" x="8629650" y="2090738"/>
          <p14:tracePt t="1984" x="8593138" y="2082800"/>
          <p14:tracePt t="1988" x="8556625" y="2073275"/>
          <p14:tracePt t="1994" x="8502650" y="2054225"/>
          <p14:tracePt t="1999" x="8466138" y="2054225"/>
          <p14:tracePt t="2004" x="8429625" y="2036763"/>
          <p14:tracePt t="2008" x="8393113" y="2027238"/>
          <p14:tracePt t="2016" x="8374063" y="2027238"/>
          <p14:tracePt t="2018" x="8347075" y="2027238"/>
          <p14:tracePt t="2024" x="8320088" y="2017713"/>
          <p14:tracePt t="2034" x="8310563" y="2017713"/>
          <p14:tracePt t="2038" x="8310563" y="2009775"/>
          <p14:tracePt t="2044" x="8301038" y="2009775"/>
          <p14:tracePt t="2058" x="8293100" y="2009775"/>
          <p14:tracePt t="2067" x="8283575" y="2000250"/>
          <p14:tracePt t="2073" x="8274050" y="1990725"/>
          <p14:tracePt t="2081" x="8274050" y="1981200"/>
          <p14:tracePt t="2083" x="8264525" y="1963738"/>
          <p14:tracePt t="2089" x="8256588" y="1954213"/>
          <p14:tracePt t="2094" x="8247063" y="1935163"/>
          <p14:tracePt t="2100" x="8237538" y="1927225"/>
          <p14:tracePt t="2103" x="8220075" y="1927225"/>
          <p14:tracePt t="2109" x="8201025" y="1917700"/>
          <p14:tracePt t="2116" x="8191500" y="1908175"/>
          <p14:tracePt t="2120" x="8174038" y="1890713"/>
          <p14:tracePt t="2124" x="8147050" y="1871663"/>
          <p14:tracePt t="2131" x="8101013" y="1854200"/>
          <p14:tracePt t="2134" x="8072438" y="1835150"/>
          <p14:tracePt t="2140" x="8027988" y="1798638"/>
          <p14:tracePt t="2143" x="7999413" y="1781175"/>
          <p14:tracePt t="2150" x="7935913" y="1744663"/>
          <p14:tracePt t="2154" x="7899400" y="1735138"/>
          <p14:tracePt t="2159" x="7845425" y="1698625"/>
          <p14:tracePt t="2166" x="7799388" y="1679575"/>
          <p14:tracePt t="2170" x="7735888" y="1625600"/>
          <p14:tracePt t="2173" x="7699375" y="1616075"/>
          <p14:tracePt t="2180" x="7626350" y="1562100"/>
          <p14:tracePt t="2184" x="7580313" y="1543050"/>
          <p14:tracePt t="2189" x="7516813" y="1497013"/>
          <p14:tracePt t="2199" x="7451725" y="1460500"/>
          <p14:tracePt t="2200" x="7407275" y="1443038"/>
          <p14:tracePt t="2204" x="7361238" y="1406525"/>
          <p14:tracePt t="2209" x="7334250" y="1387475"/>
          <p14:tracePt t="2216" x="7288213" y="1360488"/>
          <p14:tracePt t="2219" x="7269163" y="1343025"/>
          <p14:tracePt t="2226" x="7251700" y="1323975"/>
          <p14:tracePt t="2230" x="7232650" y="1314450"/>
          <p14:tracePt t="2236" x="7223125" y="1296988"/>
          <p14:tracePt t="2239" x="7205663" y="1287463"/>
          <p14:tracePt t="2248" x="7196138" y="1277938"/>
          <p14:tracePt t="2250" x="7196138" y="1260475"/>
          <p14:tracePt t="2255" x="7178675" y="1241425"/>
          <p14:tracePt t="2259" x="7178675" y="1223963"/>
          <p14:tracePt t="2266" x="7159625" y="1223963"/>
          <p14:tracePt t="2270" x="7159625" y="1204913"/>
          <p14:tracePt t="2280" x="7150100" y="1196975"/>
          <p14:tracePt t="2285" x="7142163" y="1196975"/>
          <p14:tracePt t="2298" x="7132638" y="1187450"/>
          <p14:tracePt t="2299" x="7123113" y="1187450"/>
          <p14:tracePt t="2305" x="7113588" y="1187450"/>
          <p14:tracePt t="2322" x="7105650" y="1187450"/>
          <p14:tracePt t="2325" x="7086600" y="1196975"/>
          <p14:tracePt t="2332" x="7069138" y="1204913"/>
          <p14:tracePt t="2336" x="7032625" y="1214438"/>
          <p14:tracePt t="2342" x="7013575" y="1233488"/>
          <p14:tracePt t="2348" x="6996113" y="1260475"/>
          <p14:tracePt t="2352" x="6959600" y="1260475"/>
          <p14:tracePt t="2356" x="6940550" y="1277938"/>
          <p14:tracePt t="2362" x="6894513" y="1296988"/>
          <p14:tracePt t="2366" x="6858000" y="1323975"/>
          <p14:tracePt t="2372" x="6821488" y="1343025"/>
          <p14:tracePt t="2376" x="6784975" y="1360488"/>
          <p14:tracePt t="2383" x="6757988" y="1370013"/>
          <p14:tracePt t="2386" x="6731000" y="1397000"/>
          <p14:tracePt t="2391" x="6694488" y="1406525"/>
          <p14:tracePt t="2398" x="6675438" y="1416050"/>
          <p14:tracePt t="2401" x="6648450" y="1443038"/>
          <p14:tracePt t="2407" x="6630988" y="1452563"/>
          <p14:tracePt t="2412" x="6594475" y="1470025"/>
          <p14:tracePt t="2416" x="6575425" y="1497013"/>
          <p14:tracePt t="2422" x="6557963" y="1516063"/>
          <p14:tracePt t="2426" x="6529388" y="1533525"/>
          <p14:tracePt t="2433" x="6521450" y="1552575"/>
          <p14:tracePt t="2437" x="6483350" y="1570038"/>
          <p14:tracePt t="2441" x="6465888" y="1589088"/>
          <p14:tracePt t="2450" x="6456363" y="1625600"/>
          <p14:tracePt t="2451" x="6438900" y="1635125"/>
          <p14:tracePt t="2457" x="6419850" y="1662113"/>
          <p14:tracePt t="2462" x="6402388" y="1671638"/>
          <p14:tracePt t="2468" x="6392863" y="1679575"/>
          <p14:tracePt t="2471" x="6373813" y="1689100"/>
          <p14:tracePt t="2477" x="6365875" y="1698625"/>
          <p14:tracePt t="2483" x="6346825" y="1708150"/>
          <p14:tracePt t="2487" x="6337300" y="1708150"/>
          <p14:tracePt t="2491" x="6337300" y="1716088"/>
          <p14:tracePt t="2501" x="6329363" y="1716088"/>
          <p14:tracePt t="2507" x="6319838" y="1716088"/>
          <p14:tracePt t="2522" x="6310313" y="1725613"/>
          <p14:tracePt t="2533" x="6300788" y="1735138"/>
          <p14:tracePt t="2544" x="6292850" y="1744663"/>
          <p14:tracePt t="2554" x="6283325" y="1762125"/>
          <p14:tracePt t="2557" x="6283325" y="1771650"/>
          <p14:tracePt t="2566" x="6273800" y="1781175"/>
          <p14:tracePt t="2574" x="6256338" y="1789113"/>
          <p14:tracePt t="2578" x="6246813" y="1808163"/>
          <p14:tracePt t="2584" x="6246813" y="1825625"/>
          <p14:tracePt t="2587" x="6237288" y="1835150"/>
          <p14:tracePt t="2594" x="6237288" y="1854200"/>
          <p14:tracePt t="2599" x="6237288" y="1871663"/>
          <p14:tracePt t="2604" x="6227763" y="1881188"/>
          <p14:tracePt t="2608" x="6227763" y="1898650"/>
          <p14:tracePt t="2616" x="6227763" y="1908175"/>
          <p14:tracePt t="2618" x="6227763" y="1944688"/>
          <p14:tracePt t="2624" x="6227763" y="1973263"/>
          <p14:tracePt t="2628" x="6227763" y="2000250"/>
          <p14:tracePt t="2634" x="6256338" y="2046288"/>
          <p14:tracePt t="2640" x="6256338" y="2090738"/>
          <p14:tracePt t="2644" x="6264275" y="2127250"/>
          <p14:tracePt t="2649" x="6283325" y="2173288"/>
          <p14:tracePt t="2654" x="6300788" y="2236788"/>
          <p14:tracePt t="2660" x="6310313" y="2273300"/>
          <p14:tracePt t="2666" x="6310313" y="2328863"/>
          <p14:tracePt t="2670" x="6319838" y="2411413"/>
          <p14:tracePt t="2676" x="6337300" y="2465388"/>
          <p14:tracePt t="2680" x="6337300" y="2511425"/>
          <p14:tracePt t="2686" x="6337300" y="2547938"/>
          <p14:tracePt t="2690" x="6337300" y="2601913"/>
          <p14:tracePt t="2698" x="6337300" y="2630488"/>
          <p14:tracePt t="2700" x="6337300" y="2667000"/>
          <p14:tracePt t="2706" x="6337300" y="2684463"/>
          <p14:tracePt t="2710" x="6337300" y="2703513"/>
          <p14:tracePt t="2716" x="6337300" y="2711450"/>
          <p14:tracePt t="2726" x="6337300" y="2730500"/>
          <p14:tracePt t="2806" x="6356350" y="2730500"/>
          <p14:tracePt t="2816" x="6373813" y="2720975"/>
          <p14:tracePt t="2822" x="6410325" y="2703513"/>
          <p14:tracePt t="2826" x="6438900" y="2684463"/>
          <p14:tracePt t="2832" x="6492875" y="2657475"/>
          <p14:tracePt t="2836" x="6538913" y="2638425"/>
          <p14:tracePt t="2842" x="6611938" y="2584450"/>
          <p14:tracePt t="2847" x="6667500" y="2557463"/>
          <p14:tracePt t="2852" x="6731000" y="2511425"/>
          <p14:tracePt t="2856" x="6821488" y="2455863"/>
          <p14:tracePt t="2862" x="6886575" y="2401888"/>
          <p14:tracePt t="2867" x="6950075" y="2374900"/>
          <p14:tracePt t="2872" x="7032625" y="2319338"/>
          <p14:tracePt t="2878" x="7113588" y="2265363"/>
          <p14:tracePt t="2883" x="7159625" y="2228850"/>
          <p14:tracePt t="2886" x="7232650" y="2219325"/>
          <p14:tracePt t="2892" x="7278688" y="2182813"/>
          <p14:tracePt t="2899" x="7324725" y="2173288"/>
          <p14:tracePt t="2916" x="7415213" y="2127250"/>
          <p14:tracePt t="2918" x="7451725" y="2109788"/>
          <p14:tracePt t="2922" x="7480300" y="2109788"/>
          <p14:tracePt t="2927" x="7497763" y="2090738"/>
          <p14:tracePt t="2933" x="7516813" y="2090738"/>
          <p14:tracePt t="2938" x="7534275" y="2073275"/>
          <p14:tracePt t="2942" x="7553325" y="2063750"/>
          <p14:tracePt t="2949" x="7570788" y="2054225"/>
          <p14:tracePt t="2952" x="7589838" y="2046288"/>
          <p14:tracePt t="2958" x="7626350" y="2036763"/>
          <p14:tracePt t="2962" x="7643813" y="2017713"/>
          <p14:tracePt t="2972" x="7662863" y="2017713"/>
          <p14:tracePt t="2978" x="7680325" y="2009775"/>
          <p14:tracePt t="2983" x="7699375" y="2009775"/>
          <p14:tracePt t="2988" x="7707313" y="2009775"/>
          <p14:tracePt t="2994" x="7716838" y="2000250"/>
          <p14:tracePt t="2999" x="7726363" y="2000250"/>
          <p14:tracePt t="3001" x="7726363" y="1990725"/>
          <p14:tracePt t="3013" x="7735888" y="1990725"/>
          <p14:tracePt t="3073" x="7735888" y="1981200"/>
          <p14:tracePt t="3088" x="7735888" y="1973263"/>
          <p14:tracePt t="3098" x="7735888" y="1963738"/>
          <p14:tracePt t="3115" x="7735888" y="1954213"/>
          <p14:tracePt t="3124" x="7726363" y="1954213"/>
          <p14:tracePt t="3134" x="7716838" y="1954213"/>
          <p14:tracePt t="3144" x="7707313" y="1954213"/>
          <p14:tracePt t="3150" x="7699375" y="1944688"/>
          <p14:tracePt t="3154" x="7689850" y="1935163"/>
          <p14:tracePt t="3166" x="7680325" y="1935163"/>
          <p14:tracePt t="3170" x="7662863" y="1927225"/>
          <p14:tracePt t="3174" x="7653338" y="1917700"/>
          <p14:tracePt t="3180" x="7634288" y="1908175"/>
          <p14:tracePt t="3186" x="7616825" y="1898650"/>
          <p14:tracePt t="3190" x="7607300" y="1898650"/>
          <p14:tracePt t="3193" x="7589838" y="1881188"/>
          <p14:tracePt t="3200" x="7580313" y="1881188"/>
          <p14:tracePt t="3204" x="7570788" y="1862138"/>
          <p14:tracePt t="3210" x="7561263" y="1854200"/>
          <p14:tracePt t="3217" x="7543800" y="1835150"/>
          <p14:tracePt t="3220" x="7534275" y="1808163"/>
          <p14:tracePt t="3223" x="7524750" y="1789113"/>
          <p14:tracePt t="3233" x="7516813" y="1762125"/>
          <p14:tracePt t="3235" x="7488238" y="1725613"/>
          <p14:tracePt t="3240" x="7480300" y="1689100"/>
          <p14:tracePt t="3248" x="7461250" y="1643063"/>
          <p14:tracePt t="3250" x="7434263" y="1598613"/>
          <p14:tracePt t="3256" x="7415213" y="1570038"/>
          <p14:tracePt t="3260" x="7407275" y="1533525"/>
          <p14:tracePt t="3266" x="7388225" y="1506538"/>
          <p14:tracePt t="3270" x="7361238" y="1479550"/>
          <p14:tracePt t="3276" x="7351713" y="1460500"/>
          <p14:tracePt t="3280" x="7342188" y="1423988"/>
          <p14:tracePt t="3285" x="7334250" y="1406525"/>
          <p14:tracePt t="3289" x="7324725" y="1379538"/>
          <p14:tracePt t="3299" x="7315200" y="1360488"/>
          <p14:tracePt t="3300" x="7296150" y="1343025"/>
          <p14:tracePt t="3306" x="7296150" y="1323975"/>
          <p14:tracePt t="3310" x="7278688" y="1306513"/>
          <p14:tracePt t="3316" x="7269163" y="1270000"/>
          <p14:tracePt t="3320" x="7251700" y="1250950"/>
          <p14:tracePt t="3326" x="7242175" y="1233488"/>
          <p14:tracePt t="3333" x="7232650" y="1214438"/>
          <p14:tracePt t="3336" x="7232650" y="1196975"/>
          <p14:tracePt t="3340" x="7223125" y="1177925"/>
          <p14:tracePt t="3347" x="7215188" y="1168400"/>
          <p14:tracePt t="3350" x="7215188" y="1160463"/>
          <p14:tracePt t="3356" x="7205663" y="1160463"/>
          <p14:tracePt t="3362" x="7205663" y="1150938"/>
          <p14:tracePt t="3366" x="7196138" y="1141413"/>
          <p14:tracePt t="3372" x="7196138" y="1131888"/>
          <p14:tracePt t="3383" x="7196138" y="1123950"/>
          <p14:tracePt t="3386" x="7186613" y="1123950"/>
          <p14:tracePt t="3481" x="7178675" y="1123950"/>
          <p14:tracePt t="3840" x="7169150" y="1123950"/>
          <p14:tracePt t="3850" x="7150100" y="1123950"/>
          <p14:tracePt t="3856" x="7142163" y="1123950"/>
          <p14:tracePt t="3860" x="7132638" y="1123950"/>
          <p14:tracePt t="3866" x="7113588" y="1123950"/>
          <p14:tracePt t="3870" x="7105650" y="1123950"/>
          <p14:tracePt t="3876" x="7096125" y="1123950"/>
          <p14:tracePt t="3882" x="7086600" y="1131888"/>
          <p14:tracePt t="3886" x="7050088" y="1131888"/>
          <p14:tracePt t="3890" x="7040563" y="1131888"/>
          <p14:tracePt t="3898" x="7032625" y="1141413"/>
          <p14:tracePt t="3900" x="7013575" y="1141413"/>
          <p14:tracePt t="3906" x="7004050" y="1150938"/>
          <p14:tracePt t="3914" x="6996113" y="1150938"/>
          <p14:tracePt t="3933" x="6977063" y="1160463"/>
          <p14:tracePt t="3942" x="6967538" y="1160463"/>
          <p14:tracePt t="4042" x="6967538" y="1168400"/>
          <p14:tracePt t="4052" x="6967538" y="1177925"/>
          <p14:tracePt t="4068" x="6967538" y="1196975"/>
          <p14:tracePt t="4082" x="6967538" y="1214438"/>
          <p14:tracePt t="4092" x="6967538" y="1223963"/>
          <p14:tracePt t="4098" x="6967538" y="1233488"/>
          <p14:tracePt t="4102" x="6967538" y="1241425"/>
          <p14:tracePt t="4108" x="6967538" y="1250950"/>
          <p14:tracePt t="4117" x="6967538" y="1260475"/>
          <p14:tracePt t="4123" x="6967538" y="1270000"/>
          <p14:tracePt t="4128" x="6967538" y="1287463"/>
          <p14:tracePt t="4138" x="6959600" y="1306513"/>
          <p14:tracePt t="4142" x="6959600" y="1314450"/>
          <p14:tracePt t="4149" x="6950075" y="1343025"/>
          <p14:tracePt t="4154" x="6940550" y="1360488"/>
          <p14:tracePt t="4158" x="6940550" y="1379538"/>
          <p14:tracePt t="4163" x="6931025" y="1397000"/>
          <p14:tracePt t="4168" x="6931025" y="1416050"/>
          <p14:tracePt t="4174" x="6923088" y="1433513"/>
          <p14:tracePt t="4184" x="6913563" y="1443038"/>
          <p14:tracePt t="4188" x="6913563" y="1452563"/>
          <p14:tracePt t="4193" x="6904038" y="1470025"/>
          <p14:tracePt t="4204" x="6904038" y="1479550"/>
          <p14:tracePt t="4207" x="6904038" y="1489075"/>
          <p14:tracePt t="4218" x="6894513" y="1497013"/>
          <p14:tracePt t="4248" x="6886575" y="1497013"/>
          <p14:tracePt t="4258" x="6886575" y="1506538"/>
          <p14:tracePt t="4266" x="6886575" y="1516063"/>
          <p14:tracePt t="4274" x="6877050" y="1516063"/>
          <p14:tracePt t="4282" x="6877050" y="1525588"/>
          <p14:tracePt t="4290" x="6867525" y="1525588"/>
          <p14:tracePt t="4304" x="6867525" y="1533525"/>
          <p14:tracePt t="4400" x="6858000" y="1533525"/>
          <p14:tracePt t="4406" x="6850063" y="1533525"/>
          <p14:tracePt t="4410" x="6840538" y="1533525"/>
          <p14:tracePt t="4416" x="6831013" y="1533525"/>
          <p14:tracePt t="4420" x="6821488" y="1533525"/>
          <p14:tracePt t="4426" x="6813550" y="1533525"/>
          <p14:tracePt t="4436" x="6804025" y="1533525"/>
          <p14:tracePt t="4448" x="6794500" y="1533525"/>
          <p14:tracePt t="4456" x="6784975" y="1533525"/>
          <p14:tracePt t="4778" x="6777038" y="1533525"/>
          <p14:tracePt t="4784" x="6777038" y="1543050"/>
          <p14:tracePt t="4788" x="6767513" y="1543050"/>
          <p14:tracePt t="4794" x="6757988" y="1543050"/>
          <p14:tracePt t="4798" x="6757988" y="1552575"/>
          <p14:tracePt t="4815" x="6748463" y="1552575"/>
          <p14:tracePt t="4828" x="6740525" y="1552575"/>
          <p14:tracePt t="4834" x="6731000" y="1562100"/>
          <p14:tracePt t="4849" x="6721475" y="1562100"/>
          <p14:tracePt t="4858" x="6711950" y="1570038"/>
          <p14:tracePt t="4878" x="6704013" y="1579563"/>
          <p14:tracePt t="4898" x="6694488" y="1589088"/>
          <p14:tracePt t="4904" x="6684963" y="1589088"/>
          <p14:tracePt t="4916" x="6675438" y="1598613"/>
          <p14:tracePt t="4918" x="6667500" y="1598613"/>
          <p14:tracePt t="4924" x="6667500" y="1606550"/>
          <p14:tracePt t="4928" x="6657975" y="1606550"/>
          <p14:tracePt t="4938" x="6648450" y="1606550"/>
          <p14:tracePt t="4944" x="6648450" y="1616075"/>
          <p14:tracePt t="4949" x="6648450" y="1625600"/>
          <p14:tracePt t="4954" x="6638925" y="1625600"/>
          <p14:tracePt t="4960" x="6638925" y="1635125"/>
          <p14:tracePt t="4965" x="6630988" y="1635125"/>
          <p14:tracePt t="4970" x="6621463" y="1643063"/>
          <p14:tracePt t="4984" x="6611938" y="1652588"/>
          <p14:tracePt t="4990" x="6602413" y="1662113"/>
          <p14:tracePt t="5000" x="6594475" y="1662113"/>
          <p14:tracePt t="5010" x="6594475" y="1671638"/>
          <p14:tracePt t="5016" x="6584950" y="1671638"/>
          <p14:tracePt t="5020" x="6575425" y="1671638"/>
          <p14:tracePt t="5024" x="6575425" y="1679575"/>
          <p14:tracePt t="5032" x="6565900" y="1689100"/>
          <p14:tracePt t="5034" x="6557963" y="1689100"/>
          <p14:tracePt t="5044" x="6548438" y="1689100"/>
          <p14:tracePt t="5050" x="6548438" y="1698625"/>
          <p14:tracePt t="5065" x="6538913" y="1698625"/>
          <p14:tracePt t="5070" x="6538913" y="1708150"/>
          <p14:tracePt t="5074" x="6529388" y="1708150"/>
          <p14:tracePt t="5090" x="6521450" y="1708150"/>
          <p14:tracePt t="5100" x="6511925" y="1708150"/>
          <p14:tracePt t="5106" x="6502400" y="1708150"/>
          <p14:tracePt t="5110" x="6492875" y="1708150"/>
          <p14:tracePt t="5116" x="6492875" y="1716088"/>
          <p14:tracePt t="5120" x="6483350" y="1716088"/>
          <p14:tracePt t="5126" x="6475413" y="1716088"/>
          <p14:tracePt t="5136" x="6465888" y="1725613"/>
          <p14:tracePt t="5147" x="6456363" y="1725613"/>
          <p14:tracePt t="5150" x="6446838" y="1725613"/>
          <p14:tracePt t="5166" x="6438900" y="1735138"/>
          <p14:tracePt t="5186" x="6429375" y="1735138"/>
          <p14:tracePt t="5192" x="6419850" y="1744663"/>
          <p14:tracePt t="5198" x="6410325" y="1744663"/>
          <p14:tracePt t="5200" x="6402388" y="1744663"/>
          <p14:tracePt t="5206" x="6392863" y="1752600"/>
          <p14:tracePt t="5214" x="6392863" y="1762125"/>
          <p14:tracePt t="5216" x="6383338" y="1762125"/>
          <p14:tracePt t="5222" x="6373813" y="1762125"/>
          <p14:tracePt t="5232" x="6365875" y="1762125"/>
          <p14:tracePt t="5236" x="6356350" y="1771650"/>
          <p14:tracePt t="5242" x="6346825" y="1781175"/>
          <p14:tracePt t="5247" x="6337300" y="1781175"/>
          <p14:tracePt t="5252" x="6329363" y="1789113"/>
          <p14:tracePt t="5264" x="6329363" y="1798638"/>
          <p14:tracePt t="5266" x="6310313" y="1798638"/>
          <p14:tracePt t="5276" x="6300788" y="1817688"/>
          <p14:tracePt t="5282" x="6292850" y="1817688"/>
          <p14:tracePt t="5288" x="6292850" y="1825625"/>
          <p14:tracePt t="5292" x="6283325" y="1844675"/>
          <p14:tracePt t="5297" x="6273800" y="1854200"/>
          <p14:tracePt t="5302" x="6273800" y="1862138"/>
          <p14:tracePt t="5308" x="6264275" y="1881188"/>
          <p14:tracePt t="5313" x="6256338" y="1890713"/>
          <p14:tracePt t="5318" x="6246813" y="1908175"/>
          <p14:tracePt t="5322" x="6246813" y="1917700"/>
          <p14:tracePt t="5329" x="6246813" y="1927225"/>
          <p14:tracePt t="5332" x="6237288" y="1944688"/>
          <p14:tracePt t="5338" x="6237288" y="1954213"/>
          <p14:tracePt t="5342" x="6237288" y="1963738"/>
          <p14:tracePt t="5348" x="6227763" y="1981200"/>
          <p14:tracePt t="5352" x="6227763" y="1990725"/>
          <p14:tracePt t="5358" x="6227763" y="2000250"/>
          <p14:tracePt t="5364" x="6227763" y="2009775"/>
          <p14:tracePt t="5368" x="6227763" y="2027238"/>
          <p14:tracePt t="5372" x="6227763" y="2036763"/>
          <p14:tracePt t="5379" x="6227763" y="2046288"/>
          <p14:tracePt t="5382" x="6227763" y="2054225"/>
          <p14:tracePt t="5388" x="6227763" y="2073275"/>
          <p14:tracePt t="5392" x="6227763" y="2090738"/>
          <p14:tracePt t="5398" x="6227763" y="2109788"/>
          <p14:tracePt t="5402" x="6227763" y="2146300"/>
          <p14:tracePt t="5408" x="6227763" y="2182813"/>
          <p14:tracePt t="5414" x="6227763" y="2209800"/>
          <p14:tracePt t="5418" x="6227763" y="2246313"/>
          <p14:tracePt t="5424" x="6227763" y="2282825"/>
          <p14:tracePt t="5429" x="6227763" y="2338388"/>
          <p14:tracePt t="5434" x="6227763" y="2365375"/>
          <p14:tracePt t="5438" x="6227763" y="2392363"/>
          <p14:tracePt t="5444" x="6227763" y="2419350"/>
          <p14:tracePt t="5448" x="6227763" y="2465388"/>
          <p14:tracePt t="5454" x="6227763" y="2484438"/>
          <p14:tracePt t="5460" x="6227763" y="2511425"/>
          <p14:tracePt t="5465" x="6227763" y="2520950"/>
          <p14:tracePt t="5470" x="6227763" y="2528888"/>
          <p14:tracePt t="5474" x="6227763" y="2547938"/>
          <p14:tracePt t="5482" x="6227763" y="2565400"/>
          <p14:tracePt t="5484" x="6227763" y="2584450"/>
          <p14:tracePt t="5490" x="6227763" y="2601913"/>
          <p14:tracePt t="5494" x="6227763" y="2620963"/>
          <p14:tracePt t="5500" x="6227763" y="2638425"/>
          <p14:tracePt t="5504" x="6227763" y="2657475"/>
          <p14:tracePt t="5515" x="6227763" y="2674938"/>
          <p14:tracePt t="5586" x="6237288" y="2674938"/>
          <p14:tracePt t="5590" x="6256338" y="2667000"/>
          <p14:tracePt t="5597" x="6292850" y="2638425"/>
          <p14:tracePt t="5600" x="6310313" y="2630488"/>
          <p14:tracePt t="5606" x="6337300" y="2611438"/>
          <p14:tracePt t="5610" x="6365875" y="2593975"/>
          <p14:tracePt t="5616" x="6402388" y="2574925"/>
          <p14:tracePt t="5620" x="6446838" y="2547938"/>
          <p14:tracePt t="5626" x="6511925" y="2511425"/>
          <p14:tracePt t="5632" x="6565900" y="2484438"/>
          <p14:tracePt t="5636" x="6630988" y="2465388"/>
          <p14:tracePt t="5640" x="6731000" y="2438400"/>
          <p14:tracePt t="5647" x="6821488" y="2411413"/>
          <p14:tracePt t="5652" x="6923088" y="2365375"/>
          <p14:tracePt t="5656" x="7050088" y="2319338"/>
          <p14:tracePt t="5664" x="7169150" y="2228850"/>
          <p14:tracePt t="5666" x="7288213" y="2155825"/>
          <p14:tracePt t="5672" x="7407275" y="2127250"/>
          <p14:tracePt t="5676" x="7516813" y="2090738"/>
          <p14:tracePt t="5682" x="7589838" y="2036763"/>
          <p14:tracePt t="5686" x="7653338" y="2000250"/>
          <p14:tracePt t="5692" x="7699375" y="1973263"/>
          <p14:tracePt t="5698" x="7735888" y="1963738"/>
          <p14:tracePt t="5702" x="7772400" y="1944688"/>
          <p14:tracePt t="5706" x="7799388" y="1935163"/>
          <p14:tracePt t="5714" x="7808913" y="1927225"/>
          <p14:tracePt t="5715" x="7826375" y="1927225"/>
          <p14:tracePt t="5732" x="7826375" y="1917700"/>
          <p14:tracePt t="5823" x="7826375" y="1908175"/>
          <p14:tracePt t="5848" x="7826375" y="1898650"/>
          <p14:tracePt t="5863" x="7826375" y="1890713"/>
          <p14:tracePt t="5878" x="7816850" y="1890713"/>
          <p14:tracePt t="5888" x="7816850" y="1881188"/>
          <p14:tracePt t="5892" x="7808913" y="1881188"/>
          <p14:tracePt t="5899" x="7799388" y="1881188"/>
          <p14:tracePt t="5916" x="7780338" y="1862138"/>
          <p14:tracePt t="5918" x="7772400" y="1862138"/>
          <p14:tracePt t="5924" x="7762875" y="1862138"/>
          <p14:tracePt t="5929" x="7753350" y="1854200"/>
          <p14:tracePt t="5934" x="7743825" y="1854200"/>
          <p14:tracePt t="5938" x="7716838" y="1844675"/>
          <p14:tracePt t="5944" x="7707313" y="1835150"/>
          <p14:tracePt t="5949" x="7689850" y="1825625"/>
          <p14:tracePt t="5954" x="7670800" y="1817688"/>
          <p14:tracePt t="5958" x="7643813" y="1808163"/>
          <p14:tracePt t="5966" x="7626350" y="1798638"/>
          <p14:tracePt t="5967" x="7589838" y="1781175"/>
          <p14:tracePt t="5974" x="7570788" y="1771650"/>
          <p14:tracePt t="5979" x="7553325" y="1752600"/>
          <p14:tracePt t="5984" x="7524750" y="1735138"/>
          <p14:tracePt t="5988" x="7507288" y="1725613"/>
          <p14:tracePt t="5994" x="7488238" y="1708150"/>
          <p14:tracePt t="6000" x="7470775" y="1698625"/>
          <p14:tracePt t="6004" x="7451725" y="1679575"/>
          <p14:tracePt t="6010" x="7443788" y="1662113"/>
          <p14:tracePt t="6015" x="7415213" y="1643063"/>
          <p14:tracePt t="6018" x="7407275" y="1625600"/>
          <p14:tracePt t="6024" x="7397750" y="1606550"/>
          <p14:tracePt t="6031" x="7388225" y="1589088"/>
          <p14:tracePt t="6034" x="7378700" y="1570038"/>
          <p14:tracePt t="6040" x="7370763" y="1533525"/>
          <p14:tracePt t="6044" x="7361238" y="1506538"/>
          <p14:tracePt t="6050" x="7351713" y="1479550"/>
          <p14:tracePt t="6054" x="7342188" y="1452563"/>
          <p14:tracePt t="6060" x="7324725" y="1423988"/>
          <p14:tracePt t="6066" x="7315200" y="1397000"/>
          <p14:tracePt t="6070" x="7305675" y="1379538"/>
          <p14:tracePt t="6073" x="7288213" y="1360488"/>
          <p14:tracePt t="6082" x="7269163" y="1343025"/>
          <p14:tracePt t="6084" x="7251700" y="1323975"/>
          <p14:tracePt t="6090" x="7232650" y="1314450"/>
          <p14:tracePt t="6094" x="7223125" y="1306513"/>
          <p14:tracePt t="6100" x="7223125" y="1287463"/>
          <p14:tracePt t="6104" x="7196138" y="1277938"/>
          <p14:tracePt t="6110" x="7196138" y="1270000"/>
          <p14:tracePt t="6116" x="7196138" y="1260475"/>
          <p14:tracePt t="6120" x="7186613" y="1260475"/>
          <p14:tracePt t="6126" x="7178675" y="1250950"/>
          <p14:tracePt t="6132" x="7169150" y="1250950"/>
          <p14:tracePt t="6140" x="7169150" y="1241425"/>
          <p14:tracePt t="6150" x="7159625" y="1233488"/>
          <p14:tracePt t="6160" x="7150100" y="1233488"/>
          <p14:tracePt t="6176" x="7150100" y="1223963"/>
          <p14:tracePt t="6246" x="7142163" y="1223963"/>
          <p14:tracePt t="6916" x="7132638" y="1223963"/>
          <p14:tracePt t="6928" x="7123113" y="1233488"/>
          <p14:tracePt t="6932" x="7123113" y="1241425"/>
          <p14:tracePt t="6948" x="7105650" y="1250950"/>
          <p14:tracePt t="6952" x="7096125" y="1250950"/>
          <p14:tracePt t="6958" x="7086600" y="1260475"/>
          <p14:tracePt t="6963" x="7086600" y="1270000"/>
          <p14:tracePt t="6972" x="7077075" y="1270000"/>
          <p14:tracePt t="6988" x="7069138" y="1277938"/>
          <p14:tracePt t="7018" x="7059613" y="1277938"/>
          <p14:tracePt t="7022" x="7059613" y="1287463"/>
          <p14:tracePt t="7032" x="7050088" y="1287463"/>
          <p14:tracePt t="7038" x="7040563" y="1287463"/>
          <p14:tracePt t="7044" x="7032625" y="1306513"/>
          <p14:tracePt t="7054" x="7023100" y="1306513"/>
          <p14:tracePt t="7058" x="7013575" y="1314450"/>
          <p14:tracePt t="7065" x="7004050" y="1314450"/>
          <p14:tracePt t="7068" x="6986588" y="1333500"/>
          <p14:tracePt t="7074" x="6977063" y="1333500"/>
          <p14:tracePt t="7079" x="6967538" y="1333500"/>
          <p14:tracePt t="7084" x="6950075" y="1343025"/>
          <p14:tracePt t="7094" x="6940550" y="1343025"/>
          <p14:tracePt t="7098" x="6931025" y="1350963"/>
          <p14:tracePt t="7104" x="6923088" y="1350963"/>
          <p14:tracePt t="7108" x="6913563" y="1360488"/>
          <p14:tracePt t="7115" x="6904038" y="1370013"/>
          <p14:tracePt t="7124" x="6894513" y="1379538"/>
          <p14:tracePt t="7150" x="6886575" y="1387475"/>
          <p14:tracePt t="7160" x="6877050" y="1387475"/>
          <p14:tracePt t="7165" x="6877050" y="1397000"/>
          <p14:tracePt t="7170" x="6867525" y="1397000"/>
          <p14:tracePt t="7179" x="6858000" y="1406525"/>
          <p14:tracePt t="7190" x="6850063" y="1406525"/>
          <p14:tracePt t="7194" x="6840538" y="1416050"/>
          <p14:tracePt t="7204" x="6840538" y="1423988"/>
          <p14:tracePt t="7210" x="6831013" y="1423988"/>
          <p14:tracePt t="7220" x="6821488" y="1423988"/>
          <p14:tracePt t="7224" x="6821488" y="1433513"/>
          <p14:tracePt t="7240" x="6813550" y="1433513"/>
          <p14:tracePt t="7250" x="6813550" y="1443038"/>
          <p14:tracePt t="7270" x="6804025" y="1443038"/>
          <p14:tracePt t="7286" x="6804025" y="1452563"/>
          <p14:tracePt t="7290" x="6794500" y="1452563"/>
          <p14:tracePt t="7298" x="6784975" y="1460500"/>
          <p14:tracePt t="7316" x="6777038" y="1470025"/>
          <p14:tracePt t="7331" x="6767513" y="1489075"/>
          <p14:tracePt t="7336" x="6757988" y="1489075"/>
          <p14:tracePt t="7366" x="6748463" y="1489075"/>
          <p14:tracePt t="7386" x="6748463" y="1497013"/>
          <p14:tracePt t="7398" x="6748463" y="1506538"/>
          <p14:tracePt t="7406" x="6740525" y="1506538"/>
          <p14:tracePt t="7416" x="6731000" y="1506538"/>
          <p14:tracePt t="7426" x="6731000" y="1516063"/>
          <p14:tracePt t="7432" x="6721475" y="1525588"/>
          <p14:tracePt t="7456" x="6711950" y="1533525"/>
          <p14:tracePt t="7466" x="6704013" y="1533525"/>
          <p14:tracePt t="7476" x="6704013" y="1543050"/>
          <p14:tracePt t="7482" x="6694488" y="1543050"/>
          <p14:tracePt t="7486" x="6684963" y="1552575"/>
          <p14:tracePt t="7518" x="6684963" y="1562100"/>
          <p14:tracePt t="7529" x="6675438" y="1562100"/>
          <p14:tracePt t="7532" x="6675438" y="1570038"/>
          <p14:tracePt t="7548" x="6675438" y="1579563"/>
          <p14:tracePt t="7563" x="6667500" y="1579563"/>
          <p14:tracePt t="7579" x="6657975" y="1579563"/>
          <p14:tracePt t="7594" x="6648450" y="1589088"/>
          <p14:tracePt t="7608" x="6648450" y="1598613"/>
          <p14:tracePt t="7614" x="6638925" y="1598613"/>
          <p14:tracePt t="7618" x="6630988" y="1606550"/>
          <p14:tracePt t="7630" x="6621463" y="1616075"/>
          <p14:tracePt t="7638" x="6611938" y="1635125"/>
          <p14:tracePt t="7658" x="6602413" y="1643063"/>
          <p14:tracePt t="7665" x="6594475" y="1643063"/>
          <p14:tracePt t="7674" x="6584950" y="1643063"/>
          <p14:tracePt t="7684" x="6575425" y="1652588"/>
          <p14:tracePt t="7698" x="6565900" y="1652588"/>
          <p14:tracePt t="7710" x="6557963" y="1652588"/>
          <p14:tracePt t="7718" x="6557963" y="1662113"/>
          <p14:tracePt t="7734" x="6557963" y="1671638"/>
          <p14:tracePt t="7744" x="6548438" y="1671638"/>
          <p14:tracePt t="7754" x="6538913" y="1671638"/>
          <p14:tracePt t="7760" x="6529388" y="1671638"/>
          <p14:tracePt t="7765" x="6529388" y="1679575"/>
          <p14:tracePt t="7774" x="6529388" y="1689100"/>
          <p14:tracePt t="7781" x="6521450" y="1689100"/>
          <p14:tracePt t="7784" x="6511925" y="1689100"/>
          <p14:tracePt t="7794" x="6511925" y="1698625"/>
          <p14:tracePt t="7800" x="6502400" y="1698625"/>
          <p14:tracePt t="7820" x="6492875" y="1708150"/>
          <p14:tracePt t="7832" x="6483350" y="1708150"/>
          <p14:tracePt t="7834" x="6475413" y="1716088"/>
          <p14:tracePt t="7845" x="6465888" y="1725613"/>
          <p14:tracePt t="7860" x="6456363" y="1725613"/>
          <p14:tracePt t="7866" x="6456363" y="1735138"/>
          <p14:tracePt t="7870" x="6456363" y="1744663"/>
          <p14:tracePt t="7890" x="6446838" y="1744663"/>
          <p14:tracePt t="7906" x="6438900" y="1744663"/>
          <p14:tracePt t="7916" x="6429375" y="1752600"/>
          <p14:tracePt t="7936" x="6419850" y="1762125"/>
          <p14:tracePt t="7940" x="6410325" y="1762125"/>
          <p14:tracePt t="7950" x="6402388" y="1771650"/>
          <p14:tracePt t="7960" x="6402388" y="1781175"/>
          <p14:tracePt t="7970" x="6392863" y="1781175"/>
          <p14:tracePt t="7976" x="6383338" y="1781175"/>
          <p14:tracePt t="7982" x="6383338" y="1789113"/>
          <p14:tracePt t="7986" x="6373813" y="1798638"/>
          <p14:tracePt t="7998" x="6365875" y="1798638"/>
          <p14:tracePt t="8002" x="6356350" y="1798638"/>
          <p14:tracePt t="8014" x="6356350" y="1808163"/>
          <p14:tracePt t="8016" x="6346825" y="1808163"/>
          <p14:tracePt t="8036" x="6337300" y="1817688"/>
          <p14:tracePt t="8048" x="6337300" y="1825625"/>
          <p14:tracePt t="8052" x="6329363" y="1825625"/>
          <p14:tracePt t="8066" x="6329363" y="1835150"/>
          <p14:tracePt t="8072" x="6319838" y="1835150"/>
          <p14:tracePt t="8088" x="6310313" y="1844675"/>
          <p14:tracePt t="8118" x="6300788" y="1844675"/>
          <p14:tracePt t="8122" x="6300788" y="1854200"/>
          <p14:tracePt t="8152" x="6292850" y="1854200"/>
          <p14:tracePt t="8158" x="6292850" y="1862138"/>
          <p14:tracePt t="8178" x="6292850" y="1871663"/>
          <p14:tracePt t="8198" x="6292850" y="1881188"/>
          <p14:tracePt t="8214" x="6292850" y="1890713"/>
          <p14:tracePt t="8224" x="6292850" y="1898650"/>
          <p14:tracePt t="8238" x="6292850" y="1908175"/>
          <p14:tracePt t="8254" x="6292850" y="1927225"/>
          <p14:tracePt t="8264" x="6292850" y="1935163"/>
          <p14:tracePt t="8268" x="6292850" y="1944688"/>
          <p14:tracePt t="8274" x="6292850" y="1954213"/>
          <p14:tracePt t="8280" x="6292850" y="1963738"/>
          <p14:tracePt t="8288" x="6292850" y="1973263"/>
          <p14:tracePt t="8294" x="6292850" y="1981200"/>
          <p14:tracePt t="8298" x="6283325" y="1990725"/>
          <p14:tracePt t="8304" x="6283325" y="2000250"/>
          <p14:tracePt t="8308" x="6283325" y="2009775"/>
          <p14:tracePt t="8315" x="6283325" y="2027238"/>
          <p14:tracePt t="8324" x="6283325" y="2036763"/>
          <p14:tracePt t="8331" x="6283325" y="2054225"/>
          <p14:tracePt t="8334" x="6283325" y="2063750"/>
          <p14:tracePt t="8340" x="6283325" y="2082800"/>
          <p14:tracePt t="8345" x="6283325" y="2100263"/>
          <p14:tracePt t="8350" x="6283325" y="2119313"/>
          <p14:tracePt t="8354" x="6283325" y="2127250"/>
          <p14:tracePt t="8360" x="6283325" y="2146300"/>
          <p14:tracePt t="8364" x="6283325" y="2163763"/>
          <p14:tracePt t="8370" x="6283325" y="2182813"/>
          <p14:tracePt t="8374" x="6283325" y="2192338"/>
          <p14:tracePt t="8381" x="6283325" y="2209800"/>
          <p14:tracePt t="8384" x="6283325" y="2219325"/>
          <p14:tracePt t="8389" x="6283325" y="2228850"/>
          <p14:tracePt t="8394" x="6283325" y="2236788"/>
          <p14:tracePt t="8400" x="6283325" y="2246313"/>
          <p14:tracePt t="8404" x="6283325" y="2255838"/>
          <p14:tracePt t="8410" x="6283325" y="2265363"/>
          <p14:tracePt t="8416" x="6283325" y="2273300"/>
          <p14:tracePt t="8420" x="6273800" y="2282825"/>
          <p14:tracePt t="8424" x="6273800" y="2301875"/>
          <p14:tracePt t="8436" x="6273800" y="2319338"/>
          <p14:tracePt t="8440" x="6273800" y="2338388"/>
          <p14:tracePt t="8447" x="6273800" y="2346325"/>
          <p14:tracePt t="8450" x="6273800" y="2365375"/>
          <p14:tracePt t="8456" x="6264275" y="2382838"/>
          <p14:tracePt t="8460" x="6264275" y="2401888"/>
          <p14:tracePt t="8466" x="6264275" y="2419350"/>
          <p14:tracePt t="8470" x="6264275" y="2438400"/>
          <p14:tracePt t="8476" x="6264275" y="2455863"/>
          <p14:tracePt t="8481" x="6264275" y="2465388"/>
          <p14:tracePt t="8486" x="6256338" y="2484438"/>
          <p14:tracePt t="8490" x="6256338" y="2501900"/>
          <p14:tracePt t="8498" x="6256338" y="2520950"/>
          <p14:tracePt t="8500" x="6256338" y="2538413"/>
          <p14:tracePt t="8506" x="6256338" y="2557463"/>
          <p14:tracePt t="8510" x="6256338" y="2574925"/>
          <p14:tracePt t="8516" x="6256338" y="2584450"/>
          <p14:tracePt t="8520" x="6246813" y="2601913"/>
          <p14:tracePt t="8526" x="6246813" y="2620963"/>
          <p14:tracePt t="8531" x="6246813" y="2630488"/>
          <p14:tracePt t="8536" x="6246813" y="2638425"/>
          <p14:tracePt t="8548" x="6246813" y="2657475"/>
          <p14:tracePt t="8556" x="6246813" y="2667000"/>
          <p14:tracePt t="8563" x="6246813" y="2674938"/>
          <p14:tracePt t="8567" x="6246813" y="2684463"/>
          <p14:tracePt t="8576" x="6246813" y="2693988"/>
          <p14:tracePt t="8586" x="6246813" y="2703513"/>
          <p14:tracePt t="8632" x="6246813" y="2711450"/>
          <p14:tracePt t="8758" x="6256338" y="2711450"/>
          <p14:tracePt t="8762" x="6264275" y="2711450"/>
          <p14:tracePt t="8774" x="6283325" y="2703513"/>
          <p14:tracePt t="8779" x="6292850" y="2703513"/>
          <p14:tracePt t="8784" x="6310313" y="2693988"/>
          <p14:tracePt t="8788" x="6329363" y="2684463"/>
          <p14:tracePt t="8794" x="6365875" y="2657475"/>
          <p14:tracePt t="8799" x="6392863" y="2647950"/>
          <p14:tracePt t="8804" x="6419850" y="2638425"/>
          <p14:tracePt t="8808" x="6446838" y="2620963"/>
          <p14:tracePt t="8815" x="6483350" y="2611438"/>
          <p14:tracePt t="8818" x="6511925" y="2593975"/>
          <p14:tracePt t="8824" x="6548438" y="2557463"/>
          <p14:tracePt t="8830" x="6575425" y="2547938"/>
          <p14:tracePt t="8834" x="6621463" y="2528888"/>
          <p14:tracePt t="8838" x="6638925" y="2501900"/>
          <p14:tracePt t="8844" x="6684963" y="2484438"/>
          <p14:tracePt t="8849" x="6704013" y="2474913"/>
          <p14:tracePt t="8854" x="6731000" y="2455863"/>
          <p14:tracePt t="8858" x="6757988" y="2438400"/>
          <p14:tracePt t="8865" x="6794500" y="2419350"/>
          <p14:tracePt t="8867" x="6813550" y="2401888"/>
          <p14:tracePt t="8874" x="6831013" y="2392363"/>
          <p14:tracePt t="8879" x="6840538" y="2382838"/>
          <p14:tracePt t="8884" x="6858000" y="2374900"/>
          <p14:tracePt t="8890" x="6877050" y="2355850"/>
          <p14:tracePt t="8895" x="6894513" y="2346325"/>
          <p14:tracePt t="8898" x="6904038" y="2346325"/>
          <p14:tracePt t="8904" x="6904038" y="2338388"/>
          <p14:tracePt t="8910" x="6923088" y="2338388"/>
          <p14:tracePt t="8916" x="6931025" y="2328863"/>
          <p14:tracePt t="8920" x="6940550" y="2319338"/>
          <p14:tracePt t="8924" x="6950075" y="2309813"/>
          <p14:tracePt t="8932" x="6959600" y="2309813"/>
          <p14:tracePt t="8934" x="6967538" y="2292350"/>
          <p14:tracePt t="8940" x="6986588" y="2292350"/>
          <p14:tracePt t="8945" x="6986588" y="2282825"/>
          <p14:tracePt t="8950" x="7004050" y="2273300"/>
          <p14:tracePt t="8954" x="7023100" y="2255838"/>
          <p14:tracePt t="8960" x="7050088" y="2246313"/>
          <p14:tracePt t="8965" x="7069138" y="2236788"/>
          <p14:tracePt t="8970" x="7086600" y="2219325"/>
          <p14:tracePt t="8974" x="7105650" y="2209800"/>
          <p14:tracePt t="8982" x="7123113" y="2192338"/>
          <p14:tracePt t="8983" x="7150100" y="2173288"/>
          <p14:tracePt t="8990" x="7169150" y="2146300"/>
          <p14:tracePt t="8994" x="7196138" y="2127250"/>
          <p14:tracePt t="9000" x="7215188" y="2100263"/>
          <p14:tracePt t="9006" x="7232650" y="2082800"/>
          <p14:tracePt t="9010" x="7259638" y="2063750"/>
          <p14:tracePt t="9016" x="7278688" y="2036763"/>
          <p14:tracePt t="9020" x="7288213" y="2017713"/>
          <p14:tracePt t="9026" x="7315200" y="2000250"/>
          <p14:tracePt t="9032" x="7334250" y="1990725"/>
          <p14:tracePt t="9036" x="7334250" y="1981200"/>
          <p14:tracePt t="9040" x="7342188" y="1981200"/>
          <p14:tracePt t="9048" x="7351713" y="1963738"/>
          <p14:tracePt t="9050" x="7361238" y="1954213"/>
          <p14:tracePt t="9056" x="7378700" y="1944688"/>
          <p14:tracePt t="9060" x="7378700" y="1935163"/>
          <p14:tracePt t="9066" x="7388225" y="1935163"/>
          <p14:tracePt t="9070" x="7388225" y="1927225"/>
          <p14:tracePt t="9081" x="7397750" y="1927225"/>
          <p14:tracePt t="9097" x="7397750" y="1917700"/>
          <p14:tracePt t="9106" x="7407275" y="1917700"/>
          <p14:tracePt t="9116" x="7407275" y="1908175"/>
          <p14:tracePt t="9126" x="7415213" y="1908175"/>
          <p14:tracePt t="9136" x="7424738" y="1908175"/>
          <p14:tracePt t="9140" x="7424738" y="1898650"/>
          <p14:tracePt t="9152" x="7434263" y="1898650"/>
          <p14:tracePt t="9164" x="7443788" y="1890713"/>
          <p14:tracePt t="9268" x="7443788" y="1881188"/>
          <p14:tracePt t="9414" x="7443788" y="1871663"/>
          <p14:tracePt t="9418" x="7443788" y="1862138"/>
          <p14:tracePt t="9428" x="7443788" y="1854200"/>
          <p14:tracePt t="9454" x="7443788" y="1844675"/>
          <p14:tracePt t="9776" x="7443788" y="1835150"/>
          <p14:tracePt t="9782" x="7434263" y="1825625"/>
          <p14:tracePt t="9788" x="7424738" y="1817688"/>
          <p14:tracePt t="9792" x="7415213" y="1808163"/>
          <p14:tracePt t="9798" x="7407275" y="1798638"/>
          <p14:tracePt t="9802" x="7397750" y="1789113"/>
          <p14:tracePt t="9808" x="7378700" y="1771650"/>
          <p14:tracePt t="9812" x="7370763" y="1752600"/>
          <p14:tracePt t="9822" x="7361238" y="1744663"/>
          <p14:tracePt t="9830" x="7334250" y="1716088"/>
          <p14:tracePt t="9832" x="7315200" y="1698625"/>
          <p14:tracePt t="9838" x="7296150" y="1679575"/>
          <p14:tracePt t="9842" x="7278688" y="1662113"/>
          <p14:tracePt t="9848" x="7259638" y="1643063"/>
          <p14:tracePt t="9852" x="7242175" y="1625600"/>
          <p14:tracePt t="9858" x="7223125" y="1589088"/>
          <p14:tracePt t="9862" x="7186613" y="1570038"/>
          <p14:tracePt t="9868" x="7169150" y="1543050"/>
          <p14:tracePt t="9872" x="7159625" y="1525588"/>
          <p14:tracePt t="9879" x="7150100" y="1516063"/>
          <p14:tracePt t="9882" x="7132638" y="1479550"/>
          <p14:tracePt t="9888" x="7123113" y="1479550"/>
          <p14:tracePt t="9892" x="7113588" y="1460500"/>
          <p14:tracePt t="9898" x="7105650" y="1452563"/>
          <p14:tracePt t="9904" x="7096125" y="1433513"/>
          <p14:tracePt t="9908" x="7096125" y="1423988"/>
          <p14:tracePt t="9916" x="7096125" y="1416050"/>
          <p14:tracePt t="9918" x="7077075" y="1397000"/>
          <p14:tracePt t="9930" x="7077075" y="1387475"/>
          <p14:tracePt t="9934" x="7059613" y="1379538"/>
          <p14:tracePt t="9938" x="7059613" y="1370013"/>
          <p14:tracePt t="9948" x="7050088" y="1360488"/>
          <p14:tracePt t="9954" x="7050088" y="1350963"/>
          <p14:tracePt t="9958" x="7040563" y="1350963"/>
          <p14:tracePt t="9974" x="7032625" y="1343025"/>
          <p14:tracePt t="9984" x="7032625" y="1333500"/>
          <p14:tracePt t="9999" x="7023100" y="1323975"/>
          <p14:tracePt t="10080" x="7013575" y="1323975"/>
          <p14:tracePt t="10422" x="7004050" y="1323975"/>
          <p14:tracePt t="10438" x="7004050" y="1333500"/>
          <p14:tracePt t="10448" x="6996113" y="1343025"/>
          <p14:tracePt t="10452" x="6996113" y="1350963"/>
          <p14:tracePt t="10458" x="6986588" y="1360488"/>
          <p14:tracePt t="10462" x="6977063" y="1360488"/>
          <p14:tracePt t="10468" x="6977063" y="1370013"/>
          <p14:tracePt t="10471" x="6967538" y="1370013"/>
          <p14:tracePt t="10480" x="6967538" y="1379538"/>
          <p14:tracePt t="10484" x="6950075" y="1379538"/>
          <p14:tracePt t="10488" x="6940550" y="1387475"/>
          <p14:tracePt t="10492" x="6940550" y="1397000"/>
          <p14:tracePt t="10498" x="6931025" y="1406525"/>
          <p14:tracePt t="10508" x="6923088" y="1406525"/>
          <p14:tracePt t="10515" x="6913563" y="1423988"/>
          <p14:tracePt t="10518" x="6904038" y="1423988"/>
          <p14:tracePt t="10524" x="6894513" y="1433513"/>
          <p14:tracePt t="10534" x="6886575" y="1443038"/>
          <p14:tracePt t="10538" x="6877050" y="1443038"/>
          <p14:tracePt t="10548" x="6877050" y="1452563"/>
          <p14:tracePt t="10554" x="6867525" y="1452563"/>
          <p14:tracePt t="10558" x="6867525" y="1460500"/>
          <p14:tracePt t="10565" x="6858000" y="1460500"/>
          <p14:tracePt t="10574" x="6858000" y="1470025"/>
          <p14:tracePt t="10580" x="6850063" y="1470025"/>
          <p14:tracePt t="10588" x="6840538" y="1479550"/>
          <p14:tracePt t="10595" x="6831013" y="1479550"/>
          <p14:tracePt t="10597" x="6821488" y="1489075"/>
          <p14:tracePt t="10604" x="6821488" y="1497013"/>
          <p14:tracePt t="10618" x="6804025" y="1497013"/>
          <p14:tracePt t="10624" x="6804025" y="1506538"/>
          <p14:tracePt t="10631" x="6794500" y="1506538"/>
          <p14:tracePt t="10634" x="6784975" y="1516063"/>
          <p14:tracePt t="10637" x="6784975" y="1525588"/>
          <p14:tracePt t="10645" x="6777038" y="1525588"/>
          <p14:tracePt t="10650" x="6767513" y="1525588"/>
          <p14:tracePt t="10665" x="6757988" y="1525588"/>
          <p14:tracePt t="10668" x="6757988" y="1533525"/>
          <p14:tracePt t="10684" x="6757988" y="1543050"/>
          <p14:tracePt t="10688" x="6748463" y="1543050"/>
          <p14:tracePt t="10698" x="6740525" y="1552575"/>
          <p14:tracePt t="10707" x="6731000" y="1552575"/>
          <p14:tracePt t="10715" x="6721475" y="1552575"/>
          <p14:tracePt t="10718" x="6711950" y="1562100"/>
          <p14:tracePt t="10730" x="6704013" y="1570038"/>
          <p14:tracePt t="10734" x="6704013" y="1579563"/>
          <p14:tracePt t="10737" x="6694488" y="1589088"/>
          <p14:tracePt t="10745" x="6684963" y="1589088"/>
          <p14:tracePt t="10749" x="6675438" y="1598613"/>
          <p14:tracePt t="10754" x="6667500" y="1598613"/>
          <p14:tracePt t="10760" x="6657975" y="1606550"/>
          <p14:tracePt t="10770" x="6648450" y="1606550"/>
          <p14:tracePt t="10781" x="6638925" y="1616075"/>
          <p14:tracePt t="10795" x="6630988" y="1625600"/>
          <p14:tracePt t="10804" x="6621463" y="1625600"/>
          <p14:tracePt t="10814" x="6611938" y="1625600"/>
          <p14:tracePt t="10820" x="6611938" y="1635125"/>
          <p14:tracePt t="10831" x="6602413" y="1643063"/>
          <p14:tracePt t="10847" x="6594475" y="1652588"/>
          <p14:tracePt t="10850" x="6584950" y="1662113"/>
          <p14:tracePt t="10854" x="6565900" y="1662113"/>
          <p14:tracePt t="10866" x="6557963" y="1671638"/>
          <p14:tracePt t="10870" x="6548438" y="1679575"/>
          <p14:tracePt t="10876" x="6529388" y="1689100"/>
          <p14:tracePt t="10886" x="6521450" y="1698625"/>
          <p14:tracePt t="10890" x="6511925" y="1708150"/>
          <p14:tracePt t="10915" x="6483350" y="1716088"/>
          <p14:tracePt t="10916" x="6475413" y="1716088"/>
          <p14:tracePt t="10920" x="6475413" y="1725613"/>
          <p14:tracePt t="10926" x="6465888" y="1735138"/>
          <p14:tracePt t="10936" x="6446838" y="1744663"/>
          <p14:tracePt t="10948" x="6438900" y="1752600"/>
          <p14:tracePt t="10950" x="6429375" y="1762125"/>
          <p14:tracePt t="10956" x="6419850" y="1762125"/>
          <p14:tracePt t="10960" x="6410325" y="1771650"/>
          <p14:tracePt t="10968" x="6410325" y="1781175"/>
          <p14:tracePt t="10972" x="6402388" y="1781175"/>
          <p14:tracePt t="10980" x="6392863" y="1781175"/>
          <p14:tracePt t="10982" x="6383338" y="1789113"/>
          <p14:tracePt t="10986" x="6373813" y="1789113"/>
          <p14:tracePt t="10992" x="6365875" y="1798638"/>
          <p14:tracePt t="10998" x="6356350" y="1798638"/>
          <p14:tracePt t="11002" x="6356350" y="1808163"/>
          <p14:tracePt t="11022" x="6346825" y="1808163"/>
          <p14:tracePt t="11030" x="6346825" y="1817688"/>
          <p14:tracePt t="11038" x="6337300" y="1825625"/>
          <p14:tracePt t="11048" x="6329363" y="1825625"/>
          <p14:tracePt t="11058" x="6319838" y="1825625"/>
          <p14:tracePt t="11068" x="6310313" y="1835150"/>
          <p14:tracePt t="11072" x="6300788" y="1844675"/>
          <p14:tracePt t="11080" x="6300788" y="1854200"/>
          <p14:tracePt t="11088" x="6300788" y="1862138"/>
          <p14:tracePt t="11097" x="6300788" y="1871663"/>
          <p14:tracePt t="11098" x="6292850" y="1881188"/>
          <p14:tracePt t="11108" x="6283325" y="1890713"/>
          <p14:tracePt t="11114" x="6283325" y="1908175"/>
          <p14:tracePt t="11118" x="6283325" y="1917700"/>
          <p14:tracePt t="11124" x="6273800" y="1935163"/>
          <p14:tracePt t="11130" x="6264275" y="1954213"/>
          <p14:tracePt t="11134" x="6264275" y="1973263"/>
          <p14:tracePt t="11138" x="6256338" y="1990725"/>
          <p14:tracePt t="11145" x="6246813" y="2009775"/>
          <p14:tracePt t="11148" x="6246813" y="2036763"/>
          <p14:tracePt t="11154" x="6237288" y="2054225"/>
          <p14:tracePt t="11158" x="6227763" y="2073275"/>
          <p14:tracePt t="11164" x="6227763" y="2100263"/>
          <p14:tracePt t="11168" x="6219825" y="2136775"/>
          <p14:tracePt t="11174" x="6210300" y="2163763"/>
          <p14:tracePt t="11180" x="6200775" y="2182813"/>
          <p14:tracePt t="11184" x="6200775" y="2209800"/>
          <p14:tracePt t="11190" x="6191250" y="2228850"/>
          <p14:tracePt t="11196" x="6191250" y="2246313"/>
          <p14:tracePt t="11198" x="6191250" y="2273300"/>
          <p14:tracePt t="11204" x="6191250" y="2309813"/>
          <p14:tracePt t="11210" x="6173788" y="2319338"/>
          <p14:tracePt t="11214" x="6173788" y="2355850"/>
          <p14:tracePt t="11220" x="6173788" y="2374900"/>
          <p14:tracePt t="11224" x="6164263" y="2392363"/>
          <p14:tracePt t="11231" x="6164263" y="2419350"/>
          <p14:tracePt t="11234" x="6164263" y="2428875"/>
          <p14:tracePt t="11240" x="6164263" y="2455863"/>
          <p14:tracePt t="11246" x="6164263" y="2484438"/>
          <p14:tracePt t="11250" x="6164263" y="2492375"/>
          <p14:tracePt t="11254" x="6164263" y="2520950"/>
          <p14:tracePt t="11262" x="6164263" y="2547938"/>
          <p14:tracePt t="11264" x="6154738" y="2565400"/>
          <p14:tracePt t="11270" x="6154738" y="2593975"/>
          <p14:tracePt t="11274" x="6154738" y="2611438"/>
          <p14:tracePt t="11281" x="6154738" y="2630488"/>
          <p14:tracePt t="11284" x="6154738" y="2647950"/>
          <p14:tracePt t="11297" x="6154738" y="2657475"/>
          <p14:tracePt t="11300" x="6154738" y="2667000"/>
          <p14:tracePt t="11366" x="6173788" y="2657475"/>
          <p14:tracePt t="11370" x="6200775" y="2638425"/>
          <p14:tracePt t="11376" x="6227763" y="2611438"/>
          <p14:tracePt t="11381" x="6256338" y="2593975"/>
          <p14:tracePt t="11386" x="6300788" y="2574925"/>
          <p14:tracePt t="11390" x="6329363" y="2565400"/>
          <p14:tracePt t="11398" x="6365875" y="2538413"/>
          <p14:tracePt t="11400" x="6392863" y="2520950"/>
          <p14:tracePt t="11406" x="6438900" y="2501900"/>
          <p14:tracePt t="11410" x="6483350" y="2474913"/>
          <p14:tracePt t="11416" x="6502400" y="2455863"/>
          <p14:tracePt t="11420" x="6548438" y="2438400"/>
          <p14:tracePt t="11426" x="6594475" y="2401888"/>
          <p14:tracePt t="11432" x="6621463" y="2382838"/>
          <p14:tracePt t="11436" x="6667500" y="2355850"/>
          <p14:tracePt t="11442" x="6704013" y="2338388"/>
          <p14:tracePt t="11447" x="6731000" y="2319338"/>
          <p14:tracePt t="11452" x="6757988" y="2301875"/>
          <p14:tracePt t="11456" x="6794500" y="2273300"/>
          <p14:tracePt t="11464" x="6821488" y="2255838"/>
          <p14:tracePt t="11466" x="6840538" y="2236788"/>
          <p14:tracePt t="11472" x="6867525" y="2219325"/>
          <p14:tracePt t="11476" x="6913563" y="2192338"/>
          <p14:tracePt t="11482" x="6950075" y="2173288"/>
          <p14:tracePt t="11486" x="6977063" y="2155825"/>
          <p14:tracePt t="11492" x="6996113" y="2119313"/>
          <p14:tracePt t="11498" x="7032625" y="2100263"/>
          <p14:tracePt t="11502" x="7050088" y="2090738"/>
          <p14:tracePt t="11506" x="7077075" y="2073275"/>
          <p14:tracePt t="11514" x="7105650" y="2054225"/>
          <p14:tracePt t="11518" x="7123113" y="2046288"/>
          <p14:tracePt t="11522" x="7159625" y="2017713"/>
          <p14:tracePt t="11526" x="7178675" y="2000250"/>
          <p14:tracePt t="11532" x="7196138" y="1981200"/>
          <p14:tracePt t="11536" x="7215188" y="1973263"/>
          <p14:tracePt t="11542" x="7232650" y="1963738"/>
          <p14:tracePt t="11548" x="7251700" y="1944688"/>
          <p14:tracePt t="11552" x="7269163" y="1935163"/>
          <p14:tracePt t="11558" x="7278688" y="1927225"/>
          <p14:tracePt t="11564" x="7296150" y="1927225"/>
          <p14:tracePt t="11568" x="7305675" y="1927225"/>
          <p14:tracePt t="11572" x="7305675" y="1917700"/>
          <p14:tracePt t="11582" x="7315200" y="1917700"/>
          <p14:tracePt t="11824" x="7324725" y="1917700"/>
          <p14:tracePt t="11830" x="7324725" y="1908175"/>
          <p14:tracePt t="11834" x="7342188" y="1898650"/>
          <p14:tracePt t="11839" x="7361238" y="1881188"/>
          <p14:tracePt t="11845" x="7378700" y="1881188"/>
          <p14:tracePt t="11850" x="7415213" y="1871663"/>
          <p14:tracePt t="11853" x="7434263" y="1862138"/>
          <p14:tracePt t="11860" x="7451725" y="1854200"/>
          <p14:tracePt t="11866" x="7480300" y="1844675"/>
          <p14:tracePt t="11869" x="7497763" y="1835150"/>
          <p14:tracePt t="11873" x="7516813" y="1825625"/>
          <p14:tracePt t="11882" x="7534275" y="1817688"/>
          <p14:tracePt t="11885" x="7570788" y="1808163"/>
          <p14:tracePt t="11897" x="7589838" y="1808163"/>
          <p14:tracePt t="11914" x="7634288" y="1781175"/>
          <p14:tracePt t="11916" x="7653338" y="1771650"/>
          <p14:tracePt t="11920" x="7662863" y="1771650"/>
          <p14:tracePt t="11925" x="7680325" y="1771650"/>
          <p14:tracePt t="11931" x="7680325" y="1762125"/>
          <p14:tracePt t="11935" x="7680325" y="1752600"/>
          <p14:tracePt t="11939" x="7689850" y="1744663"/>
          <p14:tracePt t="11956" x="7689850" y="1735138"/>
          <p14:tracePt t="12016" x="7680325" y="1752600"/>
          <p14:tracePt t="12021" x="7653338" y="1762125"/>
          <p14:tracePt t="12025" x="7607300" y="1789113"/>
          <p14:tracePt t="12032" x="7580313" y="1817688"/>
          <p14:tracePt t="12036" x="7480300" y="1862138"/>
          <p14:tracePt t="12041" x="7397750" y="1898650"/>
          <p14:tracePt t="12047" x="7269163" y="1944688"/>
          <p14:tracePt t="12052" x="7150100" y="1990725"/>
          <p14:tracePt t="12055" x="7004050" y="2054225"/>
          <p14:tracePt t="12064" x="6867525" y="2090738"/>
          <p14:tracePt t="12066" x="6731000" y="2173288"/>
          <p14:tracePt t="12071" x="6648450" y="2228850"/>
          <p14:tracePt t="12324" x="6638925" y="2228850"/>
          <p14:tracePt t="12334" x="6584950" y="2228850"/>
          <p14:tracePt t="12340" x="6548438" y="2209800"/>
          <p14:tracePt t="12345" x="6465888" y="2209800"/>
          <p14:tracePt t="12348" x="6373813" y="2173288"/>
          <p14:tracePt t="12354" x="6310313" y="2155825"/>
          <p14:tracePt t="12360" x="6256338" y="2146300"/>
          <p14:tracePt t="12364" x="6137275" y="2119313"/>
          <p14:tracePt t="12370" x="6054725" y="2073275"/>
          <p14:tracePt t="12374" x="5981700" y="2054225"/>
          <p14:tracePt t="12381" x="5899150" y="2027238"/>
          <p14:tracePt t="12384" x="5799138" y="1981200"/>
          <p14:tracePt t="12390" x="5735638" y="1944688"/>
          <p14:tracePt t="12395" x="5670550" y="1908175"/>
          <p14:tracePt t="12400" x="5634038" y="1890713"/>
          <p14:tracePt t="12404" x="5597525" y="1881188"/>
          <p14:tracePt t="12411" x="5561013" y="1881188"/>
          <p14:tracePt t="12414" x="5543550" y="1881188"/>
          <p14:tracePt t="12420" x="5534025" y="1881188"/>
          <p14:tracePt t="12424" x="5524500" y="1881188"/>
          <p14:tracePt t="12431" x="5516563" y="1871663"/>
          <p14:tracePt t="12446" x="5516563" y="1862138"/>
          <p14:tracePt t="12550" x="5516563" y="1854200"/>
          <p14:tracePt t="12556" x="5516563" y="1835150"/>
          <p14:tracePt t="12566" x="5524500" y="1825625"/>
          <p14:tracePt t="12570" x="5534025" y="1817688"/>
          <p14:tracePt t="12576" x="5534025" y="1808163"/>
          <p14:tracePt t="12580" x="5543550" y="1808163"/>
          <p14:tracePt t="12602" x="5553075" y="1808163"/>
          <p14:tracePt t="12656" x="5561013" y="1808163"/>
          <p14:tracePt t="12664" x="5561013" y="1798638"/>
          <p14:tracePt t="12676" x="5570538" y="1789113"/>
          <p14:tracePt t="12686" x="5580063" y="1789113"/>
          <p14:tracePt t="12692" x="5580063" y="1781175"/>
          <p14:tracePt t="12697" x="5589588" y="1781175"/>
          <p14:tracePt t="12702" x="5597525" y="1781175"/>
          <p14:tracePt t="12708" x="5616575" y="1771650"/>
          <p14:tracePt t="12713" x="5634038" y="1762125"/>
          <p14:tracePt t="12718" x="5643563" y="1752600"/>
          <p14:tracePt t="12722" x="5662613" y="1744663"/>
          <p14:tracePt t="12728" x="5680075" y="1725613"/>
          <p14:tracePt t="12731" x="5689600" y="1725613"/>
          <p14:tracePt t="12738" x="5699125" y="1716088"/>
          <p14:tracePt t="12742" x="5708650" y="1708150"/>
          <p14:tracePt t="12884" x="5708650" y="1716088"/>
          <p14:tracePt t="12888" x="5699125" y="1716088"/>
          <p14:tracePt t="12895" x="5699125" y="1725613"/>
          <p14:tracePt t="12914" x="5653088" y="1762125"/>
          <p14:tracePt t="12918" x="5634038" y="1771650"/>
          <p14:tracePt t="12924" x="5616575" y="1789113"/>
          <p14:tracePt t="12930" x="5597525" y="1798638"/>
          <p14:tracePt t="12934" x="5589588" y="1817688"/>
          <p14:tracePt t="12940" x="5561013" y="1825625"/>
          <p14:tracePt t="12945" x="5534025" y="1844675"/>
          <p14:tracePt t="12950" x="5507038" y="1862138"/>
          <p14:tracePt t="12954" x="5487988" y="1881188"/>
          <p14:tracePt t="12961" x="5461000" y="1908175"/>
          <p14:tracePt t="12965" x="5443538" y="1917700"/>
          <p14:tracePt t="12970" x="5407025" y="1927225"/>
          <p14:tracePt t="12974" x="5387975" y="1944688"/>
          <p14:tracePt t="12981" x="5360988" y="1963738"/>
          <p14:tracePt t="12984" x="5324475" y="1973263"/>
          <p14:tracePt t="12990" x="5305425" y="1981200"/>
          <p14:tracePt t="12995" x="5278438" y="2009775"/>
          <p14:tracePt t="13000" x="5260975" y="2017713"/>
          <p14:tracePt t="13004" x="5241925" y="2027238"/>
          <p14:tracePt t="13010" x="5224463" y="2036763"/>
          <p14:tracePt t="13015" x="5205413" y="2046288"/>
          <p14:tracePt t="13020" x="5178425" y="2054225"/>
          <p14:tracePt t="13024" x="5151438" y="2063750"/>
          <p14:tracePt t="13030" x="5132388" y="2073275"/>
          <p14:tracePt t="13034" x="5114925" y="2082800"/>
          <p14:tracePt t="13040" x="5095875" y="2090738"/>
          <p14:tracePt t="13047" x="5078413" y="2100263"/>
          <p14:tracePt t="13050" x="5059363" y="2109788"/>
          <p14:tracePt t="13054" x="5049838" y="2119313"/>
          <p14:tracePt t="13061" x="5041900" y="2127250"/>
          <p14:tracePt t="13066" x="5013325" y="2136775"/>
          <p14:tracePt t="13070" x="4995863" y="2146300"/>
          <p14:tracePt t="13076" x="4976813" y="2155825"/>
          <p14:tracePt t="13081" x="4949825" y="2155825"/>
          <p14:tracePt t="13086" x="4932363" y="2173288"/>
          <p14:tracePt t="13090" x="4913313" y="2182813"/>
          <p14:tracePt t="13097" x="4886325" y="2200275"/>
          <p14:tracePt t="13100" x="4849813" y="2209800"/>
          <p14:tracePt t="13106" x="4821238" y="2228850"/>
          <p14:tracePt t="13111" x="4794250" y="2255838"/>
          <p14:tracePt t="13116" x="4748213" y="2282825"/>
          <p14:tracePt t="13120" x="4711700" y="2309813"/>
          <p14:tracePt t="13126" x="4667250" y="2328863"/>
          <p14:tracePt t="13131" x="4621213" y="2365375"/>
          <p14:tracePt t="13136" x="4565650" y="2392363"/>
          <p14:tracePt t="13140" x="4511675" y="2428875"/>
          <p14:tracePt t="13148" x="4456113" y="2447925"/>
          <p14:tracePt t="13149" x="4419600" y="2474913"/>
          <p14:tracePt t="13156" x="4375150" y="2501900"/>
          <p14:tracePt t="13164" x="4329113" y="2538413"/>
          <p14:tracePt t="13166" x="4283075" y="2547938"/>
          <p14:tracePt t="13172" x="4237038" y="2574925"/>
          <p14:tracePt t="13176" x="4210050" y="2593975"/>
          <p14:tracePt t="13182" x="4164013" y="2611438"/>
          <p14:tracePt t="13186" x="4119563" y="2638425"/>
          <p14:tracePt t="13192" x="4073525" y="2657475"/>
          <p14:tracePt t="13198" x="4044950" y="2693988"/>
          <p14:tracePt t="13202" x="4017963" y="2703513"/>
          <p14:tracePt t="13206" x="3954463" y="2747963"/>
          <p14:tracePt t="13213" x="3927475" y="2767013"/>
          <p14:tracePt t="13216" x="3908425" y="2776538"/>
          <p14:tracePt t="13222" x="3881438" y="2803525"/>
          <p14:tracePt t="13226" x="3854450" y="2813050"/>
          <p14:tracePt t="13232" x="3825875" y="2830513"/>
          <p14:tracePt t="13236" x="3789363" y="2849563"/>
          <p14:tracePt t="13242" x="3771900" y="2857500"/>
          <p14:tracePt t="13247" x="3752850" y="2867025"/>
          <p14:tracePt t="13252" x="3725863" y="2886075"/>
          <p14:tracePt t="13256" x="3708400" y="2903538"/>
          <p14:tracePt t="13264" x="3689350" y="2913063"/>
          <p14:tracePt t="13265" x="3671888" y="2930525"/>
          <p14:tracePt t="13272" x="3662363" y="2930525"/>
          <p14:tracePt t="13278" x="3652838" y="2940050"/>
          <p14:tracePt t="13281" x="3643313" y="2940050"/>
          <p14:tracePt t="13286" x="3635375" y="2940050"/>
          <p14:tracePt t="13298" x="3625850" y="2949575"/>
          <p14:tracePt t="13314" x="3625850" y="2959100"/>
          <p14:tracePt t="13348" x="3616325" y="2959100"/>
          <p14:tracePt t="13352" x="3616325" y="2968625"/>
          <p14:tracePt t="13382" x="3606800" y="2976563"/>
          <p14:tracePt t="13398" x="3598863" y="2976563"/>
          <p14:tracePt t="13402" x="3598863" y="2986088"/>
          <p14:tracePt t="13413" x="3589338" y="2986088"/>
          <p14:tracePt t="13424" x="3579813" y="2995613"/>
          <p14:tracePt t="13434" x="3579813" y="3005138"/>
          <p14:tracePt t="13438" x="3579813" y="3013075"/>
          <p14:tracePt t="13445" x="3570288" y="3022600"/>
          <p14:tracePt t="13448" x="3562350" y="3032125"/>
          <p14:tracePt t="13454" x="3552825" y="3041650"/>
          <p14:tracePt t="13464" x="3543300" y="3041650"/>
          <p14:tracePt t="13468" x="3533775" y="3059113"/>
          <p14:tracePt t="13480" x="3533775" y="3078163"/>
          <p14:tracePt t="13488" x="3533775" y="3095625"/>
          <p14:tracePt t="13497" x="3533775" y="3105150"/>
          <p14:tracePt t="13500" x="3533775" y="3114675"/>
          <p14:tracePt t="13504" x="3533775" y="3132138"/>
          <p14:tracePt t="13511" x="3533775" y="3151188"/>
          <p14:tracePt t="13514" x="3525838" y="3168650"/>
          <p14:tracePt t="13518" x="3525838" y="3187700"/>
          <p14:tracePt t="13524" x="3525838" y="3214688"/>
          <p14:tracePt t="13530" x="3525838" y="3241675"/>
          <p14:tracePt t="13534" x="3525838" y="3268663"/>
          <p14:tracePt t="13540" x="3525838" y="3297238"/>
          <p14:tracePt t="13546" x="3525838" y="3341688"/>
          <p14:tracePt t="13550" x="3525838" y="3360738"/>
          <p14:tracePt t="13554" x="3525838" y="3387725"/>
          <p14:tracePt t="13561" x="3525838" y="3433763"/>
          <p14:tracePt t="13564" x="3525838" y="3460750"/>
          <p14:tracePt t="13569" x="3543300" y="3497263"/>
          <p14:tracePt t="13574" x="3552825" y="3533775"/>
          <p14:tracePt t="13580" x="3562350" y="3570288"/>
          <p14:tracePt t="13584" x="3570288" y="3589338"/>
          <p14:tracePt t="13590" x="3579813" y="3633788"/>
          <p14:tracePt t="13595" x="3589338" y="3662363"/>
          <p14:tracePt t="13600" x="3606800" y="3698875"/>
          <p14:tracePt t="13604" x="3625850" y="3716338"/>
          <p14:tracePt t="13612" x="3643313" y="3743325"/>
          <p14:tracePt t="13616" x="3662363" y="3762375"/>
          <p14:tracePt t="13620" x="3679825" y="3798888"/>
          <p14:tracePt t="13624" x="3689350" y="3825875"/>
          <p14:tracePt t="13630" x="3708400" y="3844925"/>
          <p14:tracePt t="13636" x="3716338" y="3862388"/>
          <p14:tracePt t="13640" x="3735388" y="3871913"/>
          <p14:tracePt t="13648" x="3744913" y="3889375"/>
          <p14:tracePt t="13649" x="3762375" y="3908425"/>
          <p14:tracePt t="13656" x="3781425" y="3917950"/>
          <p14:tracePt t="13662" x="3789363" y="3935413"/>
          <p14:tracePt t="13666" x="3798888" y="3944938"/>
          <p14:tracePt t="13670" x="3817938" y="3954463"/>
          <p14:tracePt t="13676" x="3835400" y="3963988"/>
          <p14:tracePt t="13681" x="3844925" y="3963988"/>
          <p14:tracePt t="13686" x="3862388" y="3971925"/>
          <p14:tracePt t="13690" x="3881438" y="3971925"/>
          <p14:tracePt t="13697" x="3898900" y="3981450"/>
          <p14:tracePt t="13699" x="3908425" y="3981450"/>
          <p14:tracePt t="13706" x="3927475" y="3981450"/>
          <p14:tracePt t="13714" x="3954463" y="3981450"/>
          <p14:tracePt t="13716" x="3971925" y="3981450"/>
          <p14:tracePt t="13720" x="4000500" y="3981450"/>
          <p14:tracePt t="13726" x="4027488" y="3981450"/>
          <p14:tracePt t="13732" x="4073525" y="3981450"/>
          <p14:tracePt t="13736" x="4110038" y="3981450"/>
          <p14:tracePt t="13742" x="4156075" y="3971925"/>
          <p14:tracePt t="13746" x="4200525" y="3963988"/>
          <p14:tracePt t="13752" x="4256088" y="3944938"/>
          <p14:tracePt t="13756" x="4302125" y="3935413"/>
          <p14:tracePt t="13764" x="4338638" y="3927475"/>
          <p14:tracePt t="13766" x="4419600" y="3898900"/>
          <p14:tracePt t="13772" x="4484688" y="3871913"/>
          <p14:tracePt t="13776" x="4538663" y="3852863"/>
          <p14:tracePt t="13782" x="4621213" y="3825875"/>
          <p14:tracePt t="13786" x="4684713" y="3816350"/>
          <p14:tracePt t="13792" x="4740275" y="3789363"/>
          <p14:tracePt t="13798" x="4803775" y="3762375"/>
          <p14:tracePt t="13801" x="4849813" y="3743325"/>
          <p14:tracePt t="13806" x="4932363" y="3716338"/>
          <p14:tracePt t="13813" x="4986338" y="3698875"/>
          <p14:tracePt t="13816" x="5032375" y="3679825"/>
          <p14:tracePt t="13822" x="5095875" y="3670300"/>
          <p14:tracePt t="13826" x="5168900" y="3643313"/>
          <p14:tracePt t="13832" x="5214938" y="3633788"/>
          <p14:tracePt t="13836" x="5260975" y="3616325"/>
          <p14:tracePt t="13842" x="5314950" y="3597275"/>
          <p14:tracePt t="13848" x="5360988" y="3589338"/>
          <p14:tracePt t="13852" x="5424488" y="3560763"/>
          <p14:tracePt t="13858" x="5470525" y="3533775"/>
          <p14:tracePt t="13863" x="5507038" y="3524250"/>
          <p14:tracePt t="13867" x="5553075" y="3516313"/>
          <p14:tracePt t="13872" x="5597525" y="3497263"/>
          <p14:tracePt t="13879" x="5643563" y="3470275"/>
          <p14:tracePt t="13882" x="5689600" y="3451225"/>
          <p14:tracePt t="13888" x="5708650" y="3433763"/>
          <p14:tracePt t="13892" x="5726113" y="3414713"/>
          <p14:tracePt t="13898" x="5772150" y="3406775"/>
          <p14:tracePt t="13902" x="5799138" y="3397250"/>
          <p14:tracePt t="13908" x="5808663" y="3387725"/>
          <p14:tracePt t="13913" x="5835650" y="3378200"/>
          <p14:tracePt t="13931" x="5862638" y="3370263"/>
          <p14:tracePt t="13932" x="5872163" y="3360738"/>
          <p14:tracePt t="13938" x="5891213" y="3351213"/>
          <p14:tracePt t="13942" x="5908675" y="3341688"/>
          <p14:tracePt t="13948" x="5935663" y="3333750"/>
          <p14:tracePt t="13952" x="5945188" y="3324225"/>
          <p14:tracePt t="13958" x="5964238" y="3314700"/>
          <p14:tracePt t="13964" x="5981700" y="3305175"/>
          <p14:tracePt t="13968" x="6018213" y="3287713"/>
          <p14:tracePt t="13972" x="6037263" y="3268663"/>
          <p14:tracePt t="13979" x="6064250" y="3268663"/>
          <p14:tracePt t="13984" x="6081713" y="3241675"/>
          <p14:tracePt t="13988" x="6100763" y="3224213"/>
          <p14:tracePt t="13995" x="6137275" y="3205163"/>
          <p14:tracePt t="13998" x="6164263" y="3205163"/>
          <p14:tracePt t="14004" x="6173788" y="3187700"/>
          <p14:tracePt t="14008" x="6191250" y="3178175"/>
          <p14:tracePt t="14014" x="6200775" y="3168650"/>
          <p14:tracePt t="14018" x="6219825" y="3151188"/>
          <p14:tracePt t="14024" x="6219825" y="3141663"/>
          <p14:tracePt t="14034" x="6227763" y="3132138"/>
          <p14:tracePt t="14038" x="6237288" y="3122613"/>
          <p14:tracePt t="14046" x="6246813" y="3105150"/>
          <p14:tracePt t="14048" x="6256338" y="3095625"/>
          <p14:tracePt t="14054" x="6264275" y="3068638"/>
          <p14:tracePt t="14058" x="6273800" y="3041650"/>
          <p14:tracePt t="14064" x="6283325" y="3005138"/>
          <p14:tracePt t="14068" x="6292850" y="2976563"/>
          <p14:tracePt t="14074" x="6319838" y="2949575"/>
          <p14:tracePt t="14081" x="6329363" y="2903538"/>
          <p14:tracePt t="14084" x="6337300" y="2867025"/>
          <p14:tracePt t="14090" x="6356350" y="2820988"/>
          <p14:tracePt t="14096" x="6356350" y="2776538"/>
          <p14:tracePt t="14100" x="6365875" y="2730500"/>
          <p14:tracePt t="14103" x="6365875" y="2693988"/>
          <p14:tracePt t="14111" x="6365875" y="2657475"/>
          <p14:tracePt t="14114" x="6365875" y="2620963"/>
          <p14:tracePt t="14120" x="6383338" y="2584450"/>
          <p14:tracePt t="14124" x="6383338" y="2565400"/>
          <p14:tracePt t="14130" x="6383338" y="2520950"/>
          <p14:tracePt t="14134" x="6383338" y="2492375"/>
          <p14:tracePt t="14140" x="6383338" y="2465388"/>
          <p14:tracePt t="14146" x="6365875" y="2447925"/>
          <p14:tracePt t="14150" x="6356350" y="2411413"/>
          <p14:tracePt t="14154" x="6346825" y="2392363"/>
          <p14:tracePt t="14162" x="6337300" y="2365375"/>
          <p14:tracePt t="14163" x="6319838" y="2346325"/>
          <p14:tracePt t="14170" x="6310313" y="2319338"/>
          <p14:tracePt t="14174" x="6292850" y="2301875"/>
          <p14:tracePt t="14180" x="6283325" y="2265363"/>
          <p14:tracePt t="14184" x="6273800" y="2236788"/>
          <p14:tracePt t="14190" x="6256338" y="2219325"/>
          <p14:tracePt t="14198" x="6227763" y="2182813"/>
          <p14:tracePt t="14200" x="6219825" y="2155825"/>
          <p14:tracePt t="14203" x="6210300" y="2136775"/>
          <p14:tracePt t="14212" x="6191250" y="2119313"/>
          <p14:tracePt t="14216" x="6183313" y="2090738"/>
          <p14:tracePt t="14220" x="6164263" y="2054225"/>
          <p14:tracePt t="14226" x="6154738" y="2036763"/>
          <p14:tracePt t="14231" x="6118225" y="2017713"/>
          <p14:tracePt t="14236" x="6110288" y="2000250"/>
          <p14:tracePt t="14240" x="6091238" y="1973263"/>
          <p14:tracePt t="14247" x="6073775" y="1935163"/>
          <p14:tracePt t="14250" x="6054725" y="1927225"/>
          <p14:tracePt t="14256" x="6018213" y="1908175"/>
          <p14:tracePt t="14262" x="6000750" y="1890713"/>
          <p14:tracePt t="14266" x="5972175" y="1871663"/>
          <p14:tracePt t="14270" x="5945188" y="1854200"/>
          <p14:tracePt t="14276" x="5908675" y="1835150"/>
          <p14:tracePt t="14281" x="5881688" y="1817688"/>
          <p14:tracePt t="14286" x="5835650" y="1808163"/>
          <p14:tracePt t="14290" x="5818188" y="1789113"/>
          <p14:tracePt t="14297" x="5781675" y="1781175"/>
          <p14:tracePt t="14300" x="5745163" y="1762125"/>
          <p14:tracePt t="14306" x="5716588" y="1762125"/>
          <p14:tracePt t="14313" x="5670550" y="1752600"/>
          <p14:tracePt t="14315" x="5634038" y="1744663"/>
          <p14:tracePt t="14322" x="5607050" y="1744663"/>
          <p14:tracePt t="14326" x="5561013" y="1744663"/>
          <p14:tracePt t="14332" x="5524500" y="1744663"/>
          <p14:tracePt t="14336" x="5480050" y="1744663"/>
          <p14:tracePt t="14341" x="5443538" y="1744663"/>
          <p14:tracePt t="14346" x="5397500" y="1744663"/>
          <p14:tracePt t="14351" x="5341938" y="1744663"/>
          <p14:tracePt t="14355" x="5287963" y="1744663"/>
          <p14:tracePt t="14363" x="5251450" y="1744663"/>
          <p14:tracePt t="14366" x="5195888" y="1744663"/>
          <p14:tracePt t="14372" x="5132388" y="1762125"/>
          <p14:tracePt t="14375" x="5086350" y="1762125"/>
          <p14:tracePt t="14382" x="5013325" y="1789113"/>
          <p14:tracePt t="14386" x="4959350" y="1798638"/>
          <p14:tracePt t="14392" x="4895850" y="1808163"/>
          <p14:tracePt t="14397" x="4840288" y="1835150"/>
          <p14:tracePt t="14402" x="4776788" y="1862138"/>
          <p14:tracePt t="14406" x="4711700" y="1881188"/>
          <p14:tracePt t="14414" x="4667250" y="1908175"/>
          <p14:tracePt t="14416" x="4602163" y="1944688"/>
          <p14:tracePt t="14422" x="4557713" y="1963738"/>
          <p14:tracePt t="14430" x="4492625" y="2009775"/>
          <p14:tracePt t="14432" x="4448175" y="2017713"/>
          <p14:tracePt t="14436" x="4402138" y="2054225"/>
          <p14:tracePt t="14442" x="4356100" y="2073275"/>
          <p14:tracePt t="14448" x="4329113" y="2109788"/>
          <p14:tracePt t="14452" x="4283075" y="2127250"/>
          <p14:tracePt t="14458" x="4237038" y="2155825"/>
          <p14:tracePt t="14463" x="4192588" y="2182813"/>
          <p14:tracePt t="14468" x="4146550" y="2209800"/>
          <p14:tracePt t="14472" x="4110038" y="2236788"/>
          <p14:tracePt t="14478" x="4083050" y="2273300"/>
          <p14:tracePt t="14481" x="4044950" y="2301875"/>
          <p14:tracePt t="14488" x="4017963" y="2338388"/>
          <p14:tracePt t="14492" x="3990975" y="2382838"/>
          <p14:tracePt t="14498" x="3944938" y="2419350"/>
          <p14:tracePt t="14502" x="3927475" y="2447925"/>
          <p14:tracePt t="14508" x="3890963" y="2492375"/>
          <p14:tracePt t="14513" x="3871913" y="2511425"/>
          <p14:tracePt t="14518" x="3835400" y="2557463"/>
          <p14:tracePt t="14522" x="3817938" y="2584450"/>
          <p14:tracePt t="14529" x="3798888" y="2611438"/>
          <p14:tracePt t="14532" x="3789363" y="2647950"/>
          <p14:tracePt t="14538" x="3771900" y="2684463"/>
          <p14:tracePt t="14546" x="3744913" y="2720975"/>
          <p14:tracePt t="14548" x="3735388" y="2767013"/>
          <p14:tracePt t="14554" x="3716338" y="2794000"/>
          <p14:tracePt t="14558" x="3708400" y="2840038"/>
          <p14:tracePt t="14564" x="3698875" y="2886075"/>
          <p14:tracePt t="14568" x="3671888" y="2940050"/>
          <p14:tracePt t="14573" x="3662363" y="2986088"/>
          <p14:tracePt t="14579" x="3662363" y="3022600"/>
          <p14:tracePt t="14584" x="3662363" y="3078163"/>
          <p14:tracePt t="14588" x="3643313" y="3141663"/>
          <p14:tracePt t="14596" x="3643313" y="3195638"/>
          <p14:tracePt t="14598" x="3643313" y="3251200"/>
          <p14:tracePt t="14604" x="3643313" y="3314700"/>
          <p14:tracePt t="14608" x="3643313" y="3351213"/>
          <p14:tracePt t="14614" x="3643313" y="3406775"/>
          <p14:tracePt t="14618" x="3643313" y="3443288"/>
          <p14:tracePt t="14623" x="3662363" y="3479800"/>
          <p14:tracePt t="14630" x="3662363" y="3516313"/>
          <p14:tracePt t="14634" x="3679825" y="3560763"/>
          <p14:tracePt t="14637" x="3689350" y="3589338"/>
          <p14:tracePt t="14645" x="3698875" y="3633788"/>
          <p14:tracePt t="14648" x="3716338" y="3662363"/>
          <p14:tracePt t="14653" x="3735388" y="3706813"/>
          <p14:tracePt t="14662" x="3752850" y="3735388"/>
          <p14:tracePt t="14664" x="3771900" y="3771900"/>
          <p14:tracePt t="14667" x="3781425" y="3798888"/>
          <p14:tracePt t="14673" x="3798888" y="3816350"/>
          <p14:tracePt t="14680" x="3825875" y="3844925"/>
          <p14:tracePt t="14684" x="3844925" y="3871913"/>
          <p14:tracePt t="14689" x="3862388" y="3889375"/>
          <p14:tracePt t="14695" x="3881438" y="3908425"/>
          <p14:tracePt t="14700" x="3908425" y="3927475"/>
          <p14:tracePt t="14703" x="3944938" y="3944938"/>
          <p14:tracePt t="14711" x="3963988" y="3954463"/>
          <p14:tracePt t="14714" x="3990975" y="3981450"/>
          <p14:tracePt t="14720" x="4017963" y="3990975"/>
          <p14:tracePt t="14723" x="4054475" y="4000500"/>
          <p14:tracePt t="14730" x="4083050" y="4017963"/>
          <p14:tracePt t="14734" x="4110038" y="4017963"/>
          <p14:tracePt t="14740" x="4146550" y="4027488"/>
          <p14:tracePt t="14747" x="4173538" y="4037013"/>
          <p14:tracePt t="14749" x="4200525" y="4044950"/>
          <p14:tracePt t="14753" x="4229100" y="4044950"/>
          <p14:tracePt t="14761" x="4273550" y="4044950"/>
          <p14:tracePt t="14764" x="4310063" y="4044950"/>
          <p14:tracePt t="14770" x="4346575" y="4044950"/>
          <p14:tracePt t="14776" x="4402138" y="4037013"/>
          <p14:tracePt t="14780" x="4456113" y="4037013"/>
          <p14:tracePt t="14783" x="4502150" y="4027488"/>
          <p14:tracePt t="14789" x="4557713" y="4008438"/>
          <p14:tracePt t="14797" x="4621213" y="3990975"/>
          <p14:tracePt t="14800" x="4684713" y="3963988"/>
          <p14:tracePt t="14805" x="4740275" y="3954463"/>
          <p14:tracePt t="14812" x="4803775" y="3927475"/>
          <p14:tracePt t="14816" x="4886325" y="3898900"/>
          <p14:tracePt t="14819" x="4959350" y="3871913"/>
          <p14:tracePt t="14825" x="5005388" y="3862388"/>
          <p14:tracePt t="14830" x="5068888" y="3835400"/>
          <p14:tracePt t="14835" x="5141913" y="3808413"/>
          <p14:tracePt t="14839" x="5205413" y="3789363"/>
          <p14:tracePt t="14847" x="5287963" y="3771900"/>
          <p14:tracePt t="14850" x="5360988" y="3743325"/>
          <p14:tracePt t="14855" x="5443538" y="3735388"/>
          <p14:tracePt t="14863" x="5516563" y="3706813"/>
          <p14:tracePt t="14866" x="5597525" y="3679825"/>
          <p14:tracePt t="14870" x="5662613" y="3662363"/>
          <p14:tracePt t="14876" x="5735638" y="3643313"/>
          <p14:tracePt t="14881" x="5818188" y="3606800"/>
          <p14:tracePt t="14886" x="5881688" y="3579813"/>
          <p14:tracePt t="14891" x="5954713" y="3552825"/>
          <p14:tracePt t="14897" x="6018213" y="3524250"/>
          <p14:tracePt t="14902" x="6100763" y="3487738"/>
          <p14:tracePt t="14905" x="6164263" y="3460750"/>
          <p14:tracePt t="14915" x="6246813" y="3433763"/>
          <p14:tracePt t="14916" x="6319838" y="3397250"/>
          <p14:tracePt t="14921" x="6402388" y="3360738"/>
          <p14:tracePt t="14925" x="6465888" y="3333750"/>
          <p14:tracePt t="14932" x="6565900" y="3305175"/>
          <p14:tracePt t="14935" x="6638925" y="3260725"/>
          <p14:tracePt t="14941" x="6721475" y="3241675"/>
          <p14:tracePt t="14947" x="6804025" y="3214688"/>
          <p14:tracePt t="14951" x="6913563" y="3168650"/>
          <p14:tracePt t="14955" x="6996113" y="3141663"/>
          <p14:tracePt t="14964" x="7123113" y="3114675"/>
          <p14:tracePt t="14965" x="7223125" y="3086100"/>
          <p14:tracePt t="14971" x="7351713" y="3059113"/>
          <p14:tracePt t="14980" x="7480300" y="3022600"/>
          <p14:tracePt t="14981" x="7626350" y="3022600"/>
          <p14:tracePt t="14986" x="7780338" y="3013075"/>
          <p14:tracePt t="14991" x="7945438" y="2995613"/>
          <p14:tracePt t="14997" x="8101013" y="2995613"/>
          <p14:tracePt t="15002" x="8283575" y="2986088"/>
          <p14:tracePt t="15008" x="8466138" y="2986088"/>
          <p14:tracePt t="15014" x="8694738" y="2986088"/>
          <p14:tracePt t="15015" x="8867775" y="2986088"/>
          <p14:tracePt t="15022" x="9096375" y="2986088"/>
          <p14:tracePt t="15029" x="9361488" y="2968625"/>
          <p14:tracePt t="15031" x="9625013" y="2968625"/>
          <p14:tracePt t="15038" x="9853613" y="2968625"/>
          <p14:tracePt t="15042" x="10036175" y="2968625"/>
          <p14:tracePt t="15047" x="10237788" y="2968625"/>
          <p14:tracePt t="15051" x="10429875" y="2968625"/>
          <p14:tracePt t="15057" x="10612438" y="2968625"/>
          <p14:tracePt t="15063" x="10795000" y="2968625"/>
          <p14:tracePt t="15067" x="10941050" y="2968625"/>
          <p14:tracePt t="15071" x="11123613" y="2968625"/>
          <p14:tracePt t="15079" x="11269663" y="2968625"/>
          <p14:tracePt t="15082" x="11398250" y="2968625"/>
          <p14:tracePt t="15087" x="11544300" y="2968625"/>
          <p14:tracePt t="15091" x="11690350" y="2986088"/>
          <p14:tracePt t="15098" x="11853863" y="2986088"/>
          <p14:tracePt t="15102" x="11982450" y="2986088"/>
          <p14:tracePt t="15108" x="12128500" y="2986088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물, 보트, 남자이(가) 표시된 사진&#10;&#10;자동 생성된 설명">
            <a:extLst>
              <a:ext uri="{FF2B5EF4-FFF2-40B4-BE49-F238E27FC236}">
                <a16:creationId xmlns:a16="http://schemas.microsoft.com/office/drawing/2014/main" id="{5293872C-3396-4501-A000-67FDABDC75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030" r="1" b="173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BAF3DD8-E445-4722-9027-BCDFDD76C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6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1"/>
    </mc:Choice>
    <mc:Fallback>
      <p:transition spd="slow" advTm="7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6" x="11661775" y="4373563"/>
          <p14:tracePt t="1080" x="11507788" y="4446588"/>
          <p14:tracePt t="1086" x="11360150" y="4511675"/>
          <p14:tracePt t="1090" x="11169650" y="4575175"/>
          <p14:tracePt t="1096" x="11031538" y="4629150"/>
          <p14:tracePt t="1102" x="10848975" y="4694238"/>
          <p14:tracePt t="1106" x="10694988" y="4738688"/>
          <p14:tracePt t="1110" x="10547350" y="4784725"/>
          <p14:tracePt t="1117" x="10410825" y="4840288"/>
          <p14:tracePt t="1120" x="10301288" y="4876800"/>
          <p14:tracePt t="1126" x="10201275" y="4913313"/>
          <p14:tracePt t="1134" x="10128250" y="4930775"/>
          <p14:tracePt t="1136" x="10082213" y="4949825"/>
          <p14:tracePt t="1140" x="10018713" y="4976813"/>
          <p14:tracePt t="1146" x="9991725" y="4986338"/>
          <p14:tracePt t="1151" x="9955213" y="4986338"/>
          <p14:tracePt t="1156" x="9936163" y="5003800"/>
          <p14:tracePt t="1162" x="9926638" y="5003800"/>
          <p14:tracePt t="1168" x="9918700" y="5022850"/>
          <p14:tracePt t="1172" x="9909175" y="5022850"/>
          <p14:tracePt t="1176" x="9899650" y="5022850"/>
          <p14:tracePt t="1182" x="9882188" y="5032375"/>
          <p14:tracePt t="3704" x="9872663" y="5032375"/>
          <p14:tracePt t="3708" x="9809163" y="5032375"/>
          <p14:tracePt t="3715" x="9772650" y="5013325"/>
          <p14:tracePt t="3718" x="9707563" y="5003800"/>
          <p14:tracePt t="3724" x="9671050" y="5003800"/>
          <p14:tracePt t="3728" x="9625013" y="4986338"/>
          <p14:tracePt t="3734" x="9598025" y="4986338"/>
          <p14:tracePt t="3738" x="9551988" y="4959350"/>
          <p14:tracePt t="3744" x="9534525" y="4940300"/>
          <p14:tracePt t="3748" x="9488488" y="4922838"/>
          <p14:tracePt t="3754" x="9451975" y="4894263"/>
          <p14:tracePt t="3758" x="9398000" y="4876800"/>
          <p14:tracePt t="3766" x="9361488" y="4867275"/>
          <p14:tracePt t="3769" x="9278938" y="4840288"/>
          <p14:tracePt t="3774" x="9186863" y="4821238"/>
          <p14:tracePt t="3778" x="9069388" y="4794250"/>
          <p14:tracePt t="3785" x="8940800" y="4784725"/>
          <p14:tracePt t="3788" x="8812213" y="4767263"/>
          <p14:tracePt t="3794" x="8666163" y="4757738"/>
          <p14:tracePt t="3801" x="8502650" y="4738688"/>
          <p14:tracePt t="3804" x="8356600" y="4721225"/>
          <p14:tracePt t="3810" x="8174038" y="4721225"/>
          <p14:tracePt t="3816" x="8008938" y="4721225"/>
          <p14:tracePt t="3820" x="7845425" y="4748213"/>
          <p14:tracePt t="3824" x="7707313" y="4775200"/>
          <p14:tracePt t="3830" x="7616825" y="4803775"/>
          <p14:tracePt t="4202" x="7589838" y="4803775"/>
          <p14:tracePt t="4208" x="7543800" y="4803775"/>
          <p14:tracePt t="4212" x="7507288" y="4803775"/>
          <p14:tracePt t="4218" x="7470775" y="4803775"/>
          <p14:tracePt t="4222" x="7434263" y="4803775"/>
          <p14:tracePt t="4228" x="7407275" y="4803775"/>
          <p14:tracePt t="4233" x="7361238" y="4811713"/>
          <p14:tracePt t="4238" x="7324725" y="4811713"/>
          <p14:tracePt t="4242" x="7288213" y="4811713"/>
          <p14:tracePt t="4247" x="7251700" y="4811713"/>
          <p14:tracePt t="4251" x="7205663" y="4811713"/>
          <p14:tracePt t="4258" x="7178675" y="4821238"/>
          <p14:tracePt t="4265" x="7142163" y="4821238"/>
          <p14:tracePt t="4268" x="7123113" y="4821238"/>
          <p14:tracePt t="4274" x="7086600" y="4821238"/>
          <p14:tracePt t="4278" x="7077075" y="4821238"/>
          <p14:tracePt t="4284" x="7069138" y="4830763"/>
          <p14:tracePt t="4288" x="7059613" y="4830763"/>
          <p14:tracePt t="4294" x="7050088" y="4830763"/>
          <p14:tracePt t="4304" x="7040563" y="4830763"/>
          <p14:tracePt t="4316" x="7032625" y="4830763"/>
          <p14:tracePt t="4318" x="7023100" y="4830763"/>
          <p14:tracePt t="4324" x="7023100" y="4821238"/>
          <p14:tracePt t="4878" x="7013575" y="4821238"/>
          <p14:tracePt t="4884" x="7013575" y="4794250"/>
          <p14:tracePt t="4901" x="7023100" y="4748213"/>
          <p14:tracePt t="4904" x="7023100" y="4738688"/>
          <p14:tracePt t="4908" x="7032625" y="4738688"/>
          <p14:tracePt t="4916" x="7032625" y="4730750"/>
          <p14:tracePt t="4918" x="7032625" y="4721225"/>
          <p14:tracePt t="4924" x="7032625" y="4711700"/>
          <p14:tracePt t="4928" x="7032625" y="4702175"/>
          <p14:tracePt t="4934" x="7032625" y="4694238"/>
          <p14:tracePt t="4954" x="7032625" y="4684713"/>
          <p14:tracePt t="4960" x="7032625" y="4675188"/>
          <p14:tracePt t="4965" x="7032625" y="4665663"/>
          <p14:tracePt t="4970" x="7032625" y="4657725"/>
          <p14:tracePt t="4974" x="7032625" y="4638675"/>
          <p14:tracePt t="4980" x="7032625" y="4621213"/>
          <p14:tracePt t="4990" x="7032625" y="4602163"/>
          <p14:tracePt t="4994" x="7032625" y="4584700"/>
          <p14:tracePt t="5001" x="6996113" y="4584700"/>
          <p14:tracePt t="5004" x="6986588" y="4584700"/>
          <p14:tracePt t="5010" x="6977063" y="4584700"/>
          <p14:tracePt t="5020" x="6977063" y="4629150"/>
          <p14:tracePt t="5024" x="6977063" y="4648200"/>
          <p14:tracePt t="5031" x="7004050" y="4648200"/>
          <p14:tracePt t="5934" x="7013575" y="4648200"/>
          <p14:tracePt t="5958" x="7023100" y="4648200"/>
          <p14:tracePt t="5978" x="7032625" y="4648200"/>
          <p14:tracePt t="5999" x="7040563" y="4638675"/>
          <p14:tracePt t="6004" x="7050088" y="4638675"/>
          <p14:tracePt t="6014" x="7069138" y="4638675"/>
          <p14:tracePt t="6024" x="7077075" y="4638675"/>
          <p14:tracePt t="6034" x="7086600" y="4638675"/>
          <p14:tracePt t="6037" x="7096125" y="4638675"/>
          <p14:tracePt t="6044" x="7096125" y="4629150"/>
          <p14:tracePt t="6049" x="7105650" y="4629150"/>
          <p14:tracePt t="6054" x="7113588" y="4629150"/>
          <p14:tracePt t="6066" x="7123113" y="4629150"/>
          <p14:tracePt t="6078" x="7132638" y="4629150"/>
          <p14:tracePt t="6084" x="7142163" y="4629150"/>
          <p14:tracePt t="6087" x="7150100" y="4629150"/>
          <p14:tracePt t="6100" x="7159625" y="4629150"/>
          <p14:tracePt t="6110" x="7169150" y="4629150"/>
          <p14:tracePt t="6118" x="7178675" y="4629150"/>
          <p14:tracePt t="6131" x="7186613" y="4629150"/>
          <p14:tracePt t="6134" x="7186613" y="4621213"/>
          <p14:tracePt t="6139" x="7205663" y="4621213"/>
          <p14:tracePt t="6150" x="7223125" y="4621213"/>
          <p14:tracePt t="6153" x="7232650" y="4621213"/>
          <p14:tracePt t="6160" x="7251700" y="4621213"/>
          <p14:tracePt t="6165" x="7269163" y="4611688"/>
          <p14:tracePt t="6169" x="7278688" y="4611688"/>
          <p14:tracePt t="6173" x="7296150" y="4602163"/>
          <p14:tracePt t="6182" x="7305675" y="4602163"/>
          <p14:tracePt t="6184" x="7342188" y="4602163"/>
          <p14:tracePt t="6190" x="7361238" y="4602163"/>
          <p14:tracePt t="6194" x="7388225" y="4602163"/>
          <p14:tracePt t="6201" x="7407275" y="4592638"/>
          <p14:tracePt t="6204" x="7443788" y="4592638"/>
          <p14:tracePt t="6210" x="7480300" y="4592638"/>
          <p14:tracePt t="6217" x="7516813" y="4592638"/>
          <p14:tracePt t="6220" x="7543800" y="4592638"/>
          <p14:tracePt t="6226" x="7589838" y="4592638"/>
          <p14:tracePt t="6232" x="7643813" y="4592638"/>
          <p14:tracePt t="6235" x="7699375" y="4592638"/>
          <p14:tracePt t="6239" x="7735888" y="4592638"/>
          <p14:tracePt t="6243" x="7789863" y="4592638"/>
          <p14:tracePt t="6250" x="7853363" y="4584700"/>
          <p14:tracePt t="6255" x="7926388" y="4584700"/>
          <p14:tracePt t="6259" x="7962900" y="4584700"/>
          <p14:tracePt t="6266" x="8018463" y="4584700"/>
          <p14:tracePt t="6269" x="8101013" y="4584700"/>
          <p14:tracePt t="6276" x="8154988" y="4584700"/>
          <p14:tracePt t="6282" x="8228013" y="4565650"/>
          <p14:tracePt t="6286" x="8301038" y="4565650"/>
          <p14:tracePt t="6290" x="8356600" y="4565650"/>
          <p14:tracePt t="6296" x="8439150" y="4556125"/>
          <p14:tracePt t="6300" x="8512175" y="4556125"/>
          <p14:tracePt t="6306" x="8575675" y="4548188"/>
          <p14:tracePt t="6309" x="8648700" y="4548188"/>
          <p14:tracePt t="6316" x="8702675" y="4529138"/>
          <p14:tracePt t="6322" x="8758238" y="4529138"/>
          <p14:tracePt t="6326" x="8877300" y="4519613"/>
          <p14:tracePt t="6332" x="8950325" y="4492625"/>
          <p14:tracePt t="6336" x="9004300" y="4492625"/>
          <p14:tracePt t="6342" x="9069388" y="4483100"/>
          <p14:tracePt t="6348" x="9142413" y="4465638"/>
          <p14:tracePt t="6352" x="9205913" y="4456113"/>
          <p14:tracePt t="6356" x="9251950" y="4446588"/>
          <p14:tracePt t="6362" x="9305925" y="4429125"/>
          <p14:tracePt t="6367" x="9351963" y="4410075"/>
          <p14:tracePt t="6372" x="9415463" y="4402138"/>
          <p14:tracePt t="6375" x="9451975" y="4373563"/>
          <p14:tracePt t="6383" x="9498013" y="4356100"/>
          <p14:tracePt t="6386" x="9561513" y="4329113"/>
          <p14:tracePt t="6391" x="9625013" y="4300538"/>
          <p14:tracePt t="6396" x="9690100" y="4283075"/>
          <p14:tracePt t="6402" x="9753600" y="4256088"/>
          <p14:tracePt t="6405" x="9790113" y="4227513"/>
          <p14:tracePt t="6412" x="9872663" y="4200525"/>
          <p14:tracePt t="6417" x="9936163" y="4191000"/>
          <p14:tracePt t="6421" x="9991725" y="4164013"/>
          <p14:tracePt t="6426" x="10036175" y="4154488"/>
          <p14:tracePt t="6434" x="10101263" y="4137025"/>
          <p14:tracePt t="6436" x="10164763" y="4110038"/>
          <p14:tracePt t="6442" x="10237788" y="4090988"/>
          <p14:tracePt t="6446" x="10301288" y="4081463"/>
          <p14:tracePt t="6452" x="10374313" y="4073525"/>
          <p14:tracePt t="6458" x="10447338" y="4054475"/>
          <p14:tracePt t="6462" x="10547350" y="4027488"/>
          <p14:tracePt t="6468" x="10639425" y="4017963"/>
          <p14:tracePt t="6472" x="10739438" y="4000500"/>
          <p14:tracePt t="6478" x="10831513" y="3990975"/>
          <p14:tracePt t="6483" x="10922000" y="3971925"/>
          <p14:tracePt t="6488" x="11050588" y="3963988"/>
          <p14:tracePt t="6491" x="11133138" y="3944938"/>
          <p14:tracePt t="6500" x="11260138" y="3935413"/>
          <p14:tracePt t="6501" x="11352213" y="3908425"/>
          <p14:tracePt t="6507" x="11488738" y="3881438"/>
          <p14:tracePt t="6512" x="11598275" y="3862388"/>
          <p14:tracePt t="6518" x="11717338" y="3835400"/>
          <p14:tracePt t="6522" x="11844338" y="3808413"/>
          <p14:tracePt t="6528" x="11953875" y="3779838"/>
          <p14:tracePt t="6533" x="12082463" y="3762375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선반, 책, 채운, 도서관이(가) 표시된 사진&#10;&#10;자동 생성된 설명">
            <a:extLst>
              <a:ext uri="{FF2B5EF4-FFF2-40B4-BE49-F238E27FC236}">
                <a16:creationId xmlns:a16="http://schemas.microsoft.com/office/drawing/2014/main" id="{F4D0CA83-7592-440A-A0FB-F44022D718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9" r="24571" b="1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D05A518-86F0-4E37-950C-2EF4DB6843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0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83"/>
    </mc:Choice>
    <mc:Fallback>
      <p:transition spd="slow" advTm="16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3" x="12018963" y="3414713"/>
          <p14:tracePt t="607" x="11890375" y="3397250"/>
          <p14:tracePt t="614" x="11780838" y="3397250"/>
          <p14:tracePt t="617" x="11671300" y="3387725"/>
          <p14:tracePt t="623" x="11544300" y="3387725"/>
          <p14:tracePt t="630" x="11415713" y="3387725"/>
          <p14:tracePt t="633" x="11269663" y="3370263"/>
          <p14:tracePt t="637" x="11141075" y="3370263"/>
          <p14:tracePt t="646" x="11014075" y="3370263"/>
          <p14:tracePt t="649" x="10885488" y="3370263"/>
          <p14:tracePt t="653" x="10775950" y="3370263"/>
          <p14:tracePt t="661" x="10685463" y="3370263"/>
          <p14:tracePt t="663" x="10612438" y="3370263"/>
          <p14:tracePt t="669" x="10547350" y="3360738"/>
          <p14:tracePt t="673" x="10547350" y="3351213"/>
          <p14:tracePt t="965" x="10539413" y="3351213"/>
          <p14:tracePt t="971" x="10529888" y="3341688"/>
          <p14:tracePt t="975" x="10529888" y="3333750"/>
          <p14:tracePt t="981" x="10510838" y="3333750"/>
          <p14:tracePt t="987" x="10474325" y="3314700"/>
          <p14:tracePt t="991" x="10447338" y="3305175"/>
          <p14:tracePt t="997" x="10374313" y="3297238"/>
          <p14:tracePt t="1001" x="10328275" y="3268663"/>
          <p14:tracePt t="1005" x="10291763" y="3260725"/>
          <p14:tracePt t="1013" x="10247313" y="3251200"/>
          <p14:tracePt t="1017" x="10182225" y="3224213"/>
          <p14:tracePt t="1021" x="10109200" y="3214688"/>
          <p14:tracePt t="1029" x="10028238" y="3195638"/>
          <p14:tracePt t="1031" x="9955213" y="3187700"/>
          <p14:tracePt t="1037" x="9899650" y="3187700"/>
          <p14:tracePt t="1041" x="9845675" y="3187700"/>
          <p14:tracePt t="1047" x="9772650" y="3187700"/>
          <p14:tracePt t="1051" x="9707563" y="3187700"/>
          <p14:tracePt t="1057" x="9634538" y="3187700"/>
          <p14:tracePt t="1063" x="9544050" y="3187700"/>
          <p14:tracePt t="1067" x="9471025" y="3187700"/>
          <p14:tracePt t="1071" x="9398000" y="3187700"/>
          <p14:tracePt t="1079" x="9324975" y="3187700"/>
          <p14:tracePt t="1083" x="9232900" y="3187700"/>
          <p14:tracePt t="1087" x="9150350" y="3187700"/>
          <p14:tracePt t="1091" x="9077325" y="3187700"/>
          <p14:tracePt t="1097" x="8986838" y="3187700"/>
          <p14:tracePt t="1103" x="8894763" y="3187700"/>
          <p14:tracePt t="1107" x="8785225" y="3187700"/>
          <p14:tracePt t="1113" x="8694738" y="3187700"/>
          <p14:tracePt t="1117" x="8602663" y="3187700"/>
          <p14:tracePt t="1121" x="8512175" y="3187700"/>
          <p14:tracePt t="1130" x="8420100" y="3187700"/>
          <p14:tracePt t="1133" x="8320088" y="3159125"/>
          <p14:tracePt t="1137" x="8210550" y="3141663"/>
          <p14:tracePt t="1146" x="8118475" y="3132138"/>
          <p14:tracePt t="1147" x="7999413" y="3114675"/>
          <p14:tracePt t="1153" x="7853363" y="3086100"/>
          <p14:tracePt t="1157" x="7726363" y="3078163"/>
          <p14:tracePt t="1164" x="7597775" y="3041650"/>
          <p14:tracePt t="1167" x="7480300" y="3032125"/>
          <p14:tracePt t="1173" x="7370763" y="3005138"/>
          <p14:tracePt t="1179" x="7259638" y="2976563"/>
          <p14:tracePt t="1183" x="7159625" y="2976563"/>
          <p14:tracePt t="1187" x="7086600" y="2959100"/>
          <p14:tracePt t="1195" x="6996113" y="2949575"/>
          <p14:tracePt t="1198" x="6923088" y="2949575"/>
          <p14:tracePt t="1203" x="6858000" y="2949575"/>
          <p14:tracePt t="1207" x="6784975" y="2949575"/>
          <p14:tracePt t="1213" x="6711950" y="2930525"/>
          <p14:tracePt t="1219" x="6638925" y="2930525"/>
          <p14:tracePt t="1229" x="6383338" y="2930525"/>
          <p14:tracePt t="1233" x="6310313" y="2922588"/>
          <p14:tracePt t="1237" x="6200775" y="2922588"/>
          <p14:tracePt t="1246" x="6110288" y="2903538"/>
          <p14:tracePt t="1247" x="5991225" y="2894013"/>
          <p14:tracePt t="1253" x="5918200" y="2886075"/>
          <p14:tracePt t="1257" x="5862638" y="2886075"/>
          <p14:tracePt t="1263" x="5789613" y="2886075"/>
          <p14:tracePt t="1267" x="5745163" y="2886075"/>
          <p14:tracePt t="1273" x="5689600" y="2867025"/>
          <p14:tracePt t="1279" x="5662613" y="2867025"/>
          <p14:tracePt t="1283" x="5634038" y="2867025"/>
          <p14:tracePt t="1287" x="5616575" y="2867025"/>
          <p14:tracePt t="1295" x="5580063" y="2857500"/>
          <p14:tracePt t="1303" x="5570538" y="2857500"/>
          <p14:tracePt t="1307" x="5561013" y="2857500"/>
          <p14:tracePt t="1319" x="5553075" y="2857500"/>
          <p14:tracePt t="15123" x="5553075" y="2849563"/>
          <p14:tracePt t="15127" x="5589588" y="2776538"/>
          <p14:tracePt t="15133" x="5607050" y="2730500"/>
          <p14:tracePt t="15137" x="5616575" y="2684463"/>
          <p14:tracePt t="15144" x="5643563" y="2638425"/>
          <p14:tracePt t="15147" x="5653088" y="2611438"/>
          <p14:tracePt t="15153" x="5653088" y="2593975"/>
          <p14:tracePt t="15161" x="5653088" y="2574925"/>
          <p14:tracePt t="15163" x="5662613" y="2557463"/>
          <p14:tracePt t="15169" x="5662613" y="2538413"/>
          <p14:tracePt t="15177" x="5670550" y="2484438"/>
          <p14:tracePt t="15183" x="5670550" y="2455863"/>
          <p14:tracePt t="15187" x="5670550" y="2411413"/>
          <p14:tracePt t="15194" x="5670550" y="2382838"/>
          <p14:tracePt t="15199" x="5670550" y="2355850"/>
          <p14:tracePt t="15203" x="5670550" y="2319338"/>
          <p14:tracePt t="15210" x="5670550" y="2292350"/>
          <p14:tracePt t="15213" x="5670550" y="2273300"/>
          <p14:tracePt t="15219" x="5670550" y="2246313"/>
          <p14:tracePt t="15225" x="5670550" y="2228850"/>
          <p14:tracePt t="15229" x="5670550" y="2200275"/>
          <p14:tracePt t="15233" x="5680075" y="2173288"/>
          <p14:tracePt t="15239" x="5689600" y="2155825"/>
          <p14:tracePt t="15244" x="5699125" y="2119313"/>
          <p14:tracePt t="15249" x="5708650" y="2090738"/>
          <p14:tracePt t="15253" x="5726113" y="2046288"/>
          <p14:tracePt t="15260" x="5745163" y="2017713"/>
          <p14:tracePt t="15263" x="5753100" y="1981200"/>
          <p14:tracePt t="15269" x="5762625" y="1954213"/>
          <p14:tracePt t="15275" x="5781675" y="1927225"/>
          <p14:tracePt t="15279" x="5799138" y="1908175"/>
          <p14:tracePt t="15285" x="5818188" y="1881188"/>
          <p14:tracePt t="15289" x="5835650" y="1844675"/>
          <p14:tracePt t="15294" x="5845175" y="1825625"/>
          <p14:tracePt t="15299" x="5862638" y="1817688"/>
          <p14:tracePt t="15303" x="5872163" y="1798638"/>
          <p14:tracePt t="15310" x="5881688" y="1789113"/>
          <p14:tracePt t="15315" x="5891213" y="1771650"/>
          <p14:tracePt t="15319" x="5899150" y="1771650"/>
          <p14:tracePt t="15327" x="5899150" y="1762125"/>
          <p14:tracePt t="15329" x="5908675" y="1752600"/>
          <p14:tracePt t="15335" x="5908675" y="1744663"/>
          <p14:tracePt t="15339" x="5927725" y="1735138"/>
          <p14:tracePt t="15345" x="5935663" y="1725613"/>
          <p14:tracePt t="15349" x="5954713" y="1725613"/>
          <p14:tracePt t="15355" x="5972175" y="1708150"/>
          <p14:tracePt t="15360" x="5991225" y="1708150"/>
          <p14:tracePt t="15365" x="6008688" y="1698625"/>
          <p14:tracePt t="15369" x="6027738" y="1689100"/>
          <p14:tracePt t="15377" x="6054725" y="1679575"/>
          <p14:tracePt t="15379" x="6073775" y="1671638"/>
          <p14:tracePt t="15385" x="6091238" y="1662113"/>
          <p14:tracePt t="15389" x="6127750" y="1643063"/>
          <p14:tracePt t="15395" x="6146800" y="1635125"/>
          <p14:tracePt t="15399" x="6173788" y="1606550"/>
          <p14:tracePt t="15405" x="6183313" y="1606550"/>
          <p14:tracePt t="15410" x="6191250" y="1606550"/>
          <p14:tracePt t="15415" x="6210300" y="1616075"/>
          <p14:tracePt t="15421" x="6210300" y="1635125"/>
          <p14:tracePt t="15427" x="6210300" y="1679575"/>
          <p14:tracePt t="15431" x="6210300" y="1708150"/>
          <p14:tracePt t="15435" x="6200775" y="1708150"/>
          <p14:tracePt t="15697" x="6210300" y="1708150"/>
          <p14:tracePt t="15703" x="6292850" y="1735138"/>
          <p14:tracePt t="15707" x="6356350" y="1752600"/>
          <p14:tracePt t="15713" x="6465888" y="1752600"/>
          <p14:tracePt t="15717" x="6575425" y="1771650"/>
          <p14:tracePt t="15726" x="6711950" y="1817688"/>
          <p14:tracePt t="15727" x="6840538" y="1825625"/>
          <p14:tracePt t="15733" x="7004050" y="1844675"/>
          <p14:tracePt t="15737" x="7169150" y="1871663"/>
          <p14:tracePt t="15744" x="7370763" y="1890713"/>
          <p14:tracePt t="15747" x="7580313" y="1935163"/>
          <p14:tracePt t="15753" x="7826375" y="1973263"/>
          <p14:tracePt t="15759" x="8081963" y="2027238"/>
          <p14:tracePt t="15763" x="8293100" y="2063750"/>
          <p14:tracePt t="15769" x="8483600" y="2127250"/>
          <p14:tracePt t="15776" x="8648700" y="2155825"/>
          <p14:tracePt t="15779" x="8821738" y="2200275"/>
          <p14:tracePt t="15783" x="8986838" y="2246313"/>
          <p14:tracePt t="15789" x="9113838" y="2292350"/>
          <p14:tracePt t="15794" x="9269413" y="2319338"/>
          <p14:tracePt t="15799" x="9415463" y="2346325"/>
          <p14:tracePt t="15803" x="9525000" y="2392363"/>
          <p14:tracePt t="15810" x="9680575" y="2438400"/>
          <p14:tracePt t="15813" x="9826625" y="2501900"/>
          <p14:tracePt t="15819" x="9963150" y="2538413"/>
          <p14:tracePt t="15825" x="10091738" y="2584450"/>
          <p14:tracePt t="15829" x="10228263" y="2611438"/>
          <p14:tracePt t="15833" x="10356850" y="2647950"/>
          <p14:tracePt t="15839" x="10474325" y="2674938"/>
          <p14:tracePt t="15844" x="10566400" y="2711450"/>
          <p14:tracePt t="15849" x="10666413" y="2740025"/>
          <p14:tracePt t="15855" x="10775950" y="2784475"/>
          <p14:tracePt t="15860" x="10877550" y="2830513"/>
          <p14:tracePt t="15863" x="10958513" y="2849563"/>
          <p14:tracePt t="15869" x="11050588" y="2886075"/>
          <p14:tracePt t="15877" x="11114088" y="2903538"/>
          <p14:tracePt t="15881" x="11196638" y="2949575"/>
          <p14:tracePt t="15885" x="11242675" y="2968625"/>
          <p14:tracePt t="15893" x="11269663" y="2986088"/>
          <p14:tracePt t="15895" x="11306175" y="3013075"/>
          <p14:tracePt t="15901" x="11323638" y="3022600"/>
          <p14:tracePt t="15905" x="11342688" y="3041650"/>
          <p14:tracePt t="15911" x="11352213" y="3068638"/>
          <p14:tracePt t="15915" x="11360150" y="3078163"/>
          <p14:tracePt t="15921" x="11369675" y="3095625"/>
          <p14:tracePt t="15927" x="11379200" y="3122613"/>
          <p14:tracePt t="15931" x="11398250" y="3141663"/>
          <p14:tracePt t="15935" x="11406188" y="3178175"/>
          <p14:tracePt t="15943" x="11415713" y="3195638"/>
          <p14:tracePt t="15945" x="11434763" y="3214688"/>
          <p14:tracePt t="15951" x="11452225" y="3232150"/>
          <p14:tracePt t="15955" x="11471275" y="3241675"/>
          <p14:tracePt t="15961" x="11515725" y="3260725"/>
          <p14:tracePt t="15965" x="11534775" y="3268663"/>
          <p14:tracePt t="15971" x="11561763" y="3278188"/>
          <p14:tracePt t="15977" x="11625263" y="3305175"/>
          <p14:tracePt t="15981" x="11671300" y="3324225"/>
          <p14:tracePt t="15985" x="11726863" y="3341688"/>
          <p14:tracePt t="15995" x="11790363" y="3351213"/>
          <p14:tracePt t="15997" x="11863388" y="3378200"/>
          <p14:tracePt t="16001" x="11945938" y="3406775"/>
          <p14:tracePt t="16008" x="12018963" y="3414713"/>
          <p14:tracePt t="16011" x="12118975" y="3443288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BAEB2-B1E8-4339-BB55-C707F4DC9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1" r="1" b="5078"/>
          <a:stretch/>
        </p:blipFill>
        <p:spPr>
          <a:xfrm rot="10800000"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1701DC7-BA78-4825-9611-8B9342FF8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2"/>
    </mc:Choice>
    <mc:Fallback>
      <p:transition spd="slow" advTm="1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" x="8475663" y="4008438"/>
          <p14:tracePt t="83" x="8191500" y="3971925"/>
          <p14:tracePt t="86" x="8101013" y="3954463"/>
          <p14:tracePt t="95" x="8008938" y="3927475"/>
          <p14:tracePt t="96" x="7908925" y="3917950"/>
          <p14:tracePt t="102" x="7799388" y="3871913"/>
          <p14:tracePt t="106" x="7699375" y="3844925"/>
          <p14:tracePt t="112" x="7589838" y="3816350"/>
          <p14:tracePt t="116" x="7488238" y="3771900"/>
          <p14:tracePt t="122" x="7370763" y="3735388"/>
          <p14:tracePt t="128" x="7223125" y="3689350"/>
          <p14:tracePt t="132" x="7096125" y="3662363"/>
          <p14:tracePt t="136" x="6977063" y="3616325"/>
          <p14:tracePt t="145" x="6831013" y="3570288"/>
          <p14:tracePt t="148" x="6675438" y="3543300"/>
          <p14:tracePt t="152" x="6529388" y="3506788"/>
          <p14:tracePt t="156" x="6365875" y="3479800"/>
          <p14:tracePt t="162" x="6200775" y="3451225"/>
          <p14:tracePt t="168" x="6054725" y="3433763"/>
          <p14:tracePt t="172" x="5918200" y="3406775"/>
          <p14:tracePt t="179" x="5808663" y="3406775"/>
          <p14:tracePt t="182" x="5772150" y="3397250"/>
          <p14:tracePt t="188" x="5726113" y="3397250"/>
          <p14:tracePt t="772" x="5726113" y="3387725"/>
          <p14:tracePt t="778" x="5762625" y="3378200"/>
          <p14:tracePt t="783" x="5826125" y="3341688"/>
          <p14:tracePt t="788" x="5908675" y="3297238"/>
          <p14:tracePt t="794" x="5972175" y="3278188"/>
          <p14:tracePt t="798" x="6064250" y="3260725"/>
          <p14:tracePt t="802" x="6164263" y="3251200"/>
          <p14:tracePt t="809" x="6273800" y="3224213"/>
          <p14:tracePt t="812" x="6410325" y="3187700"/>
          <p14:tracePt t="818" x="6521450" y="3159125"/>
          <p14:tracePt t="822" x="6594475" y="3159125"/>
          <p14:tracePt t="828" x="6667500" y="3151188"/>
          <p14:tracePt t="833" x="6731000" y="3141663"/>
          <p14:tracePt t="839" x="6794500" y="3122613"/>
          <p14:tracePt t="845" x="6821488" y="3114675"/>
          <p14:tracePt t="849" x="6886575" y="3114675"/>
          <p14:tracePt t="854" x="6950075" y="3086100"/>
          <p14:tracePt t="861" x="6996113" y="3086100"/>
          <p14:tracePt t="865" x="7032625" y="3078163"/>
          <p14:tracePt t="869" x="7077075" y="3068638"/>
          <p14:tracePt t="877" x="7123113" y="3059113"/>
          <p14:tracePt t="879" x="7150100" y="3049588"/>
          <p14:tracePt t="884" x="7178675" y="3049588"/>
          <p14:tracePt t="888" x="7205663" y="3032125"/>
          <p14:tracePt t="895" x="7223125" y="3032125"/>
          <p14:tracePt t="899" x="7242175" y="3022600"/>
          <p14:tracePt t="904" x="7251700" y="3022600"/>
          <p14:tracePt t="911" x="7259638" y="3013075"/>
          <p14:tracePt t="914" x="7259638" y="3005138"/>
          <p14:tracePt t="927" x="7269163" y="3005138"/>
          <p14:tracePt t="995" x="7269163" y="2995613"/>
          <p14:tracePt t="1004" x="7269163" y="2986088"/>
          <p14:tracePt t="1020" x="7269163" y="2976563"/>
          <p14:tracePt t="1026" x="7269163" y="2968625"/>
          <p14:tracePt t="1041" x="7269163" y="2959100"/>
          <p14:tracePt t="1045" x="7269163" y="2949575"/>
          <p14:tracePt t="1056" x="7269163" y="2940050"/>
          <p14:tracePt t="1070" x="7269163" y="2930525"/>
          <p14:tracePt t="1077" x="7269163" y="2922588"/>
          <p14:tracePt t="1096" x="7269163" y="2913063"/>
          <p14:tracePt t="1111" x="7278688" y="2913063"/>
          <p14:tracePt t="1272" x="7288213" y="2913063"/>
          <p14:tracePt t="1276" x="7288213" y="2922588"/>
          <p14:tracePt t="1282" x="7296150" y="2940050"/>
          <p14:tracePt t="1286" x="7315200" y="2949575"/>
          <p14:tracePt t="1294" x="7324725" y="2959100"/>
          <p14:tracePt t="1296" x="7324725" y="2976563"/>
          <p14:tracePt t="1303" x="7324725" y="2986088"/>
          <p14:tracePt t="1306" x="7334250" y="2986088"/>
          <p14:tracePt t="1318" x="7342188" y="2995613"/>
          <p14:tracePt t="1332" x="7351713" y="2995613"/>
          <p14:tracePt t="1362" x="7361238" y="2995613"/>
          <p14:tracePt t="1368" x="7370763" y="2995613"/>
          <p14:tracePt t="1372" x="7388225" y="2986088"/>
          <p14:tracePt t="1383" x="7407275" y="2976563"/>
          <p14:tracePt t="1389" x="7443788" y="2968625"/>
          <p14:tracePt t="1394" x="7470775" y="2959100"/>
          <p14:tracePt t="1398" x="7497763" y="2959100"/>
          <p14:tracePt t="1402" x="7543800" y="2949575"/>
          <p14:tracePt t="1410" x="7570788" y="2930525"/>
          <p14:tracePt t="1415" x="7597775" y="2922588"/>
          <p14:tracePt t="1419" x="7653338" y="2922588"/>
          <p14:tracePt t="1425" x="7699375" y="2922588"/>
          <p14:tracePt t="1428" x="7735888" y="2913063"/>
          <p14:tracePt t="1432" x="7772400" y="2894013"/>
          <p14:tracePt t="1438" x="7826375" y="2894013"/>
          <p14:tracePt t="1445" x="7881938" y="2894013"/>
          <p14:tracePt t="1449" x="7918450" y="2894013"/>
          <p14:tracePt t="1454" x="7954963" y="2886075"/>
          <p14:tracePt t="1460" x="7981950" y="2886075"/>
          <p14:tracePt t="1464" x="8008938" y="2876550"/>
          <p14:tracePt t="1468" x="8018463" y="2876550"/>
          <p14:tracePt t="1475" x="8027988" y="2857500"/>
          <p14:tracePt t="1479" x="8035925" y="2857500"/>
          <p14:tracePt t="1484" x="8045450" y="2849563"/>
          <p14:tracePt t="1488" x="8045450" y="2840038"/>
          <p14:tracePt t="1495" x="8045450" y="2820988"/>
          <p14:tracePt t="1498" x="8045450" y="2813050"/>
          <p14:tracePt t="1505" x="8045450" y="2803525"/>
          <p14:tracePt t="1511" x="8045450" y="2784475"/>
          <p14:tracePt t="1514" x="8045450" y="2757488"/>
          <p14:tracePt t="1518" x="8035925" y="2747963"/>
          <p14:tracePt t="1527" x="8027988" y="2711450"/>
          <p14:tracePt t="1530" x="8027988" y="2703513"/>
          <p14:tracePt t="1535" x="8018463" y="2674938"/>
          <p14:tracePt t="1543" x="8008938" y="2674938"/>
          <p14:tracePt t="1544" x="8008938" y="2667000"/>
          <p14:tracePt t="1548" x="7999413" y="2657475"/>
          <p14:tracePt t="1561" x="7999413" y="2647950"/>
          <p14:tracePt t="1564" x="7991475" y="2647950"/>
          <p14:tracePt t="1867" x="7991475" y="2638425"/>
          <p14:tracePt t="2205" x="7981950" y="2638425"/>
          <p14:tracePt t="2211" x="7945438" y="2638425"/>
          <p14:tracePt t="2214" x="7881938" y="2638425"/>
          <p14:tracePt t="2221" x="7780338" y="2657475"/>
          <p14:tracePt t="2227" x="7653338" y="2674938"/>
          <p14:tracePt t="2230" x="7524750" y="2674938"/>
          <p14:tracePt t="2236" x="7361238" y="2684463"/>
          <p14:tracePt t="2242" x="7215188" y="2703513"/>
          <p14:tracePt t="2246" x="7069138" y="2730500"/>
          <p14:tracePt t="2251" x="6894513" y="2747963"/>
          <p14:tracePt t="2256" x="6711950" y="2794000"/>
          <p14:tracePt t="2261" x="6511925" y="2820988"/>
          <p14:tracePt t="2267" x="6264275" y="2857500"/>
          <p14:tracePt t="2270" x="6081713" y="2894013"/>
          <p14:tracePt t="2278" x="5854700" y="2894013"/>
          <p14:tracePt t="2281" x="5626100" y="2903538"/>
          <p14:tracePt t="2287" x="5387975" y="2922588"/>
          <p14:tracePt t="2292" x="5187950" y="2940050"/>
          <p14:tracePt t="2297" x="4986338" y="2940050"/>
          <p14:tracePt t="2300" x="4821238" y="2959100"/>
          <p14:tracePt t="2307" x="4602163" y="2959100"/>
          <p14:tracePt t="2312" x="4419600" y="2968625"/>
          <p14:tracePt t="2316" x="4200525" y="2968625"/>
          <p14:tracePt t="2322" x="4054475" y="2968625"/>
          <p14:tracePt t="2328" x="3871913" y="2968625"/>
          <p14:tracePt t="2330" x="3708400" y="2968625"/>
          <p14:tracePt t="2336" x="3579813" y="2968625"/>
          <p14:tracePt t="2343" x="3452813" y="2968625"/>
          <p14:tracePt t="2347" x="3324225" y="2968625"/>
          <p14:tracePt t="2352" x="3214688" y="2968625"/>
          <p14:tracePt t="2357" x="3122613" y="2968625"/>
          <p14:tracePt t="2363" x="3059113" y="2959100"/>
          <p14:tracePt t="2366" x="3013075" y="2940050"/>
          <p14:tracePt t="2372" x="2976563" y="2930525"/>
          <p14:tracePt t="2378" x="2959100" y="2922588"/>
          <p14:tracePt t="2383" x="2949575" y="2922588"/>
          <p14:tracePt t="2386" x="2949575" y="2913063"/>
          <p14:tracePt t="2397" x="2940050" y="2913063"/>
          <p14:tracePt t="2417" x="2940050" y="2894013"/>
          <p14:tracePt t="2422" x="2940050" y="2886075"/>
          <p14:tracePt t="2427" x="2949575" y="2867025"/>
          <p14:tracePt t="2432" x="2959100" y="2849563"/>
          <p14:tracePt t="2436" x="2968625" y="2830513"/>
          <p14:tracePt t="2444" x="2976563" y="2813050"/>
          <p14:tracePt t="2446" x="2986088" y="2803525"/>
          <p14:tracePt t="2452" x="3005138" y="2784475"/>
          <p14:tracePt t="2460" x="3013075" y="2767013"/>
          <p14:tracePt t="2462" x="3032125" y="2747963"/>
          <p14:tracePt t="2468" x="3041650" y="2740025"/>
          <p14:tracePt t="2472" x="3049588" y="2730500"/>
          <p14:tracePt t="2478" x="3068638" y="2720975"/>
          <p14:tracePt t="2488" x="3078163" y="2703513"/>
          <p14:tracePt t="2498" x="3095625" y="2703513"/>
          <p14:tracePt t="2502" x="3095625" y="2693988"/>
          <p14:tracePt t="2511" x="3105150" y="2693988"/>
          <p14:tracePt t="2518" x="3114675" y="2684463"/>
          <p14:tracePt t="2528" x="3122613" y="2674938"/>
          <p14:tracePt t="2532" x="3132138" y="2667000"/>
          <p14:tracePt t="2548" x="3132138" y="2657475"/>
          <p14:tracePt t="2560" x="3132138" y="2647950"/>
          <p14:tracePt t="2562" x="3141663" y="2647950"/>
          <p14:tracePt t="2568" x="3141663" y="2638425"/>
          <p14:tracePt t="2584" x="3141663" y="2630488"/>
          <p14:tracePt t="2588" x="3141663" y="2620963"/>
          <p14:tracePt t="2594" x="3141663" y="2611438"/>
          <p14:tracePt t="2598" x="3141663" y="2601913"/>
          <p14:tracePt t="2604" x="3141663" y="2584450"/>
          <p14:tracePt t="2610" x="3141663" y="2565400"/>
          <p14:tracePt t="2614" x="3141663" y="2557463"/>
          <p14:tracePt t="2618" x="3141663" y="2520950"/>
          <p14:tracePt t="2629" x="3141663" y="2492375"/>
          <p14:tracePt t="2639" x="3105150" y="2455863"/>
          <p14:tracePt t="2644" x="3095625" y="2438400"/>
          <p14:tracePt t="2648" x="3095625" y="2428875"/>
          <p14:tracePt t="2652" x="3086100" y="2411413"/>
          <p14:tracePt t="2661" x="3078163" y="2411413"/>
          <p14:tracePt t="2662" x="3068638" y="2401888"/>
          <p14:tracePt t="2668" x="3049588" y="2401888"/>
          <p14:tracePt t="2678" x="3041650" y="2401888"/>
          <p14:tracePt t="2684" x="3022600" y="2401888"/>
          <p14:tracePt t="2694" x="3013075" y="2401888"/>
          <p14:tracePt t="2698" x="2986088" y="2419350"/>
          <p14:tracePt t="2704" x="2968625" y="2428875"/>
          <p14:tracePt t="2711" x="2932113" y="2465388"/>
          <p14:tracePt t="2714" x="2913063" y="2484438"/>
          <p14:tracePt t="2718" x="2867025" y="2520950"/>
          <p14:tracePt t="2725" x="2830513" y="2565400"/>
          <p14:tracePt t="2728" x="2786063" y="2601913"/>
          <p14:tracePt t="2734" x="2749550" y="2647950"/>
          <p14:tracePt t="2738" x="2720975" y="2674938"/>
          <p14:tracePt t="2745" x="2667000" y="2730500"/>
          <p14:tracePt t="2748" x="2630488" y="2776538"/>
          <p14:tracePt t="2754" x="2593975" y="2820988"/>
          <p14:tracePt t="2761" x="2574925" y="2867025"/>
          <p14:tracePt t="2764" x="2547938" y="2913063"/>
          <p14:tracePt t="2768" x="2530475" y="2959100"/>
          <p14:tracePt t="2775" x="2520950" y="3022600"/>
          <p14:tracePt t="2778" x="2520950" y="3078163"/>
          <p14:tracePt t="2784" x="2520950" y="3132138"/>
          <p14:tracePt t="2788" x="2520950" y="3187700"/>
          <p14:tracePt t="2795" x="2530475" y="3251200"/>
          <p14:tracePt t="2800" x="2584450" y="3333750"/>
          <p14:tracePt t="2805" x="2630488" y="3397250"/>
          <p14:tracePt t="2811" x="2693988" y="3460750"/>
          <p14:tracePt t="2814" x="2730500" y="3543300"/>
          <p14:tracePt t="2820" x="2813050" y="3597275"/>
          <p14:tracePt t="2825" x="2867025" y="3633788"/>
          <p14:tracePt t="2830" x="2932113" y="3670300"/>
          <p14:tracePt t="2834" x="2995613" y="3716338"/>
          <p14:tracePt t="2842" x="3049588" y="3725863"/>
          <p14:tracePt t="2845" x="3141663" y="3725863"/>
          <p14:tracePt t="2851" x="3214688" y="3725863"/>
          <p14:tracePt t="2854" x="3306763" y="3725863"/>
          <p14:tracePt t="2861" x="3406775" y="3725863"/>
          <p14:tracePt t="2864" x="3479800" y="3725863"/>
          <p14:tracePt t="2870" x="3570288" y="3725863"/>
          <p14:tracePt t="2875" x="3635375" y="3706813"/>
          <p14:tracePt t="2880" x="3708400" y="3698875"/>
          <p14:tracePt t="2885" x="3771900" y="3670300"/>
          <p14:tracePt t="2892" x="3844925" y="3643313"/>
          <p14:tracePt t="2894" x="3908425" y="3616325"/>
          <p14:tracePt t="2900" x="3990975" y="3579813"/>
          <p14:tracePt t="2905" x="4073525" y="3552825"/>
          <p14:tracePt t="2911" x="4110038" y="3543300"/>
          <p14:tracePt t="2916" x="4210050" y="3487738"/>
          <p14:tracePt t="2920" x="4273550" y="3460750"/>
          <p14:tracePt t="2926" x="4338638" y="3424238"/>
          <p14:tracePt t="2930" x="4383088" y="3397250"/>
          <p14:tracePt t="2936" x="4429125" y="3360738"/>
          <p14:tracePt t="2943" x="4465638" y="3333750"/>
          <p14:tracePt t="2947" x="4475163" y="3314700"/>
          <p14:tracePt t="2950" x="4492625" y="3287713"/>
          <p14:tracePt t="2956" x="4511675" y="3260725"/>
          <p14:tracePt t="2961" x="4521200" y="3224213"/>
          <p14:tracePt t="2966" x="4529138" y="3195638"/>
          <p14:tracePt t="2970" x="4529138" y="3159125"/>
          <p14:tracePt t="2977" x="4538663" y="3132138"/>
          <p14:tracePt t="2980" x="4538663" y="3105150"/>
          <p14:tracePt t="2986" x="4538663" y="3078163"/>
          <p14:tracePt t="2993" x="4529138" y="3041650"/>
          <p14:tracePt t="2996" x="4521200" y="3022600"/>
          <p14:tracePt t="3000" x="4492625" y="2995613"/>
          <p14:tracePt t="3006" x="4465638" y="2959100"/>
          <p14:tracePt t="3011" x="4448175" y="2940050"/>
          <p14:tracePt t="3016" x="4419600" y="2913063"/>
          <p14:tracePt t="3020" x="4375150" y="2886075"/>
          <p14:tracePt t="3027" x="4346575" y="2876550"/>
          <p14:tracePt t="3030" x="4283075" y="2840038"/>
          <p14:tracePt t="3036" x="4237038" y="2803525"/>
          <p14:tracePt t="3042" x="4173538" y="2784475"/>
          <p14:tracePt t="3046" x="4127500" y="2747963"/>
          <p14:tracePt t="3052" x="4044950" y="2703513"/>
          <p14:tracePt t="3057" x="3981450" y="2657475"/>
          <p14:tracePt t="3062" x="3881438" y="2630488"/>
          <p14:tracePt t="3066" x="3808413" y="2584450"/>
          <p14:tracePt t="3072" x="3744913" y="2565400"/>
          <p14:tracePt t="3077" x="3643313" y="2501900"/>
          <p14:tracePt t="3082" x="3543300" y="2465388"/>
          <p14:tracePt t="3086" x="3479800" y="2438400"/>
          <p14:tracePt t="3094" x="3424238" y="2411413"/>
          <p14:tracePt t="3096" x="3360738" y="2392363"/>
          <p14:tracePt t="3103" x="3306763" y="2392363"/>
          <p14:tracePt t="3112" x="3260725" y="2365375"/>
          <p14:tracePt t="3113" x="3214688" y="2365375"/>
          <p14:tracePt t="3116" x="3178175" y="2365375"/>
          <p14:tracePt t="3122" x="3132138" y="2365375"/>
          <p14:tracePt t="3127" x="3105150" y="2365375"/>
          <p14:tracePt t="3132" x="3078163" y="2365375"/>
          <p14:tracePt t="3136" x="3059113" y="2365375"/>
          <p14:tracePt t="3144" x="3041650" y="2374900"/>
          <p14:tracePt t="3148" x="3005138" y="2382838"/>
          <p14:tracePt t="3152" x="2986088" y="2401888"/>
          <p14:tracePt t="3156" x="2968625" y="2411413"/>
          <p14:tracePt t="3162" x="2949575" y="2438400"/>
          <p14:tracePt t="3168" x="2932113" y="2465388"/>
          <p14:tracePt t="3172" x="2913063" y="2484438"/>
          <p14:tracePt t="3178" x="2903538" y="2511425"/>
          <p14:tracePt t="3182" x="2895600" y="2528888"/>
          <p14:tracePt t="3188" x="2886075" y="2565400"/>
          <p14:tracePt t="3194" x="2859088" y="2611438"/>
          <p14:tracePt t="3198" x="2849563" y="2638425"/>
          <p14:tracePt t="3202" x="2840038" y="2657475"/>
          <p14:tracePt t="3211" x="2830513" y="2684463"/>
          <p14:tracePt t="3212" x="2822575" y="2730500"/>
          <p14:tracePt t="3218" x="2813050" y="2757488"/>
          <p14:tracePt t="3222" x="2794000" y="2803525"/>
          <p14:tracePt t="3228" x="2786063" y="2840038"/>
          <p14:tracePt t="3232" x="2786063" y="2903538"/>
          <p14:tracePt t="3238" x="2786063" y="2940050"/>
          <p14:tracePt t="3244" x="2776538" y="2986088"/>
          <p14:tracePt t="3248" x="2776538" y="3041650"/>
          <p14:tracePt t="3254" x="2776538" y="3078163"/>
          <p14:tracePt t="3261" x="2776538" y="3122613"/>
          <p14:tracePt t="3262" x="2776538" y="3151188"/>
          <p14:tracePt t="3268" x="2794000" y="3195638"/>
          <p14:tracePt t="3272" x="2813050" y="3214688"/>
          <p14:tracePt t="3278" x="2822575" y="3241675"/>
          <p14:tracePt t="3284" x="2849563" y="3278188"/>
          <p14:tracePt t="3289" x="2867025" y="3287713"/>
          <p14:tracePt t="3295" x="2903538" y="3305175"/>
          <p14:tracePt t="3298" x="2932113" y="3314700"/>
          <p14:tracePt t="3304" x="2976563" y="3333750"/>
          <p14:tracePt t="3310" x="3013075" y="3351213"/>
          <p14:tracePt t="3314" x="3078163" y="3351213"/>
          <p14:tracePt t="3318" x="3132138" y="3351213"/>
          <p14:tracePt t="3324" x="3168650" y="3360738"/>
          <p14:tracePt t="3328" x="3232150" y="3360738"/>
          <p14:tracePt t="3334" x="3287713" y="3360738"/>
          <p14:tracePt t="3338" x="3360738" y="3360738"/>
          <p14:tracePt t="3344" x="3397250" y="3360738"/>
          <p14:tracePt t="3348" x="3452813" y="3360738"/>
          <p14:tracePt t="3354" x="3516313" y="3341688"/>
          <p14:tracePt t="3360" x="3562350" y="3324225"/>
          <p14:tracePt t="3364" x="3589338" y="3305175"/>
          <p14:tracePt t="3370" x="3635375" y="3287713"/>
          <p14:tracePt t="3374" x="3698875" y="3260725"/>
          <p14:tracePt t="3380" x="3725863" y="3232150"/>
          <p14:tracePt t="3384" x="3762375" y="3224213"/>
          <p14:tracePt t="3388" x="3789363" y="3187700"/>
          <p14:tracePt t="3395" x="3808413" y="3168650"/>
          <p14:tracePt t="3401" x="3844925" y="3141663"/>
          <p14:tracePt t="3404" x="3862388" y="3105150"/>
          <p14:tracePt t="3411" x="3881438" y="3068638"/>
          <p14:tracePt t="3414" x="3908425" y="3032125"/>
          <p14:tracePt t="3420" x="3935413" y="2986088"/>
          <p14:tracePt t="3424" x="3963988" y="2959100"/>
          <p14:tracePt t="3430" x="3971925" y="2930525"/>
          <p14:tracePt t="3434" x="3990975" y="2886075"/>
          <p14:tracePt t="3442" x="4000500" y="2840038"/>
          <p14:tracePt t="3444" x="4008438" y="2813050"/>
          <p14:tracePt t="3450" x="4017963" y="2784475"/>
          <p14:tracePt t="3454" x="4037013" y="2747963"/>
          <p14:tracePt t="3461" x="4044950" y="2720975"/>
          <p14:tracePt t="3464" x="4044950" y="2693988"/>
          <p14:tracePt t="3470" x="4044950" y="2667000"/>
          <p14:tracePt t="3474" x="4044950" y="2647950"/>
          <p14:tracePt t="3480" x="4044950" y="2611438"/>
          <p14:tracePt t="3486" x="4044950" y="2601913"/>
          <p14:tracePt t="3492" x="4044950" y="2565400"/>
          <p14:tracePt t="3496" x="4037013" y="2547938"/>
          <p14:tracePt t="3500" x="4017963" y="2528888"/>
          <p14:tracePt t="3504" x="4000500" y="2511425"/>
          <p14:tracePt t="3511" x="3981450" y="2492375"/>
          <p14:tracePt t="3516" x="3954463" y="2474913"/>
          <p14:tracePt t="3521" x="3917950" y="2447925"/>
          <p14:tracePt t="3527" x="3898900" y="2438400"/>
          <p14:tracePt t="3530" x="3871913" y="2419350"/>
          <p14:tracePt t="3536" x="3825875" y="2411413"/>
          <p14:tracePt t="3543" x="3789363" y="2411413"/>
          <p14:tracePt t="3546" x="3744913" y="2401888"/>
          <p14:tracePt t="3550" x="3689350" y="2401888"/>
          <p14:tracePt t="3558" x="3635375" y="2401888"/>
          <p14:tracePt t="3561" x="3562350" y="2382838"/>
          <p14:tracePt t="3566" x="3479800" y="2382838"/>
          <p14:tracePt t="3570" x="3406775" y="2382838"/>
          <p14:tracePt t="3577" x="3351213" y="2382838"/>
          <p14:tracePt t="3580" x="3278188" y="2382838"/>
          <p14:tracePt t="3586" x="3205163" y="2382838"/>
          <p14:tracePt t="3594" x="3151188" y="2382838"/>
          <p14:tracePt t="3596" x="3078163" y="2382838"/>
          <p14:tracePt t="3602" x="3032125" y="2382838"/>
          <p14:tracePt t="3607" x="2976563" y="2382838"/>
          <p14:tracePt t="3611" x="2932113" y="2401888"/>
          <p14:tracePt t="3616" x="2903538" y="2411413"/>
          <p14:tracePt t="3620" x="2859088" y="2428875"/>
          <p14:tracePt t="3627" x="2830513" y="2438400"/>
          <p14:tracePt t="3633" x="2786063" y="2465388"/>
          <p14:tracePt t="3636" x="2767013" y="2484438"/>
          <p14:tracePt t="3644" x="2730500" y="2501900"/>
          <p14:tracePt t="3646" x="2703513" y="2538413"/>
          <p14:tracePt t="3652" x="2667000" y="2584450"/>
          <p14:tracePt t="3659" x="2630488" y="2630488"/>
          <p14:tracePt t="3662" x="2593975" y="2693988"/>
          <p14:tracePt t="3666" x="2566988" y="2757488"/>
          <p14:tracePt t="3672" x="2511425" y="2840038"/>
          <p14:tracePt t="3677" x="2493963" y="2903538"/>
          <p14:tracePt t="3682" x="2465388" y="2995613"/>
          <p14:tracePt t="3686" x="2438400" y="3078163"/>
          <p14:tracePt t="3694" x="2411413" y="3168650"/>
          <p14:tracePt t="3696" x="2392363" y="3251200"/>
          <p14:tracePt t="3702" x="2382838" y="3341688"/>
          <p14:tracePt t="3707" x="2382838" y="3397250"/>
          <p14:tracePt t="3712" x="2382838" y="3443288"/>
          <p14:tracePt t="3718" x="2382838" y="3470275"/>
          <p14:tracePt t="3722" x="2392363" y="3516313"/>
          <p14:tracePt t="3729" x="2411413" y="3533775"/>
          <p14:tracePt t="3732" x="2428875" y="3552825"/>
          <p14:tracePt t="3736" x="2447925" y="3560763"/>
          <p14:tracePt t="3743" x="2474913" y="3570288"/>
          <p14:tracePt t="3748" x="2501900" y="3579813"/>
          <p14:tracePt t="3752" x="2530475" y="3589338"/>
          <p14:tracePt t="3760" x="2574925" y="3597275"/>
          <p14:tracePt t="3762" x="2611438" y="3597275"/>
          <p14:tracePt t="3768" x="2667000" y="3597275"/>
          <p14:tracePt t="3772" x="2720975" y="3597275"/>
          <p14:tracePt t="3778" x="2803525" y="3597275"/>
          <p14:tracePt t="3782" x="2895600" y="3597275"/>
          <p14:tracePt t="3788" x="2968625" y="3597275"/>
          <p14:tracePt t="3794" x="3059113" y="3597275"/>
          <p14:tracePt t="3798" x="3151188" y="3579813"/>
          <p14:tracePt t="3802" x="3232150" y="3570288"/>
          <p14:tracePt t="3811" x="3324225" y="3543300"/>
          <p14:tracePt t="3812" x="3406775" y="3533775"/>
          <p14:tracePt t="3818" x="3497263" y="3487738"/>
          <p14:tracePt t="3822" x="3579813" y="3460750"/>
          <p14:tracePt t="3828" x="3698875" y="3406775"/>
          <p14:tracePt t="3834" x="3762375" y="3370263"/>
          <p14:tracePt t="3838" x="3862388" y="3297238"/>
          <p14:tracePt t="3844" x="3944938" y="3241675"/>
          <p14:tracePt t="3848" x="3990975" y="3205163"/>
          <p14:tracePt t="3855" x="4064000" y="3122613"/>
          <p14:tracePt t="3860" x="4119563" y="3041650"/>
          <p14:tracePt t="3864" x="4137025" y="2976563"/>
          <p14:tracePt t="3868" x="4164013" y="2913063"/>
          <p14:tracePt t="3875" x="4173538" y="2867025"/>
          <p14:tracePt t="3878" x="4192588" y="2813050"/>
          <p14:tracePt t="3884" x="4200525" y="2747963"/>
          <p14:tracePt t="3888" x="4200525" y="2693988"/>
          <p14:tracePt t="3895" x="4200525" y="2657475"/>
          <p14:tracePt t="3898" x="4183063" y="2593975"/>
          <p14:tracePt t="3904" x="4164013" y="2520950"/>
          <p14:tracePt t="3910" x="4110038" y="2455863"/>
          <p14:tracePt t="3914" x="4054475" y="2382838"/>
          <p14:tracePt t="3918" x="4027488" y="2355850"/>
          <p14:tracePt t="3925" x="3971925" y="2301875"/>
          <p14:tracePt t="3928" x="3908425" y="2255838"/>
          <p14:tracePt t="3934" x="3862388" y="2219325"/>
          <p14:tracePt t="3938" x="3798888" y="2192338"/>
          <p14:tracePt t="3945" x="3735388" y="2155825"/>
          <p14:tracePt t="3950" x="3671888" y="2127250"/>
          <p14:tracePt t="3954" x="3598863" y="2119313"/>
          <p14:tracePt t="3961" x="3552825" y="2119313"/>
          <p14:tracePt t="3964" x="3497263" y="2119313"/>
          <p14:tracePt t="3979" x="3387725" y="2119313"/>
          <p14:tracePt t="3980" x="3343275" y="2119313"/>
          <p14:tracePt t="3984" x="3287713" y="2127250"/>
          <p14:tracePt t="3993" x="3224213" y="2155825"/>
          <p14:tracePt t="3994" x="3159125" y="2182813"/>
          <p14:tracePt t="4000" x="3105150" y="2192338"/>
          <p14:tracePt t="4004" x="3059113" y="2209800"/>
          <p14:tracePt t="4011" x="2995613" y="2255838"/>
          <p14:tracePt t="4016" x="2932113" y="2292350"/>
          <p14:tracePt t="4020" x="2903538" y="2301875"/>
          <p14:tracePt t="4027" x="2859088" y="2319338"/>
          <p14:tracePt t="4030" x="2840038" y="2355850"/>
          <p14:tracePt t="4036" x="2803525" y="2382838"/>
          <p14:tracePt t="4044" x="2794000" y="2411413"/>
          <p14:tracePt t="4046" x="2776538" y="2455863"/>
          <p14:tracePt t="4050" x="2749550" y="2501900"/>
          <p14:tracePt t="4059" x="2749550" y="2547938"/>
          <p14:tracePt t="4060" x="2740025" y="2611438"/>
          <p14:tracePt t="4066" x="2740025" y="2674938"/>
          <p14:tracePt t="4072" x="2740025" y="2767013"/>
          <p14:tracePt t="4077" x="2757488" y="2840038"/>
          <p14:tracePt t="4080" x="2776538" y="2886075"/>
          <p14:tracePt t="4086" x="2803525" y="2968625"/>
          <p14:tracePt t="4094" x="2840038" y="3032125"/>
          <p14:tracePt t="4096" x="2867025" y="3059113"/>
          <p14:tracePt t="4102" x="2886075" y="3095625"/>
          <p14:tracePt t="4108" x="2903538" y="3105150"/>
          <p14:tracePt t="4112" x="2922588" y="3122613"/>
          <p14:tracePt t="4116" x="2949575" y="3132138"/>
          <p14:tracePt t="4122" x="2976563" y="3151188"/>
          <p14:tracePt t="4127" x="3005138" y="3151188"/>
          <p14:tracePt t="4132" x="3022600" y="3159125"/>
          <p14:tracePt t="4136" x="3049588" y="3205163"/>
          <p14:tracePt t="4368" x="3095625" y="3214688"/>
          <p14:tracePt t="4376" x="3260725" y="3251200"/>
          <p14:tracePt t="4379" x="3324225" y="3260725"/>
          <p14:tracePt t="4384" x="3470275" y="3268663"/>
          <p14:tracePt t="4388" x="3562350" y="3287713"/>
          <p14:tracePt t="4394" x="3662363" y="3297238"/>
          <p14:tracePt t="4398" x="3771900" y="3324225"/>
          <p14:tracePt t="4404" x="3898900" y="3341688"/>
          <p14:tracePt t="4410" x="4044950" y="3360738"/>
          <p14:tracePt t="4414" x="4146550" y="3370263"/>
          <p14:tracePt t="4418" x="4273550" y="3387725"/>
          <p14:tracePt t="4426" x="4383088" y="3397250"/>
          <p14:tracePt t="4430" x="4475163" y="3397250"/>
          <p14:tracePt t="4434" x="4565650" y="3414713"/>
          <p14:tracePt t="4443" x="4667250" y="3414713"/>
          <p14:tracePt t="4445" x="4740275" y="3414713"/>
          <p14:tracePt t="4450" x="4794250" y="3414713"/>
          <p14:tracePt t="4454" x="4886325" y="3414713"/>
          <p14:tracePt t="4461" x="4940300" y="3414713"/>
          <p14:tracePt t="4464" x="4995863" y="3414713"/>
          <p14:tracePt t="4470" x="5078413" y="3378200"/>
          <p14:tracePt t="4477" x="5168900" y="3370263"/>
          <p14:tracePt t="4480" x="5251450" y="3341688"/>
          <p14:tracePt t="4484" x="5334000" y="3314700"/>
          <p14:tracePt t="4492" x="5414963" y="3278188"/>
          <p14:tracePt t="4494" x="5487988" y="3251200"/>
          <p14:tracePt t="4500" x="5589588" y="3205163"/>
          <p14:tracePt t="4504" x="5670550" y="3151188"/>
          <p14:tracePt t="4511" x="5772150" y="3078163"/>
          <p14:tracePt t="4514" x="5854700" y="3041650"/>
          <p14:tracePt t="4520" x="5954713" y="2968625"/>
          <p14:tracePt t="4527" x="6073775" y="2894013"/>
          <p14:tracePt t="4530" x="6154738" y="2820988"/>
          <p14:tracePt t="4534" x="6256338" y="2747963"/>
          <p14:tracePt t="4543" x="6300788" y="2703513"/>
          <p14:tracePt t="4546" x="6356350" y="2657475"/>
          <p14:tracePt t="4550" x="6392863" y="2601913"/>
          <p14:tracePt t="4559" x="6429375" y="2557463"/>
          <p14:tracePt t="4560" x="6465888" y="2492375"/>
          <p14:tracePt t="4566" x="6475413" y="2447925"/>
          <p14:tracePt t="4570" x="6511925" y="2374900"/>
          <p14:tracePt t="4577" x="6548438" y="2319338"/>
          <p14:tracePt t="4580" x="6594475" y="2255838"/>
          <p14:tracePt t="4586" x="6611938" y="2200275"/>
          <p14:tracePt t="4592" x="6657975" y="2136775"/>
          <p14:tracePt t="4596" x="6704013" y="2082800"/>
          <p14:tracePt t="4600" x="6740525" y="2017713"/>
          <p14:tracePt t="4609" x="6757988" y="1990725"/>
          <p14:tracePt t="4610" x="6794500" y="1944688"/>
          <p14:tracePt t="4616" x="6813550" y="1917700"/>
          <p14:tracePt t="4620" x="6840538" y="1881188"/>
          <p14:tracePt t="4627" x="6858000" y="1862138"/>
          <p14:tracePt t="4630" x="6877050" y="1835150"/>
          <p14:tracePt t="4636" x="6894513" y="1798638"/>
          <p14:tracePt t="4642" x="6913563" y="1781175"/>
          <p14:tracePt t="4646" x="6923088" y="1762125"/>
          <p14:tracePt t="4650" x="6940550" y="1744663"/>
          <p14:tracePt t="4659" x="6959600" y="1716088"/>
          <p14:tracePt t="4662" x="6967538" y="1679575"/>
          <p14:tracePt t="4666" x="6986588" y="1662113"/>
          <p14:tracePt t="4672" x="6986588" y="1643063"/>
          <p14:tracePt t="4677" x="6996113" y="1625600"/>
          <p14:tracePt t="4682" x="6996113" y="1606550"/>
          <p14:tracePt t="4686" x="7004050" y="1589088"/>
          <p14:tracePt t="4694" x="7004050" y="1570038"/>
          <p14:tracePt t="4702" x="7004050" y="1552575"/>
          <p14:tracePt t="4709" x="7004050" y="1543050"/>
          <p14:tracePt t="4712" x="7004050" y="1533525"/>
          <p14:tracePt t="4766" x="7004050" y="1525588"/>
          <p14:tracePt t="4838" x="7004050" y="1533525"/>
          <p14:tracePt t="4842" x="7004050" y="1562100"/>
          <p14:tracePt t="4848" x="7004050" y="1579563"/>
          <p14:tracePt t="4852" x="7004050" y="1625600"/>
          <p14:tracePt t="4860" x="7013575" y="1652588"/>
          <p14:tracePt t="4862" x="7013575" y="1708150"/>
          <p14:tracePt t="4868" x="7013575" y="1735138"/>
          <p14:tracePt t="4872" x="7023100" y="1781175"/>
          <p14:tracePt t="4878" x="7023100" y="1817688"/>
          <p14:tracePt t="4884" x="7032625" y="1844675"/>
          <p14:tracePt t="4888" x="7032625" y="1881188"/>
          <p14:tracePt t="4894" x="7032625" y="1917700"/>
          <p14:tracePt t="4898" x="7040563" y="1944688"/>
          <p14:tracePt t="4904" x="7040563" y="1981200"/>
          <p14:tracePt t="4910" x="7050088" y="2017713"/>
          <p14:tracePt t="4914" x="7069138" y="2054225"/>
          <p14:tracePt t="4918" x="7077075" y="2082800"/>
          <p14:tracePt t="4927" x="7086600" y="2119313"/>
          <p14:tracePt t="4928" x="7105650" y="2163763"/>
          <p14:tracePt t="4934" x="7123113" y="2228850"/>
          <p14:tracePt t="4939" x="7132638" y="2273300"/>
          <p14:tracePt t="4945" x="7142163" y="2309813"/>
          <p14:tracePt t="4948" x="7159625" y="2355850"/>
          <p14:tracePt t="4955" x="7178675" y="2419350"/>
          <p14:tracePt t="4960" x="7196138" y="2465388"/>
          <p14:tracePt t="4964" x="7223125" y="2520950"/>
          <p14:tracePt t="4978" x="7296150" y="2693988"/>
          <p14:tracePt t="4985" x="7315200" y="2740025"/>
          <p14:tracePt t="4988" x="7361238" y="2803525"/>
          <p14:tracePt t="4994" x="7378700" y="2849563"/>
          <p14:tracePt t="5000" x="7407275" y="2922588"/>
          <p14:tracePt t="5004" x="7424738" y="2968625"/>
          <p14:tracePt t="5011" x="7451725" y="3013075"/>
          <p14:tracePt t="5014" x="7488238" y="3078163"/>
          <p14:tracePt t="5020" x="7524750" y="3122613"/>
          <p14:tracePt t="5026" x="7553325" y="3187700"/>
          <p14:tracePt t="5030" x="7589838" y="3232150"/>
          <p14:tracePt t="5034" x="7607300" y="3278188"/>
          <p14:tracePt t="5042" x="7634288" y="3324225"/>
          <p14:tracePt t="5045" x="7670800" y="3387725"/>
          <p14:tracePt t="5050" x="7689850" y="3433763"/>
          <p14:tracePt t="5054" x="7707313" y="3497263"/>
          <p14:tracePt t="5060" x="7735888" y="3543300"/>
          <p14:tracePt t="5064" x="7762875" y="3606800"/>
          <p14:tracePt t="5071" x="7789863" y="3652838"/>
          <p14:tracePt t="5076" x="7808913" y="3698875"/>
          <p14:tracePt t="5081" x="7835900" y="3762375"/>
          <p14:tracePt t="5086" x="7862888" y="3816350"/>
          <p14:tracePt t="5092" x="7881938" y="3852863"/>
          <p14:tracePt t="5095" x="7899400" y="3927475"/>
          <p14:tracePt t="5100" x="7926388" y="3971925"/>
          <p14:tracePt t="5104" x="7962900" y="4017963"/>
          <p14:tracePt t="5111" x="7972425" y="4073525"/>
          <p14:tracePt t="5116" x="7999413" y="4137025"/>
          <p14:tracePt t="5120" x="8027988" y="4200525"/>
          <p14:tracePt t="5126" x="8035925" y="4273550"/>
          <p14:tracePt t="5130" x="8054975" y="4319588"/>
          <p14:tracePt t="5136" x="8054975" y="4392613"/>
          <p14:tracePt t="5143" x="8054975" y="4465638"/>
          <p14:tracePt t="5146" x="8072438" y="4548188"/>
          <p14:tracePt t="5150" x="8081963" y="4621213"/>
          <p14:tracePt t="5159" x="8101013" y="4702175"/>
          <p14:tracePt t="5161" x="8108950" y="4775200"/>
          <p14:tracePt t="5166" x="8137525" y="4840288"/>
          <p14:tracePt t="5170" x="8147050" y="4894263"/>
          <p14:tracePt t="5177" x="8174038" y="4940300"/>
          <p14:tracePt t="5180" x="8191500" y="4986338"/>
          <p14:tracePt t="5186" x="8201025" y="5032375"/>
          <p14:tracePt t="5192" x="8220075" y="5049838"/>
          <p14:tracePt t="5196" x="8228013" y="5076825"/>
          <p14:tracePt t="5202" x="8237538" y="5086350"/>
          <p14:tracePt t="5208" x="8247063" y="5086350"/>
          <p14:tracePt t="5216" x="8256588" y="5095875"/>
          <p14:tracePt t="5227" x="8264525" y="5105400"/>
          <p14:tracePt t="5241" x="8274050" y="5105400"/>
          <p14:tracePt t="5246" x="8274050" y="5113338"/>
          <p14:tracePt t="5286" x="8283575" y="5105400"/>
          <p14:tracePt t="5294" x="8283575" y="5095875"/>
          <p14:tracePt t="5296" x="8283575" y="5076825"/>
          <p14:tracePt t="5308" x="8293100" y="5049838"/>
          <p14:tracePt t="5312" x="8301038" y="5032375"/>
          <p14:tracePt t="5316" x="8310563" y="5013325"/>
          <p14:tracePt t="5322" x="8329613" y="4976813"/>
          <p14:tracePt t="5328" x="8337550" y="4940300"/>
          <p14:tracePt t="5332" x="8356600" y="4903788"/>
          <p14:tracePt t="5336" x="8366125" y="4867275"/>
          <p14:tracePt t="5343" x="8374063" y="4830763"/>
          <p14:tracePt t="5348" x="8374063" y="4794250"/>
          <p14:tracePt t="5352" x="8393113" y="4757738"/>
          <p14:tracePt t="5360" x="8393113" y="4730750"/>
          <p14:tracePt t="5362" x="8402638" y="4694238"/>
          <p14:tracePt t="5369" x="8402638" y="4665663"/>
          <p14:tracePt t="5373" x="8402638" y="4648200"/>
          <p14:tracePt t="5379" x="8402638" y="4629150"/>
          <p14:tracePt t="5382" x="8402638" y="4621213"/>
          <p14:tracePt t="5388" x="8393113" y="4602163"/>
          <p14:tracePt t="5394" x="8383588" y="4602163"/>
          <p14:tracePt t="5398" x="8366125" y="4592638"/>
          <p14:tracePt t="5402" x="8356600" y="4584700"/>
          <p14:tracePt t="5410" x="8329613" y="4575175"/>
          <p14:tracePt t="5412" x="8310563" y="4565650"/>
          <p14:tracePt t="5418" x="8283575" y="4556125"/>
          <p14:tracePt t="5423" x="8264525" y="4548188"/>
          <p14:tracePt t="5428" x="8247063" y="4538663"/>
          <p14:tracePt t="5432" x="8220075" y="4538663"/>
          <p14:tracePt t="5438" x="8201025" y="4538663"/>
          <p14:tracePt t="5444" x="8183563" y="4538663"/>
          <p14:tracePt t="5448" x="8164513" y="4538663"/>
          <p14:tracePt t="5452" x="8137525" y="4538663"/>
          <p14:tracePt t="5460" x="8118475" y="4538663"/>
          <p14:tracePt t="5464" x="8101013" y="4538663"/>
          <p14:tracePt t="5468" x="8072438" y="4538663"/>
          <p14:tracePt t="5477" x="8035925" y="4538663"/>
          <p14:tracePt t="5478" x="8008938" y="4538663"/>
          <p14:tracePt t="5484" x="7981950" y="4538663"/>
          <p14:tracePt t="5488" x="7954963" y="4538663"/>
          <p14:tracePt t="5494" x="7926388" y="4538663"/>
          <p14:tracePt t="5498" x="7881938" y="4538663"/>
          <p14:tracePt t="5504" x="7853363" y="4538663"/>
          <p14:tracePt t="5510" x="7826375" y="4538663"/>
          <p14:tracePt t="5514" x="7780338" y="4538663"/>
          <p14:tracePt t="5518" x="7753350" y="4538663"/>
          <p14:tracePt t="5527" x="7707313" y="4538663"/>
          <p14:tracePt t="5528" x="7670800" y="4538663"/>
          <p14:tracePt t="5534" x="7626350" y="4538663"/>
          <p14:tracePt t="5539" x="7597775" y="4538663"/>
          <p14:tracePt t="5544" x="7570788" y="4538663"/>
          <p14:tracePt t="5548" x="7543800" y="4548188"/>
          <p14:tracePt t="5555" x="7524750" y="4556125"/>
          <p14:tracePt t="5560" x="7488238" y="4556125"/>
          <p14:tracePt t="5564" x="7461250" y="4565650"/>
          <p14:tracePt t="5568" x="7443788" y="4575175"/>
          <p14:tracePt t="5576" x="7424738" y="4584700"/>
          <p14:tracePt t="5580" x="7407275" y="4592638"/>
          <p14:tracePt t="5584" x="7397750" y="4592638"/>
          <p14:tracePt t="5591" x="7378700" y="4602163"/>
          <p14:tracePt t="5594" x="7361238" y="4611688"/>
          <p14:tracePt t="5600" x="7351713" y="4611688"/>
          <p14:tracePt t="5604" x="7334250" y="4621213"/>
          <p14:tracePt t="5610" x="7315200" y="4629150"/>
          <p14:tracePt t="5614" x="7305675" y="4629150"/>
          <p14:tracePt t="5620" x="7296150" y="4638675"/>
          <p14:tracePt t="5626" x="7278688" y="4648200"/>
          <p14:tracePt t="5630" x="7259638" y="4657725"/>
          <p14:tracePt t="5634" x="7242175" y="4675188"/>
          <p14:tracePt t="5643" x="7223125" y="4684713"/>
          <p14:tracePt t="5644" x="7215188" y="4694238"/>
          <p14:tracePt t="5650" x="7186613" y="4702175"/>
          <p14:tracePt t="5654" x="7178675" y="4711700"/>
          <p14:tracePt t="5661" x="7159625" y="4721225"/>
          <p14:tracePt t="5664" x="7142163" y="4738688"/>
          <p14:tracePt t="5670" x="7132638" y="4738688"/>
          <p14:tracePt t="5676" x="7113588" y="4757738"/>
          <p14:tracePt t="5680" x="7096125" y="4767263"/>
          <p14:tracePt t="5684" x="7086600" y="4775200"/>
          <p14:tracePt t="5692" x="7077075" y="4775200"/>
          <p14:tracePt t="5696" x="7077075" y="4784725"/>
          <p14:tracePt t="5700" x="7069138" y="4794250"/>
          <p14:tracePt t="5708" x="7069138" y="4803775"/>
          <p14:tracePt t="5711" x="7059613" y="4821238"/>
          <p14:tracePt t="5716" x="7050088" y="4830763"/>
          <p14:tracePt t="5720" x="7050088" y="4848225"/>
          <p14:tracePt t="5727" x="7040563" y="4848225"/>
          <p14:tracePt t="5730" x="7032625" y="4876800"/>
          <p14:tracePt t="5736" x="7023100" y="4884738"/>
          <p14:tracePt t="5740" x="7023100" y="4913313"/>
          <p14:tracePt t="5747" x="7013575" y="4940300"/>
          <p14:tracePt t="5750" x="6996113" y="4976813"/>
          <p14:tracePt t="5759" x="6996113" y="5003800"/>
          <p14:tracePt t="5760" x="6996113" y="5040313"/>
          <p14:tracePt t="5766" x="6986588" y="5086350"/>
          <p14:tracePt t="5770" x="6977063" y="5132388"/>
          <p14:tracePt t="5777" x="6959600" y="5168900"/>
          <p14:tracePt t="5780" x="6959600" y="5195888"/>
          <p14:tracePt t="5786" x="6950075" y="5232400"/>
          <p14:tracePt t="5791" x="6950075" y="5268913"/>
          <p14:tracePt t="5796" x="6950075" y="5287963"/>
          <p14:tracePt t="5800" x="6950075" y="5314950"/>
          <p14:tracePt t="5809" x="6950075" y="5332413"/>
          <p14:tracePt t="5812" x="6950075" y="5368925"/>
          <p14:tracePt t="5816" x="6950075" y="5378450"/>
          <p14:tracePt t="5822" x="6950075" y="5397500"/>
          <p14:tracePt t="5827" x="6950075" y="5405438"/>
          <p14:tracePt t="5832" x="6950075" y="5424488"/>
          <p14:tracePt t="5836" x="6950075" y="5441950"/>
          <p14:tracePt t="5844" x="6950075" y="5461000"/>
          <p14:tracePt t="5846" x="6950075" y="5470525"/>
          <p14:tracePt t="5852" x="6959600" y="5487988"/>
          <p14:tracePt t="5858" x="6967538" y="5507038"/>
          <p14:tracePt t="5862" x="6977063" y="5534025"/>
          <p14:tracePt t="5866" x="6977063" y="5551488"/>
          <p14:tracePt t="5872" x="6996113" y="5570538"/>
          <p14:tracePt t="5877" x="7023100" y="5588000"/>
          <p14:tracePt t="5882" x="7032625" y="5616575"/>
          <p14:tracePt t="5886" x="7032625" y="5634038"/>
          <p14:tracePt t="5893" x="7050088" y="5643563"/>
          <p14:tracePt t="5896" x="7069138" y="5670550"/>
          <p14:tracePt t="5902" x="7086600" y="5689600"/>
          <p14:tracePt t="5909" x="7105650" y="5697538"/>
          <p14:tracePt t="5912" x="7132638" y="5707063"/>
          <p14:tracePt t="5916" x="7142163" y="5726113"/>
          <p14:tracePt t="5923" x="7178675" y="5734050"/>
          <p14:tracePt t="5928" x="7215188" y="5743575"/>
          <p14:tracePt t="5932" x="7232650" y="5753100"/>
          <p14:tracePt t="5938" x="7269163" y="5762625"/>
          <p14:tracePt t="5944" x="7296150" y="5762625"/>
          <p14:tracePt t="5948" x="7324725" y="5770563"/>
          <p14:tracePt t="5952" x="7370763" y="5780088"/>
          <p14:tracePt t="5960" x="7388225" y="5780088"/>
          <p14:tracePt t="5962" x="7424738" y="5799138"/>
          <p14:tracePt t="5969" x="7470775" y="5799138"/>
          <p14:tracePt t="5972" x="7497763" y="5799138"/>
          <p14:tracePt t="5978" x="7534275" y="5799138"/>
          <p14:tracePt t="5982" x="7580313" y="5799138"/>
          <p14:tracePt t="5988" x="7607300" y="5807075"/>
          <p14:tracePt t="5993" x="7634288" y="5807075"/>
          <p14:tracePt t="5998" x="7670800" y="5807075"/>
          <p14:tracePt t="6002" x="7699375" y="5807075"/>
          <p14:tracePt t="6010" x="7726363" y="5807075"/>
          <p14:tracePt t="6012" x="7753350" y="5807075"/>
          <p14:tracePt t="6018" x="7780338" y="5807075"/>
          <p14:tracePt t="6022" x="7816850" y="5807075"/>
          <p14:tracePt t="6028" x="7853363" y="5807075"/>
          <p14:tracePt t="6032" x="7872413" y="5807075"/>
          <p14:tracePt t="6038" x="7899400" y="5807075"/>
          <p14:tracePt t="6044" x="7926388" y="5807075"/>
          <p14:tracePt t="6048" x="7962900" y="5789613"/>
          <p14:tracePt t="6054" x="7981950" y="5789613"/>
          <p14:tracePt t="6060" x="8008938" y="5780088"/>
          <p14:tracePt t="6064" x="8027988" y="5770563"/>
          <p14:tracePt t="6068" x="8045450" y="5770563"/>
          <p14:tracePt t="6077" x="8072438" y="5753100"/>
          <p14:tracePt t="6078" x="8091488" y="5753100"/>
          <p14:tracePt t="6084" x="8108950" y="5753100"/>
          <p14:tracePt t="6088" x="8128000" y="5743575"/>
          <p14:tracePt t="6094" x="8147050" y="5734050"/>
          <p14:tracePt t="6098" x="8154988" y="5734050"/>
          <p14:tracePt t="6104" x="8174038" y="5726113"/>
          <p14:tracePt t="6110" x="8183563" y="5716588"/>
          <p14:tracePt t="6115" x="8201025" y="5716588"/>
          <p14:tracePt t="6118" x="8210550" y="5716588"/>
          <p14:tracePt t="6126" x="8210550" y="5697538"/>
          <p14:tracePt t="6130" x="8220075" y="5697538"/>
          <p14:tracePt t="6139" x="8237538" y="5697538"/>
          <p14:tracePt t="6144" x="8237538" y="5689600"/>
          <p14:tracePt t="6148" x="8256588" y="5680075"/>
          <p14:tracePt t="6154" x="8264525" y="5670550"/>
          <p14:tracePt t="6161" x="8283575" y="5653088"/>
          <p14:tracePt t="6164" x="8293100" y="5643563"/>
          <p14:tracePt t="6178" x="8310563" y="5616575"/>
          <p14:tracePt t="6180" x="8329613" y="5597525"/>
          <p14:tracePt t="6184" x="8347075" y="5580063"/>
          <p14:tracePt t="6193" x="8366125" y="5561013"/>
          <p14:tracePt t="6194" x="8383588" y="5551488"/>
          <p14:tracePt t="6201" x="8393113" y="5524500"/>
          <p14:tracePt t="6204" x="8410575" y="5507038"/>
          <p14:tracePt t="6211" x="8420100" y="5487988"/>
          <p14:tracePt t="6214" x="8429625" y="5451475"/>
          <p14:tracePt t="6220" x="8447088" y="5434013"/>
          <p14:tracePt t="6227" x="8456613" y="5405438"/>
          <p14:tracePt t="6230" x="8466138" y="5378450"/>
          <p14:tracePt t="6234" x="8475663" y="5341938"/>
          <p14:tracePt t="6240" x="8475663" y="5332413"/>
          <p14:tracePt t="6246" x="8475663" y="5295900"/>
          <p14:tracePt t="6250" x="8475663" y="5268913"/>
          <p14:tracePt t="6254" x="8475663" y="5241925"/>
          <p14:tracePt t="6260" x="8475663" y="5195888"/>
          <p14:tracePt t="6264" x="8475663" y="5178425"/>
          <p14:tracePt t="6270" x="8475663" y="5149850"/>
          <p14:tracePt t="6277" x="8475663" y="5122863"/>
          <p14:tracePt t="6280" x="8475663" y="5105400"/>
          <p14:tracePt t="6286" x="8475663" y="5086350"/>
          <p14:tracePt t="6292" x="8466138" y="5068888"/>
          <p14:tracePt t="6296" x="8456613" y="5040313"/>
          <p14:tracePt t="6300" x="8447088" y="5022850"/>
          <p14:tracePt t="6309" x="8429625" y="5003800"/>
          <p14:tracePt t="6311" x="8429625" y="4967288"/>
          <p14:tracePt t="6317" x="8420100" y="4949825"/>
          <p14:tracePt t="6321" x="8410575" y="4930775"/>
          <p14:tracePt t="6327" x="8393113" y="4903788"/>
          <p14:tracePt t="6331" x="8383588" y="4884738"/>
          <p14:tracePt t="6337" x="8374063" y="4867275"/>
          <p14:tracePt t="6343" x="8366125" y="4840288"/>
          <p14:tracePt t="6347" x="8337550" y="4811713"/>
          <p14:tracePt t="6351" x="8329613" y="4784725"/>
          <p14:tracePt t="6359" x="8320088" y="4767263"/>
          <p14:tracePt t="6363" x="8301038" y="4748213"/>
          <p14:tracePt t="6366" x="8293100" y="4730750"/>
          <p14:tracePt t="6370" x="8283575" y="4711700"/>
          <p14:tracePt t="6377" x="8274050" y="4694238"/>
          <p14:tracePt t="6380" x="8256588" y="4675188"/>
          <p14:tracePt t="6387" x="8247063" y="4665663"/>
          <p14:tracePt t="6394" x="8228013" y="4648200"/>
          <p14:tracePt t="6396" x="8220075" y="4638675"/>
          <p14:tracePt t="6402" x="8210550" y="4629150"/>
          <p14:tracePt t="6409" x="8201025" y="4621213"/>
          <p14:tracePt t="6412" x="8174038" y="4611688"/>
          <p14:tracePt t="6416" x="8174038" y="4602163"/>
          <p14:tracePt t="6423" x="8154988" y="4592638"/>
          <p14:tracePt t="6427" x="8147050" y="4592638"/>
          <p14:tracePt t="6432" x="8118475" y="4592638"/>
          <p14:tracePt t="6436" x="8108950" y="4575175"/>
          <p14:tracePt t="6443" x="8091488" y="4556125"/>
          <p14:tracePt t="6446" x="8072438" y="4548188"/>
          <p14:tracePt t="6452" x="8054975" y="4548188"/>
          <p14:tracePt t="6459" x="8045450" y="4548188"/>
          <p14:tracePt t="6462" x="8027988" y="4548188"/>
          <p14:tracePt t="6466" x="8008938" y="4538663"/>
          <p14:tracePt t="6472" x="7991475" y="4529138"/>
          <p14:tracePt t="6478" x="7972425" y="4519613"/>
          <p14:tracePt t="6483" x="7954963" y="4511675"/>
          <p14:tracePt t="6486" x="7935913" y="4511675"/>
          <p14:tracePt t="6493" x="7926388" y="4511675"/>
          <p14:tracePt t="6496" x="7908925" y="4502150"/>
          <p14:tracePt t="6502" x="7881938" y="4483100"/>
          <p14:tracePt t="6510" x="7862888" y="4483100"/>
          <p14:tracePt t="6512" x="7845425" y="4483100"/>
          <p14:tracePt t="6518" x="7835900" y="4483100"/>
          <p14:tracePt t="6522" x="7826375" y="4483100"/>
          <p14:tracePt t="6528" x="7808913" y="4483100"/>
          <p14:tracePt t="6532" x="7789863" y="4483100"/>
          <p14:tracePt t="6538" x="7772400" y="4483100"/>
          <p14:tracePt t="6544" x="7762875" y="4483100"/>
          <p14:tracePt t="6548" x="7743825" y="4483100"/>
          <p14:tracePt t="6552" x="7726363" y="4483100"/>
          <p14:tracePt t="6560" x="7716838" y="4483100"/>
          <p14:tracePt t="6568" x="7699375" y="4483100"/>
          <p14:tracePt t="6572" x="7680325" y="4483100"/>
          <p14:tracePt t="6578" x="7662863" y="4483100"/>
          <p14:tracePt t="6582" x="7643813" y="4483100"/>
          <p14:tracePt t="6588" x="7626350" y="4483100"/>
          <p14:tracePt t="6594" x="7607300" y="4502150"/>
          <p14:tracePt t="6598" x="7589838" y="4502150"/>
          <p14:tracePt t="6602" x="7570788" y="4511675"/>
          <p14:tracePt t="6610" x="7553325" y="4511675"/>
          <p14:tracePt t="6612" x="7543800" y="4511675"/>
          <p14:tracePt t="6618" x="7524750" y="4511675"/>
          <p14:tracePt t="6626" x="7497763" y="4538663"/>
          <p14:tracePt t="6629" x="7480300" y="4548188"/>
          <p14:tracePt t="6634" x="7461250" y="4548188"/>
          <p14:tracePt t="6638" x="7434263" y="4556125"/>
          <p14:tracePt t="6644" x="7415213" y="4565650"/>
          <p14:tracePt t="6648" x="7397750" y="4575175"/>
          <p14:tracePt t="6654" x="7378700" y="4584700"/>
          <p14:tracePt t="6660" x="7370763" y="4584700"/>
          <p14:tracePt t="6664" x="7351713" y="4584700"/>
          <p14:tracePt t="6668" x="7342188" y="4584700"/>
          <p14:tracePt t="6677" x="7342188" y="4592638"/>
          <p14:tracePt t="6678" x="7334250" y="4592638"/>
          <p14:tracePt t="6684" x="7324725" y="4592638"/>
          <p14:tracePt t="6830" x="7324725" y="4584700"/>
          <p14:tracePt t="6834" x="7324725" y="4575175"/>
          <p14:tracePt t="6844" x="7324725" y="4565650"/>
          <p14:tracePt t="6851" x="7324725" y="4556125"/>
          <p14:tracePt t="6866" x="7324725" y="4548188"/>
          <p14:tracePt t="6870" x="7324725" y="4538663"/>
          <p14:tracePt t="6877" x="7324725" y="4529138"/>
          <p14:tracePt t="6886" x="7324725" y="4519613"/>
          <p14:tracePt t="6891" x="7324725" y="4511675"/>
          <p14:tracePt t="6896" x="7324725" y="4502150"/>
          <p14:tracePt t="6900" x="7324725" y="4492625"/>
          <p14:tracePt t="6909" x="7324725" y="4483100"/>
          <p14:tracePt t="6910" x="7324725" y="4475163"/>
          <p14:tracePt t="6916" x="7324725" y="4456113"/>
          <p14:tracePt t="6920" x="7324725" y="4446588"/>
          <p14:tracePt t="6927" x="7324725" y="4429125"/>
          <p14:tracePt t="6936" x="7324725" y="4410075"/>
          <p14:tracePt t="6941" x="7305675" y="4373563"/>
          <p14:tracePt t="6950" x="7296150" y="4356100"/>
          <p14:tracePt t="6959" x="7288213" y="4337050"/>
          <p14:tracePt t="6962" x="7269163" y="4329113"/>
          <p14:tracePt t="6966" x="7259638" y="4329113"/>
          <p14:tracePt t="6970" x="7251700" y="4329113"/>
          <p14:tracePt t="6994" x="7278688" y="4383088"/>
          <p14:tracePt t="7198" x="7269163" y="4383088"/>
          <p14:tracePt t="7204" x="7251700" y="4373563"/>
          <p14:tracePt t="7210" x="7251700" y="4365625"/>
          <p14:tracePt t="7214" x="7232650" y="4356100"/>
          <p14:tracePt t="7218" x="7223125" y="4346575"/>
          <p14:tracePt t="7227" x="7196138" y="4337050"/>
          <p14:tracePt t="7228" x="7178675" y="4329113"/>
          <p14:tracePt t="7234" x="7159625" y="4319588"/>
          <p14:tracePt t="7238" x="7113588" y="4300538"/>
          <p14:tracePt t="7244" x="7077075" y="4292600"/>
          <p14:tracePt t="7248" x="7059613" y="4292600"/>
          <p14:tracePt t="7254" x="7013575" y="4283075"/>
          <p14:tracePt t="7262" x="6967538" y="4264025"/>
          <p14:tracePt t="7268" x="6877050" y="4237038"/>
          <p14:tracePt t="7273" x="6831013" y="4219575"/>
          <p14:tracePt t="7278" x="6784975" y="4210050"/>
          <p14:tracePt t="7282" x="6757988" y="4191000"/>
          <p14:tracePt t="7288" x="6740525" y="4173538"/>
          <p14:tracePt t="7293" x="6711950" y="4164013"/>
          <p14:tracePt t="7298" x="6694488" y="4146550"/>
          <p14:tracePt t="7302" x="6684963" y="4137025"/>
          <p14:tracePt t="7309" x="6675438" y="4137025"/>
          <p14:tracePt t="7314" x="6667500" y="4127500"/>
          <p14:tracePt t="7318" x="6657975" y="4100513"/>
          <p14:tracePt t="7327" x="6648450" y="4100513"/>
          <p14:tracePt t="7328" x="6638925" y="4081463"/>
          <p14:tracePt t="7334" x="6630988" y="4064000"/>
          <p14:tracePt t="7338" x="6630988" y="4027488"/>
          <p14:tracePt t="7344" x="6621463" y="4008438"/>
          <p14:tracePt t="7348" x="6611938" y="3981450"/>
          <p14:tracePt t="7354" x="6611938" y="3963988"/>
          <p14:tracePt t="7360" x="6602413" y="3954463"/>
          <p14:tracePt t="7368" x="6602413" y="3944938"/>
          <p14:tracePt t="7376" x="6602413" y="3927475"/>
          <p14:tracePt t="7378" x="6602413" y="3908425"/>
          <p14:tracePt t="7384" x="6602413" y="3889375"/>
          <p14:tracePt t="7388" x="6611938" y="3881438"/>
          <p14:tracePt t="7394" x="6611938" y="3852863"/>
          <p14:tracePt t="7398" x="6621463" y="3844925"/>
          <p14:tracePt t="7404" x="6630988" y="3825875"/>
          <p14:tracePt t="7410" x="6638925" y="3808413"/>
          <p14:tracePt t="7414" x="6657975" y="3798888"/>
          <p14:tracePt t="7418" x="6667500" y="3779838"/>
          <p14:tracePt t="7426" x="6667500" y="3762375"/>
          <p14:tracePt t="7430" x="6684963" y="3743325"/>
          <p14:tracePt t="7434" x="6694488" y="3725863"/>
          <p14:tracePt t="7441" x="6704013" y="3716338"/>
          <p14:tracePt t="7444" x="6711950" y="3689350"/>
          <p14:tracePt t="7450" x="6721475" y="3679825"/>
          <p14:tracePt t="7454" x="6740525" y="3662363"/>
          <p14:tracePt t="7460" x="6748463" y="3643313"/>
          <p14:tracePt t="7464" x="6757988" y="3633788"/>
          <p14:tracePt t="7470" x="6767513" y="3616325"/>
          <p14:tracePt t="7476" x="6777038" y="3597275"/>
          <p14:tracePt t="7484" x="6784975" y="3589338"/>
          <p14:tracePt t="7492" x="6794500" y="3579813"/>
          <p14:tracePt t="7494" x="6804025" y="3570288"/>
          <p14:tracePt t="7500" x="6821488" y="3552825"/>
          <p14:tracePt t="7504" x="6831013" y="3543300"/>
          <p14:tracePt t="7511" x="6850063" y="3533775"/>
          <p14:tracePt t="7516" x="6850063" y="3524250"/>
          <p14:tracePt t="7520" x="6867525" y="3524250"/>
          <p14:tracePt t="7527" x="6877050" y="3497263"/>
          <p14:tracePt t="7530" x="6894513" y="3487738"/>
          <p14:tracePt t="7534" x="6913563" y="3479800"/>
          <p14:tracePt t="7544" x="6923088" y="3479800"/>
          <p14:tracePt t="7546" x="6931025" y="3460750"/>
          <p14:tracePt t="7550" x="6967538" y="3451225"/>
          <p14:tracePt t="7559" x="6977063" y="3443288"/>
          <p14:tracePt t="7561" x="6986588" y="3424238"/>
          <p14:tracePt t="7566" x="7004050" y="3424238"/>
          <p14:tracePt t="7570" x="7040563" y="3406775"/>
          <p14:tracePt t="7577" x="7059613" y="3397250"/>
          <p14:tracePt t="7580" x="7077075" y="3378200"/>
          <p14:tracePt t="7586" x="7096125" y="3360738"/>
          <p14:tracePt t="7591" x="7113588" y="3351213"/>
          <p14:tracePt t="7596" x="7142163" y="3341688"/>
          <p14:tracePt t="7600" x="7159625" y="3333750"/>
          <p14:tracePt t="7608" x="7178675" y="3324225"/>
          <p14:tracePt t="7611" x="7215188" y="3305175"/>
          <p14:tracePt t="7616" x="7232650" y="3297238"/>
          <p14:tracePt t="7620" x="7259638" y="3287713"/>
          <p14:tracePt t="7627" x="7288213" y="3278188"/>
          <p14:tracePt t="7632" x="7334250" y="3268663"/>
          <p14:tracePt t="7636" x="7361238" y="3241675"/>
          <p14:tracePt t="7641" x="7378700" y="3232150"/>
          <p14:tracePt t="7646" x="7415213" y="3224213"/>
          <p14:tracePt t="7650" x="7434263" y="3214688"/>
          <p14:tracePt t="7657" x="7461250" y="3214688"/>
          <p14:tracePt t="7662" x="7488238" y="3205163"/>
          <p14:tracePt t="7666" x="7524750" y="3195638"/>
          <p14:tracePt t="7677" x="7580313" y="3178175"/>
          <p14:tracePt t="7683" x="7589838" y="3168650"/>
          <p14:tracePt t="7687" x="7626350" y="3159125"/>
          <p14:tracePt t="7693" x="7653338" y="3151188"/>
          <p14:tracePt t="7697" x="7670800" y="3141663"/>
          <p14:tracePt t="7703" x="7707313" y="3132138"/>
          <p14:tracePt t="7710" x="7735888" y="3132138"/>
          <p14:tracePt t="7713" x="7743825" y="3122613"/>
          <p14:tracePt t="7716" x="7762875" y="3122613"/>
          <p14:tracePt t="7724" x="7780338" y="3114675"/>
          <p14:tracePt t="7727" x="7799388" y="3114675"/>
          <p14:tracePt t="7732" x="7816850" y="3105150"/>
          <p14:tracePt t="7736" x="7826375" y="3105150"/>
          <p14:tracePt t="7743" x="7826375" y="3095625"/>
          <p14:tracePt t="7748" x="7835900" y="3095625"/>
          <p14:tracePt t="7752" x="7845425" y="3095625"/>
          <p14:tracePt t="7758" x="7862888" y="3095625"/>
          <p14:tracePt t="7762" x="7881938" y="3095625"/>
          <p14:tracePt t="7766" x="7889875" y="3095625"/>
          <p14:tracePt t="7774" x="7899400" y="3095625"/>
          <p14:tracePt t="7778" x="7918450" y="3095625"/>
          <p14:tracePt t="7782" x="7926388" y="3095625"/>
          <p14:tracePt t="7788" x="7945438" y="3095625"/>
          <p14:tracePt t="7793" x="7954963" y="3095625"/>
          <p14:tracePt t="7798" x="7972425" y="3095625"/>
          <p14:tracePt t="7802" x="7981950" y="3095625"/>
          <p14:tracePt t="7812" x="7999413" y="3095625"/>
          <p14:tracePt t="7818" x="8008938" y="3095625"/>
          <p14:tracePt t="7824" x="8018463" y="3095625"/>
          <p14:tracePt t="7828" x="8027988" y="3095625"/>
          <p14:tracePt t="7833" x="8035925" y="3105150"/>
          <p14:tracePt t="7838" x="8045450" y="3105150"/>
          <p14:tracePt t="7843" x="8045450" y="3114675"/>
          <p14:tracePt t="7853" x="8054975" y="3114675"/>
          <p14:tracePt t="7860" x="8064500" y="3114675"/>
          <p14:tracePt t="7864" x="8072438" y="3122613"/>
          <p14:tracePt t="7868" x="8091488" y="3122613"/>
          <p14:tracePt t="7878" x="8101013" y="3132138"/>
          <p14:tracePt t="7882" x="8108950" y="3132138"/>
          <p14:tracePt t="7888" x="8118475" y="3132138"/>
          <p14:tracePt t="7894" x="8118475" y="3141663"/>
          <p14:tracePt t="7898" x="8128000" y="3151188"/>
          <p14:tracePt t="7904" x="8137525" y="3151188"/>
          <p14:tracePt t="7910" x="8147050" y="3159125"/>
          <p14:tracePt t="7914" x="8154988" y="3159125"/>
          <p14:tracePt t="7918" x="8164513" y="3168650"/>
          <p14:tracePt t="7927" x="8183563" y="3178175"/>
          <p14:tracePt t="7928" x="8183563" y="3187700"/>
          <p14:tracePt t="7934" x="8201025" y="3187700"/>
          <p14:tracePt t="7939" x="8210550" y="3195638"/>
          <p14:tracePt t="7945" x="8220075" y="3195638"/>
          <p14:tracePt t="7948" x="8220075" y="3205163"/>
          <p14:tracePt t="7954" x="8228013" y="3205163"/>
          <p14:tracePt t="7960" x="8237538" y="3214688"/>
          <p14:tracePt t="7964" x="8247063" y="3224213"/>
          <p14:tracePt t="7968" x="8247063" y="3232150"/>
          <p14:tracePt t="7976" x="8247063" y="3241675"/>
          <p14:tracePt t="7978" x="8256588" y="3241675"/>
          <p14:tracePt t="7984" x="8264525" y="3251200"/>
          <p14:tracePt t="7993" x="8264525" y="3260725"/>
          <p14:tracePt t="7994" x="8274050" y="3268663"/>
          <p14:tracePt t="8000" x="8283575" y="3278188"/>
          <p14:tracePt t="8004" x="8293100" y="3287713"/>
          <p14:tracePt t="8010" x="8293100" y="3305175"/>
          <p14:tracePt t="8014" x="8301038" y="3305175"/>
          <p14:tracePt t="8020" x="8301038" y="3314700"/>
          <p14:tracePt t="8026" x="8310563" y="3333750"/>
          <p14:tracePt t="8030" x="8320088" y="3351213"/>
          <p14:tracePt t="8034" x="8329613" y="3360738"/>
          <p14:tracePt t="8042" x="8329613" y="3378200"/>
          <p14:tracePt t="8044" x="8337550" y="3387725"/>
          <p14:tracePt t="8050" x="8347075" y="3406775"/>
          <p14:tracePt t="8054" x="8356600" y="3424238"/>
          <p14:tracePt t="8060" x="8356600" y="3443288"/>
          <p14:tracePt t="8064" x="8366125" y="3460750"/>
          <p14:tracePt t="8076" x="8374063" y="3487738"/>
          <p14:tracePt t="8080" x="8374063" y="3506788"/>
          <p14:tracePt t="8094" x="8374063" y="3552825"/>
          <p14:tracePt t="8102" x="8374063" y="3570288"/>
          <p14:tracePt t="8109" x="8374063" y="3589338"/>
          <p14:tracePt t="8110" x="8374063" y="3606800"/>
          <p14:tracePt t="8116" x="8366125" y="3616325"/>
          <p14:tracePt t="8124" x="8366125" y="3633788"/>
          <p14:tracePt t="8126" x="8356600" y="3652838"/>
          <p14:tracePt t="8132" x="8347075" y="3652838"/>
          <p14:tracePt t="8136" x="8337550" y="3670300"/>
          <p14:tracePt t="8143" x="8337550" y="3679825"/>
          <p14:tracePt t="8146" x="8337550" y="3698875"/>
          <p14:tracePt t="8152" x="8329613" y="3716338"/>
          <p14:tracePt t="8159" x="8320088" y="3725863"/>
          <p14:tracePt t="8162" x="8310563" y="3735388"/>
          <p14:tracePt t="8166" x="8310563" y="3743325"/>
          <p14:tracePt t="8177" x="8293100" y="3762375"/>
          <p14:tracePt t="8186" x="8283575" y="3779838"/>
          <p14:tracePt t="8193" x="8283575" y="3789363"/>
          <p14:tracePt t="8198" x="8274050" y="3798888"/>
          <p14:tracePt t="8202" x="8264525" y="3808413"/>
          <p14:tracePt t="8207" x="8264525" y="3816350"/>
          <p14:tracePt t="8212" x="8256588" y="3816350"/>
          <p14:tracePt t="8216" x="8247063" y="3835400"/>
          <p14:tracePt t="8225" x="8247063" y="3844925"/>
          <p14:tracePt t="8228" x="8220075" y="3862388"/>
          <p14:tracePt t="8232" x="8210550" y="3862388"/>
          <p14:tracePt t="8236" x="8191500" y="3881438"/>
          <p14:tracePt t="8243" x="8174038" y="3889375"/>
          <p14:tracePt t="8248" x="8147050" y="3898900"/>
          <p14:tracePt t="8252" x="8128000" y="3927475"/>
          <p14:tracePt t="8260" x="8101013" y="3935413"/>
          <p14:tracePt t="8262" x="8072438" y="3954463"/>
          <p14:tracePt t="8268" x="8045450" y="3963988"/>
          <p14:tracePt t="8274" x="8018463" y="3971925"/>
          <p14:tracePt t="8278" x="7999413" y="4000500"/>
          <p14:tracePt t="8282" x="7981950" y="4000500"/>
          <p14:tracePt t="8288" x="7945438" y="4017963"/>
          <p14:tracePt t="8293" x="7926388" y="4027488"/>
          <p14:tracePt t="8298" x="7908925" y="4044950"/>
          <p14:tracePt t="8302" x="7889875" y="4044950"/>
          <p14:tracePt t="8310" x="7872413" y="4054475"/>
          <p14:tracePt t="8312" x="7862888" y="4054475"/>
          <p14:tracePt t="8318" x="7835900" y="4064000"/>
          <p14:tracePt t="8328" x="7826375" y="4073525"/>
          <p14:tracePt t="8332" x="7808913" y="4081463"/>
          <p14:tracePt t="8338" x="7799388" y="4090988"/>
          <p14:tracePt t="8344" x="7780338" y="4090988"/>
          <p14:tracePt t="8348" x="7762875" y="4100513"/>
          <p14:tracePt t="8352" x="7743825" y="4100513"/>
          <p14:tracePt t="8360" x="7735888" y="4100513"/>
          <p14:tracePt t="8364" x="7707313" y="4110038"/>
          <p14:tracePt t="8368" x="7689850" y="4117975"/>
          <p14:tracePt t="8376" x="7670800" y="4117975"/>
          <p14:tracePt t="8378" x="7653338" y="4137025"/>
          <p14:tracePt t="8384" x="7634288" y="4146550"/>
          <p14:tracePt t="8388" x="7616825" y="4146550"/>
          <p14:tracePt t="8394" x="7589838" y="4154488"/>
          <p14:tracePt t="8398" x="7580313" y="4154488"/>
          <p14:tracePt t="8404" x="7553325" y="4164013"/>
          <p14:tracePt t="8414" x="7534275" y="4164013"/>
          <p14:tracePt t="8418" x="7516813" y="4164013"/>
          <p14:tracePt t="8426" x="7507288" y="4164013"/>
          <p14:tracePt t="8428" x="7497763" y="4164013"/>
          <p14:tracePt t="8434" x="7480300" y="4164013"/>
          <p14:tracePt t="8438" x="7470775" y="4164013"/>
          <p14:tracePt t="8450" x="7461250" y="4164013"/>
          <p14:tracePt t="8454" x="7443788" y="4164013"/>
          <p14:tracePt t="8460" x="7434263" y="4164013"/>
          <p14:tracePt t="8464" x="7415213" y="4164013"/>
          <p14:tracePt t="8468" x="7407275" y="4164013"/>
          <p14:tracePt t="8476" x="7378700" y="4164013"/>
          <p14:tracePt t="8480" x="7370763" y="4164013"/>
          <p14:tracePt t="8484" x="7361238" y="4164013"/>
          <p14:tracePt t="8492" x="7351713" y="4164013"/>
          <p14:tracePt t="8494" x="7342188" y="4154488"/>
          <p14:tracePt t="8500" x="7324725" y="4146550"/>
          <p14:tracePt t="8504" x="7315200" y="4146550"/>
          <p14:tracePt t="8510" x="7315200" y="4137025"/>
          <p14:tracePt t="8514" x="7305675" y="4137025"/>
          <p14:tracePt t="8520" x="7296150" y="4117975"/>
          <p14:tracePt t="8527" x="7278688" y="4117975"/>
          <p14:tracePt t="8534" x="7269163" y="4090988"/>
          <p14:tracePt t="8538" x="7259638" y="4081463"/>
          <p14:tracePt t="8544" x="7251700" y="4064000"/>
          <p14:tracePt t="8548" x="7251700" y="4054475"/>
          <p14:tracePt t="8554" x="7242175" y="4037013"/>
          <p14:tracePt t="8559" x="7232650" y="4017963"/>
          <p14:tracePt t="8564" x="7223125" y="4000500"/>
          <p14:tracePt t="8570" x="7215188" y="3981450"/>
          <p14:tracePt t="8576" x="7186613" y="3971925"/>
          <p14:tracePt t="8580" x="7186613" y="3944938"/>
          <p14:tracePt t="8584" x="7178675" y="3927475"/>
          <p14:tracePt t="8588" x="7178675" y="3917950"/>
          <p14:tracePt t="8594" x="7169150" y="3898900"/>
          <p14:tracePt t="8600" x="7169150" y="3871913"/>
          <p14:tracePt t="8604" x="7159625" y="3852863"/>
          <p14:tracePt t="8610" x="7150100" y="3835400"/>
          <p14:tracePt t="8614" x="7150100" y="3816350"/>
          <p14:tracePt t="8620" x="7150100" y="3789363"/>
          <p14:tracePt t="8626" x="7150100" y="3771900"/>
          <p14:tracePt t="8630" x="7142163" y="3735388"/>
          <p14:tracePt t="8634" x="7142163" y="3725863"/>
          <p14:tracePt t="8643" x="7142163" y="3706813"/>
          <p14:tracePt t="8644" x="7142163" y="3689350"/>
          <p14:tracePt t="8650" x="7142163" y="3670300"/>
          <p14:tracePt t="8654" x="7142163" y="3662363"/>
          <p14:tracePt t="8660" x="7142163" y="3643313"/>
          <p14:tracePt t="8666" x="7142163" y="3633788"/>
          <p14:tracePt t="8670" x="7142163" y="3616325"/>
          <p14:tracePt t="8676" x="7150100" y="3606800"/>
          <p14:tracePt t="8680" x="7150100" y="3589338"/>
          <p14:tracePt t="8686" x="7159625" y="3570288"/>
          <p14:tracePt t="8696" x="7169150" y="3552825"/>
          <p14:tracePt t="8700" x="7169150" y="3543300"/>
          <p14:tracePt t="8704" x="7169150" y="3524250"/>
          <p14:tracePt t="8710" x="7186613" y="3506788"/>
          <p14:tracePt t="8720" x="7205663" y="3487738"/>
          <p14:tracePt t="8726" x="7215188" y="3470275"/>
          <p14:tracePt t="8730" x="7223125" y="3451225"/>
          <p14:tracePt t="8736" x="7232650" y="3443288"/>
          <p14:tracePt t="8742" x="7232650" y="3424238"/>
          <p14:tracePt t="8746" x="7259638" y="3406775"/>
          <p14:tracePt t="8750" x="7278688" y="3387725"/>
          <p14:tracePt t="8759" x="7288213" y="3378200"/>
          <p14:tracePt t="8760" x="7296150" y="3360738"/>
          <p14:tracePt t="8766" x="7324725" y="3341688"/>
          <p14:tracePt t="8770" x="7334250" y="3324225"/>
          <p14:tracePt t="8777" x="7351713" y="3305175"/>
          <p14:tracePt t="8782" x="7370763" y="3287713"/>
          <p14:tracePt t="8786" x="7388225" y="3268663"/>
          <p14:tracePt t="8793" x="7407275" y="3260725"/>
          <p14:tracePt t="8796" x="7424738" y="3251200"/>
          <p14:tracePt t="8800" x="7443788" y="3241675"/>
          <p14:tracePt t="8809" x="7461250" y="3232150"/>
          <p14:tracePt t="8812" x="7480300" y="3224213"/>
          <p14:tracePt t="8816" x="7488238" y="3214688"/>
          <p14:tracePt t="8826" x="7516813" y="3205163"/>
          <p14:tracePt t="8827" x="7534275" y="3195638"/>
          <p14:tracePt t="8832" x="7543800" y="3195638"/>
          <p14:tracePt t="8836" x="7561263" y="3178175"/>
          <p14:tracePt t="8843" x="7580313" y="3178175"/>
          <p14:tracePt t="8846" x="7589838" y="3178175"/>
          <p14:tracePt t="8852" x="7607300" y="3168650"/>
          <p14:tracePt t="8858" x="7626350" y="3168650"/>
          <p14:tracePt t="8862" x="7634288" y="3168650"/>
          <p14:tracePt t="8866" x="7634288" y="3159125"/>
          <p14:tracePt t="8876" x="7653338" y="3151188"/>
          <p14:tracePt t="8877" x="7662863" y="3151188"/>
          <p14:tracePt t="8882" x="7670800" y="3151188"/>
          <p14:tracePt t="8886" x="7689850" y="3151188"/>
          <p14:tracePt t="8893" x="7699375" y="3141663"/>
          <p14:tracePt t="8902" x="7707313" y="3141663"/>
          <p14:tracePt t="8908" x="7726363" y="3141663"/>
          <p14:tracePt t="8916" x="7743825" y="3141663"/>
          <p14:tracePt t="8926" x="7762875" y="3141663"/>
          <p14:tracePt t="8939" x="7772400" y="3141663"/>
          <p14:tracePt t="8943" x="7780338" y="3141663"/>
          <p14:tracePt t="8948" x="7789863" y="3141663"/>
          <p14:tracePt t="8960" x="7799388" y="3141663"/>
          <p14:tracePt t="8962" x="7808913" y="3141663"/>
          <p14:tracePt t="8968" x="7816850" y="3141663"/>
          <p14:tracePt t="8975" x="7835900" y="3141663"/>
          <p14:tracePt t="8994" x="7872413" y="3151188"/>
          <p14:tracePt t="8998" x="7881938" y="3151188"/>
          <p14:tracePt t="9002" x="7899400" y="3151188"/>
          <p14:tracePt t="9010" x="7908925" y="3159125"/>
          <p14:tracePt t="9012" x="7918450" y="3159125"/>
          <p14:tracePt t="9018" x="7918450" y="3168650"/>
          <p14:tracePt t="9026" x="7926388" y="3168650"/>
          <p14:tracePt t="9028" x="7945438" y="3168650"/>
          <p14:tracePt t="9034" x="7954963" y="3168650"/>
          <p14:tracePt t="9038" x="7972425" y="3168650"/>
          <p14:tracePt t="9044" x="7981950" y="3168650"/>
          <p14:tracePt t="9048" x="7991475" y="3178175"/>
          <p14:tracePt t="9055" x="7999413" y="3187700"/>
          <p14:tracePt t="9059" x="8008938" y="3187700"/>
          <p14:tracePt t="9065" x="8027988" y="3187700"/>
          <p14:tracePt t="9068" x="8035925" y="3195638"/>
          <p14:tracePt t="9077" x="8045450" y="3205163"/>
          <p14:tracePt t="9078" x="8054975" y="3214688"/>
          <p14:tracePt t="9089" x="8072438" y="3224213"/>
          <p14:tracePt t="9094" x="8081963" y="3232150"/>
          <p14:tracePt t="9098" x="8101013" y="3232150"/>
          <p14:tracePt t="9105" x="8108950" y="3232150"/>
          <p14:tracePt t="9110" x="8118475" y="3241675"/>
          <p14:tracePt t="9114" x="8128000" y="3251200"/>
          <p14:tracePt t="9118" x="8137525" y="3260725"/>
          <p14:tracePt t="9126" x="8147050" y="3268663"/>
          <p14:tracePt t="9128" x="8154988" y="3287713"/>
          <p14:tracePt t="9134" x="8174038" y="3305175"/>
          <p14:tracePt t="9139" x="8183563" y="3324225"/>
          <p14:tracePt t="9145" x="8191500" y="3333750"/>
          <p14:tracePt t="9151" x="8210550" y="3360738"/>
          <p14:tracePt t="9154" x="8220075" y="3378200"/>
          <p14:tracePt t="9160" x="8237538" y="3397250"/>
          <p14:tracePt t="9165" x="8264525" y="3424238"/>
          <p14:tracePt t="9170" x="8283575" y="3451225"/>
          <p14:tracePt t="9176" x="8293100" y="3470275"/>
          <p14:tracePt t="9180" x="8310563" y="3497263"/>
          <p14:tracePt t="9184" x="8320088" y="3524250"/>
          <p14:tracePt t="9192" x="8337550" y="3533775"/>
          <p14:tracePt t="9194" x="8347075" y="3570288"/>
          <p14:tracePt t="9200" x="8374063" y="3597275"/>
          <p14:tracePt t="9204" x="8383588" y="3616325"/>
          <p14:tracePt t="9210" x="8393113" y="3633788"/>
          <p14:tracePt t="9214" x="8402638" y="3652838"/>
          <p14:tracePt t="9220" x="8410575" y="3679825"/>
          <p14:tracePt t="9226" x="8410575" y="3698875"/>
          <p14:tracePt t="9231" x="8420100" y="3716338"/>
          <p14:tracePt t="9236" x="8420100" y="3735388"/>
          <p14:tracePt t="9242" x="8420100" y="3752850"/>
          <p14:tracePt t="9244" x="8429625" y="3762375"/>
          <p14:tracePt t="9250" x="8429625" y="3771900"/>
          <p14:tracePt t="9254" x="8429625" y="3789363"/>
          <p14:tracePt t="9260" x="8429625" y="3798888"/>
          <p14:tracePt t="9266" x="8429625" y="3808413"/>
          <p14:tracePt t="9270" x="8429625" y="3825875"/>
          <p14:tracePt t="9276" x="8429625" y="3844925"/>
          <p14:tracePt t="9280" x="8429625" y="3852863"/>
          <p14:tracePt t="9286" x="8420100" y="3881438"/>
          <p14:tracePt t="9293" x="8393113" y="3898900"/>
          <p14:tracePt t="9296" x="8383588" y="3927475"/>
          <p14:tracePt t="9300" x="8374063" y="3944938"/>
          <p14:tracePt t="9308" x="8366125" y="3981450"/>
          <p14:tracePt t="9310" x="8347075" y="4000500"/>
          <p14:tracePt t="9316" x="8329613" y="4027488"/>
          <p14:tracePt t="9320" x="8310563" y="4037013"/>
          <p14:tracePt t="9328" x="8301038" y="4054475"/>
          <p14:tracePt t="9330" x="8264525" y="4090988"/>
          <p14:tracePt t="9336" x="8247063" y="4110038"/>
          <p14:tracePt t="9342" x="8220075" y="4137025"/>
          <p14:tracePt t="9346" x="8201025" y="4146550"/>
          <p14:tracePt t="9350" x="8164513" y="4183063"/>
          <p14:tracePt t="9357" x="8118475" y="4200525"/>
          <p14:tracePt t="9361" x="8101013" y="4219575"/>
          <p14:tracePt t="9366" x="8054975" y="4246563"/>
          <p14:tracePt t="9370" x="8027988" y="4256088"/>
          <p14:tracePt t="9377" x="7999413" y="4273550"/>
          <p14:tracePt t="9382" x="7954963" y="4300538"/>
          <p14:tracePt t="9386" x="7926388" y="4310063"/>
          <p14:tracePt t="9393" x="7889875" y="4329113"/>
          <p14:tracePt t="9396" x="7853363" y="4346575"/>
          <p14:tracePt t="9402" x="7808913" y="4356100"/>
          <p14:tracePt t="9409" x="7789863" y="4373563"/>
          <p14:tracePt t="9412" x="7743825" y="4383088"/>
          <p14:tracePt t="9416" x="7716838" y="4392613"/>
          <p14:tracePt t="9425" x="7689850" y="4402138"/>
          <p14:tracePt t="9427" x="7653338" y="4402138"/>
          <p14:tracePt t="9432" x="7626350" y="4402138"/>
          <p14:tracePt t="9436" x="7616825" y="4402138"/>
          <p14:tracePt t="9443" x="7607300" y="4402138"/>
          <p14:tracePt t="9446" x="7570788" y="4402138"/>
          <p14:tracePt t="9452" x="7553325" y="4402138"/>
          <p14:tracePt t="9457" x="7543800" y="4402138"/>
          <p14:tracePt t="9462" x="7524750" y="4402138"/>
          <p14:tracePt t="9466" x="7516813" y="4402138"/>
          <p14:tracePt t="9475" x="7488238" y="4402138"/>
          <p14:tracePt t="9476" x="7470775" y="4402138"/>
          <p14:tracePt t="9482" x="7451725" y="4402138"/>
          <p14:tracePt t="9486" x="7434263" y="4402138"/>
          <p14:tracePt t="9493" x="7415213" y="4392613"/>
          <p14:tracePt t="9498" x="7397750" y="4383088"/>
          <p14:tracePt t="9502" x="7388225" y="4373563"/>
          <p14:tracePt t="9508" x="7370763" y="4365625"/>
          <p14:tracePt t="9512" x="7351713" y="4356100"/>
          <p14:tracePt t="9518" x="7342188" y="4346575"/>
          <p14:tracePt t="9524" x="7324725" y="4329113"/>
          <p14:tracePt t="9528" x="7305675" y="4319588"/>
          <p14:tracePt t="9532" x="7296150" y="4300538"/>
          <p14:tracePt t="9538" x="7278688" y="4292600"/>
          <p14:tracePt t="9543" x="7269163" y="4264025"/>
          <p14:tracePt t="9548" x="7251700" y="4246563"/>
          <p14:tracePt t="9552" x="7242175" y="4227513"/>
          <p14:tracePt t="9559" x="7232650" y="4191000"/>
          <p14:tracePt t="9562" x="7215188" y="4164013"/>
          <p14:tracePt t="9568" x="7205663" y="4137025"/>
          <p14:tracePt t="9574" x="7186613" y="4100513"/>
          <p14:tracePt t="9578" x="7178675" y="4064000"/>
          <p14:tracePt t="9582" x="7178675" y="4027488"/>
          <p14:tracePt t="9588" x="7178675" y="3990975"/>
          <p14:tracePt t="9593" x="7178675" y="3944938"/>
          <p14:tracePt t="9598" x="7178675" y="3908425"/>
          <p14:tracePt t="9604" x="7178675" y="3871913"/>
          <p14:tracePt t="9609" x="7178675" y="3816350"/>
          <p14:tracePt t="9614" x="7196138" y="3779838"/>
          <p14:tracePt t="9618" x="7205663" y="3725863"/>
          <p14:tracePt t="9625" x="7223125" y="3698875"/>
          <p14:tracePt t="9628" x="7232650" y="3652838"/>
          <p14:tracePt t="9634" x="7242175" y="3625850"/>
          <p14:tracePt t="9638" x="7269163" y="3579813"/>
          <p14:tracePt t="9644" x="7278688" y="3552825"/>
          <p14:tracePt t="9648" x="7296150" y="3516313"/>
          <p14:tracePt t="9654" x="7315200" y="3487738"/>
          <p14:tracePt t="9659" x="7334250" y="3460750"/>
          <p14:tracePt t="9664" x="7361238" y="3424238"/>
          <p14:tracePt t="9668" x="7378700" y="3406775"/>
          <p14:tracePt t="9676" x="7397750" y="3378200"/>
          <p14:tracePt t="9680" x="7415213" y="3341688"/>
          <p14:tracePt t="9684" x="7451725" y="3314700"/>
          <p14:tracePt t="9692" x="7470775" y="3297238"/>
          <p14:tracePt t="9694" x="7516813" y="3268663"/>
          <p14:tracePt t="9700" x="7543800" y="3251200"/>
          <p14:tracePt t="9704" x="7589838" y="3232150"/>
          <p14:tracePt t="9710" x="7616825" y="3205163"/>
          <p14:tracePt t="9714" x="7680325" y="3178175"/>
          <p14:tracePt t="9720" x="7707313" y="3151188"/>
          <p14:tracePt t="9726" x="7762875" y="3132138"/>
          <p14:tracePt t="9730" x="7808913" y="3122613"/>
          <p14:tracePt t="9734" x="7853363" y="3114675"/>
          <p14:tracePt t="9742" x="7899400" y="3086100"/>
          <p14:tracePt t="9746" x="7935913" y="3086100"/>
          <p14:tracePt t="9750" x="7981950" y="3078163"/>
          <p14:tracePt t="9757" x="8018463" y="3078163"/>
          <p14:tracePt t="9760" x="8064500" y="3068638"/>
          <p14:tracePt t="9766" x="8101013" y="3068638"/>
          <p14:tracePt t="9770" x="8128000" y="3068638"/>
          <p14:tracePt t="9776" x="8174038" y="3068638"/>
          <p14:tracePt t="9780" x="8210550" y="3068638"/>
          <p14:tracePt t="9786" x="8247063" y="3068638"/>
          <p14:tracePt t="9792" x="8274050" y="3068638"/>
          <p14:tracePt t="9796" x="8320088" y="3078163"/>
          <p14:tracePt t="9800" x="8337550" y="3086100"/>
          <p14:tracePt t="9806" x="8374063" y="3114675"/>
          <p14:tracePt t="9810" x="8410575" y="3132138"/>
          <p14:tracePt t="9816" x="8429625" y="3151188"/>
          <p14:tracePt t="9820" x="8475663" y="3168650"/>
          <p14:tracePt t="9827" x="8493125" y="3187700"/>
          <p14:tracePt t="9830" x="8539163" y="3224213"/>
          <p14:tracePt t="9836" x="8566150" y="3241675"/>
          <p14:tracePt t="9843" x="8602663" y="3268663"/>
          <p14:tracePt t="9846" x="8629650" y="3297238"/>
          <p14:tracePt t="9850" x="8675688" y="3324225"/>
          <p14:tracePt t="9857" x="8702675" y="3351213"/>
          <p14:tracePt t="9862" x="8748713" y="3378200"/>
          <p14:tracePt t="9866" x="8785225" y="3397250"/>
          <p14:tracePt t="9875" x="8812213" y="3414713"/>
          <p14:tracePt t="9877" x="8840788" y="3433763"/>
          <p14:tracePt t="9882" x="8885238" y="3460750"/>
          <p14:tracePt t="9886" x="8921750" y="3479800"/>
          <p14:tracePt t="9893" x="8950325" y="3497263"/>
          <p14:tracePt t="9896" x="8977313" y="3533775"/>
          <p14:tracePt t="9902" x="9013825" y="3543300"/>
          <p14:tracePt t="9907" x="9059863" y="3560763"/>
          <p14:tracePt t="9912" x="9086850" y="3579813"/>
          <p14:tracePt t="9916" x="9113838" y="3606800"/>
          <p14:tracePt t="9927" x="9205913" y="3633788"/>
          <p14:tracePt t="9932" x="9232900" y="3643313"/>
          <p14:tracePt t="9936" x="9278938" y="3652838"/>
          <p14:tracePt t="9943" x="9332913" y="3652838"/>
          <p14:tracePt t="9946" x="9361488" y="3652838"/>
          <p14:tracePt t="9952" x="9415463" y="3652838"/>
          <p14:tracePt t="9959" x="9471025" y="3652838"/>
          <p14:tracePt t="9962" x="9515475" y="3652838"/>
          <p14:tracePt t="9966" x="9571038" y="3670300"/>
          <p14:tracePt t="9975" x="9625013" y="3670300"/>
          <p14:tracePt t="9994" x="9780588" y="3670300"/>
          <p14:tracePt t="9996" x="9872663" y="3670300"/>
          <p14:tracePt t="10002" x="9918700" y="3652838"/>
          <p14:tracePt t="10007" x="9972675" y="3643313"/>
          <p14:tracePt t="10012" x="10018713" y="3633788"/>
          <p14:tracePt t="10016" x="10064750" y="3625850"/>
          <p14:tracePt t="10025" x="10118725" y="3597275"/>
          <p14:tracePt t="10027" x="10164763" y="3589338"/>
          <p14:tracePt t="10032" x="10237788" y="3570288"/>
          <p14:tracePt t="10036" x="10301288" y="3552825"/>
          <p14:tracePt t="10043" x="10383838" y="3533775"/>
          <p14:tracePt t="10048" x="10456863" y="3524250"/>
          <p14:tracePt t="10052" x="10539413" y="3497263"/>
          <p14:tracePt t="10057" x="10612438" y="3451225"/>
          <p14:tracePt t="10062" x="10694988" y="3433763"/>
          <p14:tracePt t="10066" x="10758488" y="3406775"/>
          <p14:tracePt t="10075" x="10841038" y="3378200"/>
          <p14:tracePt t="10078" x="10931525" y="3333750"/>
          <p14:tracePt t="10082" x="10995025" y="3297238"/>
          <p14:tracePt t="10086" x="11060113" y="3268663"/>
          <p14:tracePt t="10093" x="11123613" y="3251200"/>
          <p14:tracePt t="10098" x="11196638" y="3224213"/>
          <p14:tracePt t="10102" x="11260138" y="3195638"/>
          <p14:tracePt t="10110" x="11323638" y="3168650"/>
          <p14:tracePt t="10112" x="11398250" y="3159125"/>
          <p14:tracePt t="10118" x="11434763" y="3141663"/>
          <p14:tracePt t="10124" x="11488738" y="3132138"/>
          <p14:tracePt t="10128" x="11515725" y="3114675"/>
          <p14:tracePt t="10132" x="11552238" y="3105150"/>
          <p14:tracePt t="10138" x="11571288" y="3095625"/>
          <p14:tracePt t="10143" x="11588750" y="3095625"/>
          <p14:tracePt t="10148" x="11598275" y="3095625"/>
          <p14:tracePt t="10152" x="11625263" y="3086100"/>
          <p14:tracePt t="10159" x="11653838" y="3086100"/>
          <p14:tracePt t="10162" x="11661775" y="3086100"/>
          <p14:tracePt t="10168" x="11680825" y="3086100"/>
          <p14:tracePt t="10175" x="11690350" y="3086100"/>
          <p14:tracePt t="10178" x="11707813" y="3086100"/>
          <p14:tracePt t="10182" x="11717338" y="3086100"/>
          <p14:tracePt t="10188" x="11726863" y="3086100"/>
          <p14:tracePt t="10194" x="11734800" y="3086100"/>
          <p14:tracePt t="10198" x="11744325" y="3086100"/>
          <p14:tracePt t="10214" x="11753850" y="3086100"/>
          <p14:tracePt t="10218" x="11763375" y="3086100"/>
          <p14:tracePt t="10226" x="11771313" y="3086100"/>
          <p14:tracePt t="10228" x="11780838" y="3095625"/>
          <p14:tracePt t="10234" x="11790363" y="3095625"/>
          <p14:tracePt t="10238" x="11807825" y="3095625"/>
          <p14:tracePt t="10244" x="11807825" y="3105150"/>
          <p14:tracePt t="10248" x="11826875" y="3114675"/>
          <p14:tracePt t="10254" x="11844338" y="3114675"/>
          <p14:tracePt t="10260" x="11863388" y="3122613"/>
          <p14:tracePt t="10264" x="11880850" y="3122613"/>
          <p14:tracePt t="10268" x="11909425" y="3122613"/>
          <p14:tracePt t="10276" x="11926888" y="3122613"/>
          <p14:tracePt t="10278" x="11963400" y="3122613"/>
          <p14:tracePt t="10284" x="11972925" y="3122613"/>
          <p14:tracePt t="10288" x="12009438" y="3122613"/>
          <p14:tracePt t="10294" x="12036425" y="3122613"/>
          <p14:tracePt t="10298" x="12063413" y="3122613"/>
          <p14:tracePt t="10304" x="12109450" y="3122613"/>
          <p14:tracePt t="10310" x="12136438" y="3122613"/>
        </p14:tracePtLst>
      </p14:laserTrace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F01B4C1-CA69-4379-900C-42953758A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824" r="1" b="8576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1529C3C-C168-4749-9735-DF3CEFD69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5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77"/>
    </mc:Choice>
    <mc:Fallback>
      <p:transition spd="slow" advTm="16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9" x="11625263" y="3351213"/>
          <p14:tracePt t="345" x="11498263" y="3351213"/>
          <p14:tracePt t="350" x="11434763" y="3351213"/>
          <p14:tracePt t="829" x="11425238" y="3351213"/>
          <p14:tracePt t="844" x="11415713" y="3351213"/>
          <p14:tracePt t="850" x="11406188" y="3351213"/>
          <p14:tracePt t="852" x="11398250" y="3351213"/>
          <p14:tracePt t="859" x="11388725" y="3351213"/>
          <p14:tracePt t="864" x="11379200" y="3351213"/>
          <p14:tracePt t="881" x="11369675" y="3351213"/>
          <p14:tracePt t="888" x="11369675" y="3360738"/>
          <p14:tracePt t="895" x="11369675" y="3370263"/>
          <p14:tracePt t="899" x="11388725" y="3378200"/>
          <p14:tracePt t="905" x="11388725" y="3387725"/>
          <p14:tracePt t="909" x="11398250" y="3387725"/>
          <p14:tracePt t="916" x="11398250" y="3406775"/>
          <p14:tracePt t="919" x="11406188" y="3414713"/>
          <p14:tracePt t="1051" x="11398250" y="3433763"/>
          <p14:tracePt t="1055" x="11379200" y="3443288"/>
          <p14:tracePt t="1060" x="11360150" y="3479800"/>
          <p14:tracePt t="1065" x="11323638" y="3506788"/>
          <p14:tracePt t="1084" x="11177588" y="3616325"/>
          <p14:tracePt t="1085" x="11096625" y="3689350"/>
          <p14:tracePt t="1089" x="11031538" y="3725863"/>
          <p14:tracePt t="1095" x="10968038" y="3779838"/>
          <p14:tracePt t="1099" x="10885488" y="3835400"/>
          <p14:tracePt t="1105" x="10785475" y="3889375"/>
          <p14:tracePt t="1108" x="10702925" y="3963988"/>
          <p14:tracePt t="1116" x="10585450" y="4037013"/>
          <p14:tracePt t="1119" x="10502900" y="4090988"/>
          <p14:tracePt t="1124" x="10401300" y="4173538"/>
          <p14:tracePt t="1133" x="10264775" y="4246563"/>
          <p14:tracePt t="1134" x="10164763" y="4319588"/>
          <p14:tracePt t="1140" x="10045700" y="4392613"/>
          <p14:tracePt t="1145" x="9945688" y="4456113"/>
          <p14:tracePt t="1151" x="9826625" y="4529138"/>
          <p14:tracePt t="1155" x="9707563" y="4611688"/>
          <p14:tracePt t="1161" x="9625013" y="4684713"/>
          <p14:tracePt t="1166" x="9525000" y="4757738"/>
          <p14:tracePt t="1170" x="9442450" y="4840288"/>
          <p14:tracePt t="1175" x="9342438" y="4894263"/>
          <p14:tracePt t="1183" x="9269413" y="4967288"/>
          <p14:tracePt t="1185" x="9205913" y="5003800"/>
          <p14:tracePt t="1191" x="9142413" y="5059363"/>
          <p14:tracePt t="1195" x="9096375" y="5095875"/>
          <p14:tracePt t="1201" x="9069388" y="5113338"/>
          <p14:tracePt t="1205" x="9032875" y="5132388"/>
          <p14:tracePt t="1211" x="9004300" y="5149850"/>
          <p14:tracePt t="1216" x="8986838" y="5159375"/>
          <p14:tracePt t="1221" x="8967788" y="5168900"/>
          <p14:tracePt t="1225" x="8931275" y="5186363"/>
          <p14:tracePt t="1232" x="8913813" y="5195888"/>
          <p14:tracePt t="1235" x="8885238" y="5205413"/>
          <p14:tracePt t="1241" x="8858250" y="5222875"/>
          <p14:tracePt t="1249" x="8821738" y="5232400"/>
          <p14:tracePt t="1251" x="8794750" y="5232400"/>
          <p14:tracePt t="1256" x="8758238" y="5232400"/>
          <p14:tracePt t="1260" x="8731250" y="5232400"/>
          <p14:tracePt t="1266" x="8685213" y="5232400"/>
          <p14:tracePt t="1270" x="8612188" y="5241925"/>
          <p14:tracePt t="1276" x="8556625" y="5241925"/>
          <p14:tracePt t="1282" x="8483600" y="5241925"/>
          <p14:tracePt t="1287" x="8410575" y="5241925"/>
          <p14:tracePt t="1291" x="8301038" y="5241925"/>
          <p14:tracePt t="1299" x="8228013" y="5241925"/>
          <p14:tracePt t="1300" x="8154988" y="5241925"/>
          <p14:tracePt t="1306" x="8054975" y="5241925"/>
          <p14:tracePt t="1311" x="7981950" y="5259388"/>
          <p14:tracePt t="1317" x="7954963" y="5268913"/>
          <p14:tracePt t="1321" x="7935913" y="5287963"/>
          <p14:tracePt t="1493" x="7926388" y="5287963"/>
          <p14:tracePt t="1503" x="7908925" y="5287963"/>
          <p14:tracePt t="1509" x="7889875" y="5287963"/>
          <p14:tracePt t="1512" x="7872413" y="5287963"/>
          <p14:tracePt t="1518" x="7845425" y="5295900"/>
          <p14:tracePt t="1523" x="7808913" y="5314950"/>
          <p14:tracePt t="1531" x="7772400" y="5351463"/>
          <p14:tracePt t="1533" x="7735888" y="5360988"/>
          <p14:tracePt t="1539" x="7689850" y="5397500"/>
          <p14:tracePt t="1542" x="7643813" y="5434013"/>
          <p14:tracePt t="1549" x="7597775" y="5478463"/>
          <p14:tracePt t="1553" x="7524750" y="5534025"/>
          <p14:tracePt t="1559" x="7461250" y="5588000"/>
          <p14:tracePt t="1566" x="7415213" y="5634038"/>
          <p14:tracePt t="1569" x="7351713" y="5661025"/>
          <p14:tracePt t="1572" x="7315200" y="5661025"/>
          <p14:tracePt t="1580" x="7278688" y="5680075"/>
          <p14:tracePt t="1583" x="7251700" y="5689600"/>
          <p14:tracePt t="1589" x="7215188" y="5726113"/>
          <p14:tracePt t="1594" x="7178675" y="5734050"/>
          <p14:tracePt t="1601" x="7132638" y="5770563"/>
          <p14:tracePt t="1604" x="7096125" y="5789613"/>
          <p14:tracePt t="1610" x="7086600" y="5807075"/>
          <p14:tracePt t="1616" x="7059613" y="5826125"/>
          <p14:tracePt t="1620" x="7040563" y="5843588"/>
          <p14:tracePt t="1624" x="7023100" y="5853113"/>
          <p14:tracePt t="1633" x="6986588" y="5881688"/>
          <p14:tracePt t="1635" x="6967538" y="5889625"/>
          <p14:tracePt t="1641" x="6950075" y="5899150"/>
          <p14:tracePt t="1645" x="6931025" y="5918200"/>
          <p14:tracePt t="1651" x="6913563" y="5935663"/>
          <p14:tracePt t="1654" x="6894513" y="5935663"/>
          <p14:tracePt t="1660" x="6886575" y="5954713"/>
          <p14:tracePt t="1666" x="6877050" y="5954713"/>
          <p14:tracePt t="1671" x="6867525" y="5954713"/>
          <p14:tracePt t="1821" x="6867525" y="5962650"/>
          <p14:tracePt t="1843" x="6858000" y="5972175"/>
          <p14:tracePt t="1857" x="6850063" y="5972175"/>
          <p14:tracePt t="1864" x="6831013" y="5972175"/>
          <p14:tracePt t="1867" x="6821488" y="5981700"/>
          <p14:tracePt t="1873" x="6794500" y="5999163"/>
          <p14:tracePt t="1877" x="6777038" y="6008688"/>
          <p14:tracePt t="1883" x="6748463" y="6018213"/>
          <p14:tracePt t="1886" x="6711950" y="6045200"/>
          <p14:tracePt t="1892" x="6684963" y="6064250"/>
          <p14:tracePt t="1899" x="6630988" y="6072188"/>
          <p14:tracePt t="1903" x="6594475" y="6091238"/>
          <p14:tracePt t="1907" x="6557963" y="6118225"/>
          <p14:tracePt t="1913" x="6511925" y="6127750"/>
          <p14:tracePt t="1917" x="6483350" y="6145213"/>
          <p14:tracePt t="1923" x="6438900" y="6154738"/>
          <p14:tracePt t="1927" x="6392863" y="6181725"/>
          <p14:tracePt t="1932" x="6365875" y="6181725"/>
          <p14:tracePt t="1939" x="6319838" y="6191250"/>
          <p14:tracePt t="1943" x="6292850" y="6210300"/>
          <p14:tracePt t="1949" x="6246813" y="6237288"/>
          <p14:tracePt t="1953" x="6210300" y="6237288"/>
          <p14:tracePt t="1957" x="6164263" y="6246813"/>
          <p14:tracePt t="1963" x="6127750" y="6246813"/>
          <p14:tracePt t="1969" x="6064250" y="6254750"/>
          <p14:tracePt t="1972" x="6027738" y="6264275"/>
          <p14:tracePt t="1981" x="5972175" y="6264275"/>
          <p14:tracePt t="1983" x="5935663" y="6264275"/>
          <p14:tracePt t="1989" x="5881688" y="6273800"/>
          <p14:tracePt t="1992" x="5854700" y="6273800"/>
          <p14:tracePt t="1999" x="5808663" y="6291263"/>
          <p14:tracePt t="2003" x="5772150" y="6300788"/>
          <p14:tracePt t="2009" x="5726113" y="6310313"/>
          <p14:tracePt t="2012" x="5689600" y="6319838"/>
          <p14:tracePt t="2019" x="5653088" y="6319838"/>
          <p14:tracePt t="2023" x="5616575" y="6327775"/>
          <p14:tracePt t="2030" x="5570538" y="6327775"/>
          <p14:tracePt t="2035" x="5534025" y="6327775"/>
          <p14:tracePt t="2039" x="5487988" y="6337300"/>
          <p14:tracePt t="2042" x="5451475" y="6337300"/>
          <p14:tracePt t="2049" x="5407025" y="6337300"/>
          <p14:tracePt t="2054" x="5370513" y="6337300"/>
          <p14:tracePt t="2059" x="5314950" y="6337300"/>
          <p14:tracePt t="2067" x="5268913" y="6337300"/>
          <p14:tracePt t="2069" x="5232400" y="6337300"/>
          <p14:tracePt t="2074" x="5187950" y="6337300"/>
          <p14:tracePt t="2080" x="5151438" y="6337300"/>
          <p14:tracePt t="2084" x="5105400" y="6337300"/>
          <p14:tracePt t="2088" x="5049838" y="6337300"/>
          <p14:tracePt t="2094" x="5022850" y="6337300"/>
          <p14:tracePt t="2099" x="4986338" y="6337300"/>
          <p14:tracePt t="2104" x="4940300" y="6337300"/>
          <p14:tracePt t="2108" x="4903788" y="6337300"/>
          <p14:tracePt t="2116" x="4867275" y="6337300"/>
          <p14:tracePt t="2118" x="4840288" y="6337300"/>
          <p14:tracePt t="2124" x="4813300" y="6337300"/>
          <p14:tracePt t="2131" x="4784725" y="6337300"/>
          <p14:tracePt t="2135" x="4767263" y="6337300"/>
          <p14:tracePt t="2138" x="4740275" y="6337300"/>
          <p14:tracePt t="2145" x="4721225" y="6337300"/>
          <p14:tracePt t="2149" x="4694238" y="6337300"/>
          <p14:tracePt t="2154" x="4684713" y="6337300"/>
          <p14:tracePt t="2158" x="4667250" y="6337300"/>
          <p14:tracePt t="2166" x="4648200" y="6337300"/>
          <p14:tracePt t="2171" x="4638675" y="6337300"/>
          <p14:tracePt t="2175" x="4621213" y="6337300"/>
          <p14:tracePt t="2182" x="4602163" y="6337300"/>
          <p14:tracePt t="2185" x="4584700" y="6337300"/>
          <p14:tracePt t="2195" x="4565650" y="6337300"/>
          <p14:tracePt t="2201" x="4548188" y="6327775"/>
          <p14:tracePt t="2205" x="4529138" y="6327775"/>
          <p14:tracePt t="2210" x="4521200" y="6327775"/>
          <p14:tracePt t="2218" x="4511675" y="6319838"/>
          <p14:tracePt t="2225" x="4492625" y="6310313"/>
          <p14:tracePt t="2230" x="4484688" y="6310313"/>
          <p14:tracePt t="2234" x="4475163" y="6310313"/>
          <p14:tracePt t="2239" x="4465638" y="6310313"/>
          <p14:tracePt t="2250" x="4456113" y="6310313"/>
          <p14:tracePt t="2255" x="4448175" y="6310313"/>
          <p14:tracePt t="2266" x="4438650" y="6300788"/>
          <p14:tracePt t="2274" x="4438650" y="6291263"/>
          <p14:tracePt t="2282" x="4438650" y="6283325"/>
          <p14:tracePt t="2284" x="4438650" y="6264275"/>
          <p14:tracePt t="2291" x="4438650" y="6246813"/>
          <p14:tracePt t="2295" x="4438650" y="6218238"/>
          <p14:tracePt t="2301" x="4438650" y="6191250"/>
          <p14:tracePt t="2305" x="4438650" y="6145213"/>
          <p14:tracePt t="2310" x="4438650" y="6118225"/>
          <p14:tracePt t="2315" x="4438650" y="6081713"/>
          <p14:tracePt t="2320" x="4448175" y="6045200"/>
          <p14:tracePt t="2324" x="4448175" y="6018213"/>
          <p14:tracePt t="2332" x="4448175" y="5981700"/>
          <p14:tracePt t="2335" x="4456113" y="5945188"/>
          <p14:tracePt t="2340" x="4456113" y="5918200"/>
          <p14:tracePt t="2344" x="4456113" y="5889625"/>
          <p14:tracePt t="2351" x="4456113" y="5843588"/>
          <p14:tracePt t="2355" x="4475163" y="5807075"/>
          <p14:tracePt t="2360" x="4475163" y="5789613"/>
          <p14:tracePt t="2366" x="4484688" y="5762625"/>
          <p14:tracePt t="2370" x="4484688" y="5743575"/>
          <p14:tracePt t="2376" x="4492625" y="5697538"/>
          <p14:tracePt t="2382" x="4502150" y="5689600"/>
          <p14:tracePt t="2384" x="4511675" y="5670550"/>
          <p14:tracePt t="2390" x="4521200" y="5653088"/>
          <p14:tracePt t="2400" x="4529138" y="5634038"/>
          <p14:tracePt t="2407" x="4538663" y="5624513"/>
          <p14:tracePt t="2440" x="4538663" y="5616575"/>
          <p14:tracePt t="2448" x="4548188" y="5616575"/>
          <p14:tracePt t="2490" x="4557713" y="5616575"/>
          <p14:tracePt t="2498" x="4575175" y="5616575"/>
          <p14:tracePt t="2503" x="4602163" y="5616575"/>
          <p14:tracePt t="2506" x="4630738" y="5616575"/>
          <p14:tracePt t="2510" x="4684713" y="5616575"/>
          <p14:tracePt t="2517" x="4730750" y="5616575"/>
          <p14:tracePt t="2520" x="4767263" y="5616575"/>
          <p14:tracePt t="2526" x="4821238" y="5616575"/>
          <p14:tracePt t="2533" x="4876800" y="5616575"/>
          <p14:tracePt t="2537" x="4940300" y="5616575"/>
          <p14:tracePt t="2542" x="4995863" y="5597525"/>
          <p14:tracePt t="2548" x="5068888" y="5597525"/>
          <p14:tracePt t="2552" x="5141913" y="5597525"/>
          <p14:tracePt t="2556" x="5224463" y="5588000"/>
          <p14:tracePt t="2565" x="5314950" y="5588000"/>
          <p14:tracePt t="2566" x="5407025" y="5588000"/>
          <p14:tracePt t="2573" x="5516563" y="5570538"/>
          <p14:tracePt t="2576" x="5634038" y="5543550"/>
          <p14:tracePt t="2583" x="5745163" y="5543550"/>
          <p14:tracePt t="2587" x="5872163" y="5534025"/>
          <p14:tracePt t="2592" x="6018213" y="5534025"/>
          <p14:tracePt t="2599" x="6146800" y="5514975"/>
          <p14:tracePt t="2602" x="6292850" y="5514975"/>
          <p14:tracePt t="2606" x="6456363" y="5507038"/>
          <p14:tracePt t="2613" x="6602413" y="5507038"/>
          <p14:tracePt t="2618" x="6748463" y="5487988"/>
          <p14:tracePt t="2622" x="6913563" y="5470525"/>
          <p14:tracePt t="2627" x="7059613" y="5461000"/>
          <p14:tracePt t="2633" x="7205663" y="5441950"/>
          <p14:tracePt t="2639" x="7388225" y="5424488"/>
          <p14:tracePt t="2642" x="7553325" y="5414963"/>
          <p14:tracePt t="2649" x="7716838" y="5397500"/>
          <p14:tracePt t="2652" x="7881938" y="5378450"/>
          <p14:tracePt t="2659" x="8035925" y="5351463"/>
          <p14:tracePt t="2664" x="8164513" y="5341938"/>
          <p14:tracePt t="2669" x="8329613" y="5341938"/>
          <p14:tracePt t="2673" x="8439150" y="5314950"/>
          <p14:tracePt t="2682" x="8548688" y="5295900"/>
          <p14:tracePt t="2684" x="8666163" y="5287963"/>
          <p14:tracePt t="2689" x="8775700" y="5268913"/>
          <p14:tracePt t="2692" x="8848725" y="5259388"/>
          <p14:tracePt t="2699" x="8921750" y="5259388"/>
          <p14:tracePt t="2702" x="9004300" y="5241925"/>
          <p14:tracePt t="2708" x="9040813" y="5241925"/>
          <p14:tracePt t="2714" x="9096375" y="5232400"/>
          <p14:tracePt t="2718" x="9132888" y="5232400"/>
          <p14:tracePt t="2722" x="9159875" y="5232400"/>
          <p14:tracePt t="2731" x="9178925" y="5232400"/>
          <p14:tracePt t="2735" x="9196388" y="5232400"/>
          <p14:tracePt t="2738" x="9205913" y="5232400"/>
          <p14:tracePt t="2742" x="9215438" y="5232400"/>
          <p14:tracePt t="2749" x="9223375" y="5232400"/>
          <p14:tracePt t="2758" x="9232900" y="5232400"/>
          <p14:tracePt t="2849" x="9242425" y="5241925"/>
          <p14:tracePt t="2855" x="9242425" y="5268913"/>
          <p14:tracePt t="2860" x="9242425" y="5295900"/>
          <p14:tracePt t="2865" x="9251950" y="5341938"/>
          <p14:tracePt t="2871" x="9251950" y="5378450"/>
          <p14:tracePt t="2875" x="9251950" y="5434013"/>
          <p14:tracePt t="2880" x="9251950" y="5478463"/>
          <p14:tracePt t="2884" x="9251950" y="5514975"/>
          <p14:tracePt t="2891" x="9242425" y="5580063"/>
          <p14:tracePt t="2896" x="9242425" y="5634038"/>
          <p14:tracePt t="2901" x="9242425" y="5670550"/>
          <p14:tracePt t="2905" x="9242425" y="5716588"/>
          <p14:tracePt t="2911" x="9242425" y="5743575"/>
          <p14:tracePt t="2916" x="9242425" y="5780088"/>
          <p14:tracePt t="2921" x="9242425" y="5816600"/>
          <p14:tracePt t="2925" x="9242425" y="5835650"/>
          <p14:tracePt t="2932" x="9242425" y="5862638"/>
          <p14:tracePt t="2934" x="9242425" y="5881688"/>
          <p14:tracePt t="2941" x="9242425" y="5889625"/>
          <p14:tracePt t="2951" x="9242425" y="5899150"/>
          <p14:tracePt t="2960" x="9242425" y="5918200"/>
          <p14:tracePt t="2991" x="9242425" y="5926138"/>
          <p14:tracePt t="3000" x="9232900" y="5926138"/>
          <p14:tracePt t="3006" x="9232900" y="5935663"/>
          <p14:tracePt t="3016" x="9223375" y="5935663"/>
          <p14:tracePt t="3026" x="9215438" y="5945188"/>
          <p14:tracePt t="3032" x="9205913" y="5945188"/>
          <p14:tracePt t="3037" x="9196388" y="5945188"/>
          <p14:tracePt t="3041" x="9186863" y="5954713"/>
          <p14:tracePt t="3049" x="9178925" y="5954713"/>
          <p14:tracePt t="3050" x="9169400" y="5962650"/>
          <p14:tracePt t="3056" x="9142413" y="5972175"/>
          <p14:tracePt t="3061" x="9132888" y="5981700"/>
          <p14:tracePt t="3066" x="9113838" y="5981700"/>
          <p14:tracePt t="3083" x="9023350" y="6008688"/>
          <p14:tracePt t="3087" x="8996363" y="6027738"/>
          <p14:tracePt t="3092" x="8967788" y="6035675"/>
          <p14:tracePt t="3099" x="8921750" y="6045200"/>
          <p14:tracePt t="3103" x="8885238" y="6054725"/>
          <p14:tracePt t="3106" x="8821738" y="6064250"/>
          <p14:tracePt t="3114" x="8767763" y="6081713"/>
          <p14:tracePt t="3117" x="8685213" y="6091238"/>
          <p14:tracePt t="3122" x="8612188" y="6100763"/>
          <p14:tracePt t="3126" x="8529638" y="6118225"/>
          <p14:tracePt t="3133" x="8402638" y="6127750"/>
          <p14:tracePt t="3136" x="8293100" y="6145213"/>
          <p14:tracePt t="3142" x="8174038" y="6173788"/>
          <p14:tracePt t="3149" x="8045450" y="6191250"/>
          <p14:tracePt t="3153" x="7918450" y="6200775"/>
          <p14:tracePt t="3156" x="7772400" y="6227763"/>
          <p14:tracePt t="3165" x="7626350" y="6264275"/>
          <p14:tracePt t="3167" x="7470775" y="6273800"/>
          <p14:tracePt t="3172" x="7342188" y="6291263"/>
          <p14:tracePt t="3176" x="7196138" y="6291263"/>
          <p14:tracePt t="3183" x="7050088" y="6300788"/>
          <p14:tracePt t="3187" x="6904038" y="6319838"/>
          <p14:tracePt t="3193" x="6794500" y="6337300"/>
          <p14:tracePt t="3199" x="6684963" y="6337300"/>
          <p14:tracePt t="3203" x="6594475" y="6346825"/>
          <p14:tracePt t="3209" x="6475413" y="6346825"/>
          <p14:tracePt t="3215" x="6383338" y="6346825"/>
          <p14:tracePt t="3216" x="6292850" y="6364288"/>
          <p14:tracePt t="3223" x="6219825" y="6364288"/>
          <p14:tracePt t="3231" x="6127750" y="6364288"/>
          <p14:tracePt t="3233" x="6037263" y="6364288"/>
          <p14:tracePt t="3239" x="5964238" y="6364288"/>
          <p14:tracePt t="3243" x="5899150" y="6364288"/>
          <p14:tracePt t="3249" x="5862638" y="6364288"/>
          <p14:tracePt t="3252" x="5808663" y="6364288"/>
          <p14:tracePt t="3259" x="5762625" y="6364288"/>
          <p14:tracePt t="3264" x="5726113" y="6364288"/>
          <p14:tracePt t="3269" x="5699125" y="6364288"/>
          <p14:tracePt t="3273" x="5653088" y="6364288"/>
          <p14:tracePt t="3281" x="5616575" y="6364288"/>
          <p14:tracePt t="3283" x="5589588" y="6364288"/>
          <p14:tracePt t="3289" x="5543550" y="6364288"/>
          <p14:tracePt t="3296" x="5516563" y="6364288"/>
          <p14:tracePt t="3299" x="5487988" y="6346825"/>
          <p14:tracePt t="3302" x="5451475" y="6346825"/>
          <p14:tracePt t="3308" x="5424488" y="6346825"/>
          <p14:tracePt t="3315" x="5407025" y="6346825"/>
          <p14:tracePt t="3319" x="5387975" y="6346825"/>
          <p14:tracePt t="3324" x="5378450" y="6337300"/>
          <p14:tracePt t="3333" x="5370513" y="6337300"/>
          <p14:tracePt t="3365" x="5370513" y="6327775"/>
          <p14:tracePt t="3369" x="5370513" y="6310313"/>
          <p14:tracePt t="3374" x="5378450" y="6291263"/>
          <p14:tracePt t="3380" x="5387975" y="6254750"/>
          <p14:tracePt t="3385" x="5397500" y="6218238"/>
          <p14:tracePt t="3388" x="5424488" y="6154738"/>
          <p14:tracePt t="3394" x="5461000" y="6108700"/>
          <p14:tracePt t="3399" x="5480050" y="6045200"/>
          <p14:tracePt t="3405" x="5507038" y="5981700"/>
          <p14:tracePt t="3409" x="5561013" y="5881688"/>
          <p14:tracePt t="3415" x="5607050" y="5807075"/>
          <p14:tracePt t="3419" x="5634038" y="5689600"/>
          <p14:tracePt t="3424" x="5662613" y="5616575"/>
          <p14:tracePt t="3432" x="5708650" y="5497513"/>
          <p14:tracePt t="3435" x="5735638" y="5378450"/>
          <p14:tracePt t="3441" x="5762625" y="5268913"/>
          <p14:tracePt t="3446" x="5789613" y="5141913"/>
          <p14:tracePt t="3449" x="5799138" y="5022850"/>
          <p14:tracePt t="3455" x="5835650" y="4894263"/>
          <p14:tracePt t="3460" x="5845175" y="4767263"/>
          <p14:tracePt t="3466" x="5845175" y="4657725"/>
          <p14:tracePt t="3471" x="5845175" y="4565650"/>
          <p14:tracePt t="3474" x="5845175" y="4456113"/>
          <p14:tracePt t="3482" x="5845175" y="4329113"/>
          <p14:tracePt t="3485" x="5862638" y="4219575"/>
          <p14:tracePt t="3491" x="5862638" y="4100513"/>
          <p14:tracePt t="3496" x="5862638" y="3990975"/>
          <p14:tracePt t="3500" x="5862638" y="3862388"/>
          <p14:tracePt t="3504" x="5862638" y="3752850"/>
          <p14:tracePt t="3510" x="5862638" y="3662363"/>
          <p14:tracePt t="3515" x="5872163" y="3570288"/>
          <p14:tracePt t="3520" x="5872163" y="3497263"/>
          <p14:tracePt t="3524" x="5872163" y="3424238"/>
          <p14:tracePt t="3532" x="5872163" y="3370263"/>
          <p14:tracePt t="3534" x="5881688" y="3333750"/>
          <p14:tracePt t="3541" x="5881688" y="3268663"/>
          <p14:tracePt t="3548" x="5881688" y="3232150"/>
          <p14:tracePt t="3550" x="5881688" y="3195638"/>
          <p14:tracePt t="3554" x="5881688" y="3168650"/>
          <p14:tracePt t="3560" x="5881688" y="3141663"/>
          <p14:tracePt t="3567" x="5881688" y="3105150"/>
          <p14:tracePt t="3571" x="5881688" y="3078163"/>
          <p14:tracePt t="3576" x="5881688" y="3049588"/>
          <p14:tracePt t="3582" x="5881688" y="3041650"/>
          <p14:tracePt t="3586" x="5881688" y="3022600"/>
          <p14:tracePt t="3598" x="5881688" y="3013075"/>
          <p14:tracePt t="3657" x="5862638" y="3041650"/>
          <p14:tracePt t="3660" x="5845175" y="3086100"/>
          <p14:tracePt t="3667" x="5826125" y="3114675"/>
          <p14:tracePt t="3672" x="5789613" y="3168650"/>
          <p14:tracePt t="3677" x="5753100" y="3232150"/>
          <p14:tracePt t="3682" x="5699125" y="3287713"/>
          <p14:tracePt t="3686" x="5662613" y="3333750"/>
          <p14:tracePt t="3692" x="5616575" y="3397250"/>
          <p14:tracePt t="3698" x="5561013" y="3451225"/>
          <p14:tracePt t="3703" x="5516563" y="3470275"/>
          <p14:tracePt t="3706" x="5470525" y="3506788"/>
          <p14:tracePt t="3714" x="5443538" y="3524250"/>
          <p14:tracePt t="3717" x="5397500" y="3533775"/>
          <p14:tracePt t="3722" x="5378450" y="3560763"/>
          <p14:tracePt t="3726" x="5351463" y="3570288"/>
          <p14:tracePt t="3733" x="5341938" y="3570288"/>
          <p14:tracePt t="3737" x="5324475" y="3579813"/>
          <p14:tracePt t="3743" x="5314950" y="3579813"/>
          <p14:tracePt t="3749" x="5297488" y="3579813"/>
          <p14:tracePt t="3752" x="5287963" y="3589338"/>
          <p14:tracePt t="3758" x="5268913" y="3597275"/>
          <p14:tracePt t="3765" x="5260975" y="3597275"/>
          <p14:tracePt t="3767" x="5224463" y="3606800"/>
          <p14:tracePt t="3772" x="5205413" y="3606800"/>
          <p14:tracePt t="3776" x="5168900" y="3616325"/>
          <p14:tracePt t="3783" x="5122863" y="3633788"/>
          <p14:tracePt t="3789" x="5068888" y="3633788"/>
          <p14:tracePt t="3792" x="5005388" y="3643313"/>
          <p14:tracePt t="3799" x="4932363" y="3643313"/>
          <p14:tracePt t="3803" x="4876800" y="3643313"/>
          <p14:tracePt t="3808" x="4767263" y="3643313"/>
          <p14:tracePt t="3815" x="4694238" y="3643313"/>
          <p14:tracePt t="3819" x="4602163" y="3643313"/>
          <p14:tracePt t="3823" x="4511675" y="3643313"/>
          <p14:tracePt t="3831" x="4402138" y="3643313"/>
          <p14:tracePt t="3833" x="4256088" y="3643313"/>
          <p14:tracePt t="3839" x="4146550" y="3643313"/>
          <p14:tracePt t="3843" x="4000500" y="3643313"/>
          <p14:tracePt t="3849" x="3854450" y="3643313"/>
          <p14:tracePt t="3853" x="3708400" y="3643313"/>
          <p14:tracePt t="3859" x="3562350" y="3643313"/>
          <p14:tracePt t="3865" x="3452813" y="3643313"/>
          <p14:tracePt t="3869" x="3306763" y="3643313"/>
          <p14:tracePt t="3875" x="3195638" y="3643313"/>
          <p14:tracePt t="3881" x="3049588" y="3643313"/>
          <p14:tracePt t="3883" x="2922588" y="3652838"/>
          <p14:tracePt t="3888" x="2813050" y="3652838"/>
          <p14:tracePt t="3893" x="2703513" y="3652838"/>
          <p14:tracePt t="3899" x="2611438" y="3652838"/>
          <p14:tracePt t="3905" x="2511425" y="3670300"/>
          <p14:tracePt t="3909" x="2457450" y="3670300"/>
          <p14:tracePt t="3915" x="2419350" y="3670300"/>
          <p14:tracePt t="3919" x="2374900" y="3670300"/>
          <p14:tracePt t="3925" x="2346325" y="3670300"/>
          <p14:tracePt t="3931" x="2328863" y="3670300"/>
          <p14:tracePt t="3935" x="2309813" y="3670300"/>
          <p14:tracePt t="3938" x="2301875" y="3670300"/>
          <p14:tracePt t="3947" x="2292350" y="3670300"/>
          <p14:tracePt t="4041" x="2292350" y="3662363"/>
          <p14:tracePt t="4046" x="2292350" y="3643313"/>
          <p14:tracePt t="4050" x="2292350" y="3606800"/>
          <p14:tracePt t="4055" x="2301875" y="3570288"/>
          <p14:tracePt t="4061" x="2309813" y="3533775"/>
          <p14:tracePt t="4065" x="2319338" y="3497263"/>
          <p14:tracePt t="4083" x="2365375" y="3360738"/>
          <p14:tracePt t="4085" x="2374900" y="3314700"/>
          <p14:tracePt t="4091" x="2382838" y="3260725"/>
          <p14:tracePt t="4097" x="2401888" y="3214688"/>
          <p14:tracePt t="4101" x="2411413" y="3151188"/>
          <p14:tracePt t="4105" x="2419350" y="3095625"/>
          <p14:tracePt t="4110" x="2447925" y="3049588"/>
          <p14:tracePt t="4117" x="2457450" y="2986088"/>
          <p14:tracePt t="4121" x="2474913" y="2949575"/>
          <p14:tracePt t="4124" x="2493963" y="2886075"/>
          <p14:tracePt t="4132" x="2501900" y="2830513"/>
          <p14:tracePt t="4137" x="2530475" y="2767013"/>
          <p14:tracePt t="4141" x="2547938" y="2703513"/>
          <p14:tracePt t="4149" x="2566988" y="2657475"/>
          <p14:tracePt t="4151" x="2603500" y="2574925"/>
          <p14:tracePt t="4157" x="2611438" y="2520950"/>
          <p14:tracePt t="4161" x="2630488" y="2447925"/>
          <p14:tracePt t="4167" x="2647950" y="2382838"/>
          <p14:tracePt t="4170" x="2676525" y="2301875"/>
          <p14:tracePt t="4177" x="2693988" y="2209800"/>
          <p14:tracePt t="4182" x="2720975" y="2146300"/>
          <p14:tracePt t="4186" x="2749550" y="2046288"/>
          <p14:tracePt t="4190" x="2757488" y="1973263"/>
          <p14:tracePt t="4198" x="2757488" y="1898650"/>
          <p14:tracePt t="4201" x="2767013" y="1808163"/>
          <p14:tracePt t="4207" x="2767013" y="1725613"/>
          <p14:tracePt t="4211" x="2767013" y="1616075"/>
          <p14:tracePt t="4217" x="2757488" y="1543050"/>
          <p14:tracePt t="4221" x="2757488" y="1489075"/>
          <p14:tracePt t="4227" x="2740025" y="1423988"/>
          <p14:tracePt t="4233" x="2730500" y="1379538"/>
          <p14:tracePt t="4237" x="2730500" y="1343025"/>
          <p14:tracePt t="4241" x="2730500" y="1314450"/>
          <p14:tracePt t="4248" x="2730500" y="1287463"/>
          <p14:tracePt t="4253" x="2730500" y="1250950"/>
          <p14:tracePt t="4257" x="2730500" y="1223963"/>
          <p14:tracePt t="4265" x="2730500" y="1204913"/>
          <p14:tracePt t="4267" x="2730500" y="1187450"/>
          <p14:tracePt t="4272" x="2730500" y="1177925"/>
          <p14:tracePt t="4276" x="2730500" y="1168400"/>
          <p14:tracePt t="4283" x="2730500" y="1150938"/>
          <p14:tracePt t="4287" x="2730500" y="1141413"/>
          <p14:tracePt t="4292" x="2730500" y="1131888"/>
          <p14:tracePt t="4298" x="2730500" y="1123950"/>
          <p14:tracePt t="4303" x="2740025" y="1114425"/>
          <p14:tracePt t="4307" x="2740025" y="1095375"/>
          <p14:tracePt t="4315" x="2749550" y="1095375"/>
          <p14:tracePt t="4317" x="2749550" y="1077913"/>
          <p14:tracePt t="4333" x="2757488" y="1077913"/>
          <p14:tracePt t="4337" x="2757488" y="1068388"/>
          <p14:tracePt t="4364" x="2757488" y="1058863"/>
          <p14:tracePt t="4378" x="2767013" y="1058863"/>
          <p14:tracePt t="4453" x="2776538" y="1050925"/>
          <p14:tracePt t="4458" x="2803525" y="1041400"/>
          <p14:tracePt t="4464" x="2830513" y="1031875"/>
          <p14:tracePt t="4468" x="2876550" y="1014413"/>
          <p14:tracePt t="4473" x="2940050" y="995363"/>
          <p14:tracePt t="4480" x="2995613" y="985838"/>
          <p14:tracePt t="4484" x="3068638" y="985838"/>
          <p14:tracePt t="4489" x="3168650" y="976313"/>
          <p14:tracePt t="4496" x="3260725" y="976313"/>
          <p14:tracePt t="4499" x="3351213" y="976313"/>
          <p14:tracePt t="4505" x="3443288" y="958850"/>
          <p14:tracePt t="4509" x="3552825" y="949325"/>
          <p14:tracePt t="4515" x="3671888" y="949325"/>
          <p14:tracePt t="4519" x="3781425" y="949325"/>
          <p14:tracePt t="4525" x="3890963" y="949325"/>
          <p14:tracePt t="4529" x="4000500" y="949325"/>
          <p14:tracePt t="4535" x="4127500" y="931863"/>
          <p14:tracePt t="4539" x="4256088" y="931863"/>
          <p14:tracePt t="4546" x="4383088" y="931863"/>
          <p14:tracePt t="4549" x="4492625" y="931863"/>
          <p14:tracePt t="4555" x="4621213" y="931863"/>
          <p14:tracePt t="4559" x="4784725" y="931863"/>
          <p14:tracePt t="4565" x="4913313" y="931863"/>
          <p14:tracePt t="4569" x="5059363" y="931863"/>
          <p14:tracePt t="4574" x="5187950" y="931863"/>
          <p14:tracePt t="4581" x="5341938" y="931863"/>
          <p14:tracePt t="4585" x="5487988" y="931863"/>
          <p14:tracePt t="4589" x="5643563" y="949325"/>
          <p14:tracePt t="4596" x="5772150" y="949325"/>
          <p14:tracePt t="4601" x="5918200" y="949325"/>
          <p14:tracePt t="4605" x="6073775" y="949325"/>
          <p14:tracePt t="4611" x="6200775" y="949325"/>
          <p14:tracePt t="4615" x="6329363" y="949325"/>
          <p14:tracePt t="4621" x="6456363" y="949325"/>
          <p14:tracePt t="4625" x="6594475" y="968375"/>
          <p14:tracePt t="4632" x="6704013" y="968375"/>
          <p14:tracePt t="4635" x="6831013" y="976313"/>
          <p14:tracePt t="4641" x="6959600" y="976313"/>
          <p14:tracePt t="4647" x="7069138" y="995363"/>
          <p14:tracePt t="4651" x="7232650" y="1014413"/>
          <p14:tracePt t="4655" x="7342188" y="1022350"/>
          <p14:tracePt t="4661" x="7488238" y="1022350"/>
          <p14:tracePt t="4665" x="7634288" y="1041400"/>
          <p14:tracePt t="4670" x="7789863" y="1050925"/>
          <p14:tracePt t="4675" x="7918450" y="1050925"/>
          <p14:tracePt t="4682" x="8035925" y="1050925"/>
          <p14:tracePt t="4685" x="8164513" y="1050925"/>
          <p14:tracePt t="4691" x="8293100" y="1050925"/>
          <p14:tracePt t="4698" x="8420100" y="1050925"/>
          <p14:tracePt t="4701" x="8548688" y="1050925"/>
          <p14:tracePt t="4705" x="8658225" y="1050925"/>
          <p14:tracePt t="4711" x="8758238" y="1050925"/>
          <p14:tracePt t="4717" x="8848725" y="1050925"/>
          <p14:tracePt t="4721" x="8921750" y="1068388"/>
          <p14:tracePt t="4727" x="8996363" y="1068388"/>
          <p14:tracePt t="4732" x="9050338" y="1068388"/>
          <p14:tracePt t="4737" x="9113838" y="1068388"/>
          <p14:tracePt t="4741" x="9142413" y="1068388"/>
          <p14:tracePt t="4748" x="9159875" y="1068388"/>
          <p14:tracePt t="4751" x="9178925" y="1068388"/>
          <p14:tracePt t="4917" x="9186863" y="1068388"/>
          <p14:tracePt t="4922" x="9186863" y="1095375"/>
          <p14:tracePt t="4927" x="9196388" y="1114425"/>
          <p14:tracePt t="4933" x="9215438" y="1168400"/>
          <p14:tracePt t="4942" x="9223375" y="1223963"/>
          <p14:tracePt t="4943" x="9232900" y="1287463"/>
          <p14:tracePt t="4948" x="9232900" y="1343025"/>
          <p14:tracePt t="4953" x="9242425" y="1397000"/>
          <p14:tracePt t="4959" x="9259888" y="1479550"/>
          <p14:tracePt t="4965" x="9278938" y="1525588"/>
          <p14:tracePt t="4969" x="9278938" y="1579563"/>
          <p14:tracePt t="4973" x="9305925" y="1643063"/>
          <p14:tracePt t="4978" x="9332913" y="1716088"/>
          <p14:tracePt t="4983" x="9342438" y="1781175"/>
          <p14:tracePt t="4989" x="9369425" y="1825625"/>
          <p14:tracePt t="4992" x="9378950" y="1871663"/>
          <p14:tracePt t="4999" x="9388475" y="1898650"/>
          <p14:tracePt t="5003" x="9415463" y="1954213"/>
          <p14:tracePt t="5008" x="9424988" y="1981200"/>
          <p14:tracePt t="5015" x="9434513" y="2027238"/>
          <p14:tracePt t="5019" x="9451975" y="2054225"/>
          <p14:tracePt t="5023" x="9461500" y="2090738"/>
          <p14:tracePt t="5029" x="9471025" y="2119313"/>
          <p14:tracePt t="5033" x="9478963" y="2163763"/>
          <p14:tracePt t="5038" x="9478963" y="2192338"/>
          <p14:tracePt t="5042" x="9498013" y="2228850"/>
          <p14:tracePt t="5048" x="9507538" y="2265363"/>
          <p14:tracePt t="5054" x="9515475" y="2319338"/>
          <p14:tracePt t="5058" x="9515475" y="2374900"/>
          <p14:tracePt t="5066" x="9515475" y="2428875"/>
          <p14:tracePt t="5069" x="9515475" y="2474913"/>
          <p14:tracePt t="5074" x="9515475" y="2538413"/>
          <p14:tracePt t="5081" x="9515475" y="2601913"/>
          <p14:tracePt t="5085" x="9515475" y="2638425"/>
          <p14:tracePt t="5088" x="9515475" y="2693988"/>
          <p14:tracePt t="5096" x="9525000" y="2740025"/>
          <p14:tracePt t="5099" x="9525000" y="2776538"/>
          <p14:tracePt t="5104" x="9525000" y="2803525"/>
          <p14:tracePt t="5109" x="9525000" y="2840038"/>
          <p14:tracePt t="5116" x="9525000" y="2849563"/>
          <p14:tracePt t="5118" x="9525000" y="2867025"/>
          <p14:tracePt t="5124" x="9525000" y="2876550"/>
          <p14:tracePt t="5130" x="9525000" y="2894013"/>
          <p14:tracePt t="5138" x="9525000" y="2913063"/>
          <p14:tracePt t="5147" x="9525000" y="2922588"/>
          <p14:tracePt t="5149" x="9525000" y="2940050"/>
          <p14:tracePt t="5158" x="9525000" y="2959100"/>
          <p14:tracePt t="5165" x="9525000" y="2976563"/>
          <p14:tracePt t="5170" x="9525000" y="2995613"/>
          <p14:tracePt t="5174" x="9525000" y="3022600"/>
          <p14:tracePt t="5181" x="9525000" y="3059113"/>
          <p14:tracePt t="5184" x="9525000" y="3068638"/>
          <p14:tracePt t="5190" x="9507538" y="3105150"/>
          <p14:tracePt t="5198" x="9488488" y="3132138"/>
          <p14:tracePt t="5201" x="9471025" y="3178175"/>
          <p14:tracePt t="5205" x="9461500" y="3224213"/>
          <p14:tracePt t="5211" x="9434513" y="3268663"/>
          <p14:tracePt t="5215" x="9424988" y="3297238"/>
          <p14:tracePt t="5221" x="9405938" y="3341688"/>
          <p14:tracePt t="5225" x="9398000" y="3360738"/>
          <p14:tracePt t="5232" x="9388475" y="3387725"/>
          <p14:tracePt t="5235" x="9378950" y="3406775"/>
          <p14:tracePt t="5241" x="9369425" y="3414713"/>
          <p14:tracePt t="5377" x="9361488" y="3414713"/>
          <p14:tracePt t="5380" x="9361488" y="3424238"/>
          <p14:tracePt t="5386" x="9351963" y="3424238"/>
          <p14:tracePt t="5392" x="9332913" y="3424238"/>
          <p14:tracePt t="5401" x="9315450" y="3433763"/>
          <p14:tracePt t="5406" x="9278938" y="3443288"/>
          <p14:tracePt t="5415" x="9251950" y="3443288"/>
          <p14:tracePt t="5417" x="9215438" y="3451225"/>
          <p14:tracePt t="5423" x="9196388" y="3460750"/>
          <p14:tracePt t="5426" x="9150350" y="3460750"/>
          <p14:tracePt t="5432" x="9105900" y="3470275"/>
          <p14:tracePt t="5437" x="9050338" y="3470275"/>
          <p14:tracePt t="5443" x="9023350" y="3470275"/>
          <p14:tracePt t="5448" x="8967788" y="3479800"/>
          <p14:tracePt t="5453" x="8921750" y="3479800"/>
          <p14:tracePt t="5456" x="8885238" y="3497263"/>
          <p14:tracePt t="5465" x="8821738" y="3506788"/>
          <p14:tracePt t="5467" x="8785225" y="3506788"/>
          <p14:tracePt t="5472" x="8739188" y="3506788"/>
          <p14:tracePt t="5477" x="8702675" y="3516313"/>
          <p14:tracePt t="5483" x="8648700" y="3516313"/>
          <p14:tracePt t="5487" x="8585200" y="3516313"/>
          <p14:tracePt t="5492" x="8529638" y="3516313"/>
          <p14:tracePt t="5498" x="8475663" y="3524250"/>
          <p14:tracePt t="5503" x="8410575" y="3524250"/>
          <p14:tracePt t="5509" x="8337550" y="3524250"/>
          <p14:tracePt t="5515" x="8283575" y="3543300"/>
          <p14:tracePt t="5517" x="8228013" y="3543300"/>
          <p14:tracePt t="5523" x="8164513" y="3552825"/>
          <p14:tracePt t="5529" x="8108950" y="3552825"/>
          <p14:tracePt t="5532" x="8054975" y="3552825"/>
          <p14:tracePt t="5539" x="7999413" y="3552825"/>
          <p14:tracePt t="5543" x="7954963" y="3552825"/>
          <p14:tracePt t="5549" x="7899400" y="3560763"/>
          <p14:tracePt t="5553" x="7826375" y="3560763"/>
          <p14:tracePt t="5559" x="7772400" y="3560763"/>
          <p14:tracePt t="5565" x="7707313" y="3560763"/>
          <p14:tracePt t="5568" x="7653338" y="3560763"/>
          <p14:tracePt t="5573" x="7597775" y="3570288"/>
          <p14:tracePt t="5578" x="7543800" y="3570288"/>
          <p14:tracePt t="5583" x="7480300" y="3570288"/>
          <p14:tracePt t="5588" x="7424738" y="3570288"/>
          <p14:tracePt t="5593" x="7370763" y="3570288"/>
          <p14:tracePt t="5599" x="7315200" y="3570288"/>
          <p14:tracePt t="5603" x="7259638" y="3570288"/>
          <p14:tracePt t="5609" x="7196138" y="3570288"/>
          <p14:tracePt t="5615" x="7159625" y="3570288"/>
          <p14:tracePt t="5619" x="7086600" y="3570288"/>
          <p14:tracePt t="5625" x="7032625" y="3570288"/>
          <p14:tracePt t="5629" x="6977063" y="3570288"/>
          <p14:tracePt t="5632" x="6923088" y="3570288"/>
          <p14:tracePt t="5639" x="6867525" y="3570288"/>
          <p14:tracePt t="5647" x="6804025" y="3589338"/>
          <p14:tracePt t="5648" x="6731000" y="3589338"/>
          <p14:tracePt t="5654" x="6667500" y="3597275"/>
          <p14:tracePt t="5658" x="6594475" y="3597275"/>
          <p14:tracePt t="5665" x="6538913" y="3597275"/>
          <p14:tracePt t="5668" x="6465888" y="3597275"/>
          <p14:tracePt t="5674" x="6373813" y="3606800"/>
          <p14:tracePt t="5679" x="6292850" y="3606800"/>
          <p14:tracePt t="5684" x="6237288" y="3606800"/>
          <p14:tracePt t="5688" x="6164263" y="3606800"/>
          <p14:tracePt t="5697" x="6091238" y="3625850"/>
          <p14:tracePt t="5699" x="6018213" y="3625850"/>
          <p14:tracePt t="5705" x="5954713" y="3633788"/>
          <p14:tracePt t="5711" x="5881688" y="3633788"/>
          <p14:tracePt t="5716" x="5789613" y="3633788"/>
          <p14:tracePt t="5718" x="5745163" y="3643313"/>
          <p14:tracePt t="5724" x="5670550" y="3643313"/>
          <p14:tracePt t="5730" x="5616575" y="3662363"/>
          <p14:tracePt t="5734" x="5553075" y="3662363"/>
          <p14:tracePt t="5740" x="5497513" y="3670300"/>
          <p14:tracePt t="5747" x="5443538" y="3670300"/>
          <p14:tracePt t="5749" x="5397500" y="3670300"/>
          <p14:tracePt t="5755" x="5341938" y="3689350"/>
          <p14:tracePt t="5761" x="5297488" y="3706813"/>
          <p14:tracePt t="5765" x="5224463" y="3716338"/>
          <p14:tracePt t="5770" x="5178425" y="3716338"/>
          <p14:tracePt t="5775" x="5122863" y="3743325"/>
          <p14:tracePt t="5782" x="5086350" y="3743325"/>
          <p14:tracePt t="5784" x="4995863" y="3752850"/>
          <p14:tracePt t="5790" x="4949825" y="3771900"/>
          <p14:tracePt t="5798" x="4913313" y="3789363"/>
          <p14:tracePt t="5800" x="4830763" y="3789363"/>
          <p14:tracePt t="5804" x="4794250" y="3798888"/>
          <p14:tracePt t="5810" x="4711700" y="3808413"/>
          <p14:tracePt t="5816" x="4638675" y="3808413"/>
          <p14:tracePt t="5820" x="4584700" y="3808413"/>
          <p14:tracePt t="5824" x="4511675" y="3808413"/>
          <p14:tracePt t="5832" x="4419600" y="3825875"/>
          <p14:tracePt t="5834" x="4356100" y="3825875"/>
          <p14:tracePt t="5841" x="4283075" y="3825875"/>
          <p14:tracePt t="5847" x="4229100" y="3835400"/>
          <p14:tracePt t="5850" x="4146550" y="3844925"/>
          <p14:tracePt t="5854" x="4054475" y="3844925"/>
          <p14:tracePt t="5861" x="4000500" y="3862388"/>
          <p14:tracePt t="5865" x="3927475" y="3862388"/>
          <p14:tracePt t="5871" x="3844925" y="3871913"/>
          <p14:tracePt t="5877" x="3771900" y="3871913"/>
          <p14:tracePt t="5881" x="3662363" y="3871913"/>
          <p14:tracePt t="5886" x="3589338" y="3871913"/>
          <p14:tracePt t="5890" x="3516313" y="3871913"/>
          <p14:tracePt t="5898" x="3433763" y="3881438"/>
          <p14:tracePt t="5900" x="3343275" y="3881438"/>
          <p14:tracePt t="5906" x="3287713" y="3881438"/>
          <p14:tracePt t="5911" x="3214688" y="3881438"/>
          <p14:tracePt t="5916" x="3141663" y="3898900"/>
          <p14:tracePt t="5920" x="3078163" y="3898900"/>
          <p14:tracePt t="5926" x="3005138" y="3898900"/>
          <p14:tracePt t="5932" x="2949575" y="3908425"/>
          <p14:tracePt t="5937" x="2867025" y="3917950"/>
          <p14:tracePt t="5940" x="2813050" y="3917950"/>
          <p14:tracePt t="5948" x="2757488" y="3935413"/>
          <p14:tracePt t="5950" x="2693988" y="3935413"/>
          <p14:tracePt t="5957" x="2657475" y="3944938"/>
          <p14:tracePt t="5961" x="2630488" y="3944938"/>
          <p14:tracePt t="5967" x="2584450" y="3954463"/>
          <p14:tracePt t="5973" x="2557463" y="3963988"/>
          <p14:tracePt t="5977" x="2547938" y="3963988"/>
          <p14:tracePt t="5982" x="2530475" y="3971925"/>
          <p14:tracePt t="5986" x="2511425" y="3981450"/>
          <p14:tracePt t="5992" x="2493963" y="3981450"/>
          <p14:tracePt t="5998" x="2484438" y="3990975"/>
          <p14:tracePt t="6003" x="2474913" y="3990975"/>
          <p14:tracePt t="6015" x="2465388" y="3990975"/>
          <p14:tracePt t="6023" x="2465388" y="4000500"/>
          <p14:tracePt t="6921" x="2465388" y="4017963"/>
          <p14:tracePt t="6924" x="2493963" y="4090988"/>
          <p14:tracePt t="6931" x="2511425" y="4146550"/>
          <p14:tracePt t="6934" x="2547938" y="4210050"/>
          <p14:tracePt t="6941" x="2593975" y="4292600"/>
          <p14:tracePt t="6947" x="2630488" y="4356100"/>
          <p14:tracePt t="6950" x="2684463" y="4438650"/>
          <p14:tracePt t="6954" x="2740025" y="4519613"/>
          <p14:tracePt t="6963" x="2794000" y="4602163"/>
          <p14:tracePt t="6965" x="2867025" y="4721225"/>
          <p14:tracePt t="6971" x="2940050" y="4811713"/>
          <p14:tracePt t="6975" x="3013075" y="4913313"/>
          <p14:tracePt t="6982" x="3068638" y="5022850"/>
          <p14:tracePt t="6985" x="3159125" y="5122863"/>
          <p14:tracePt t="6991" x="3251200" y="5259388"/>
          <p14:tracePt t="6997" x="3333750" y="5378450"/>
          <p14:tracePt t="7000" x="3406775" y="5497513"/>
          <p14:tracePt t="7007" x="3479800" y="5597525"/>
          <p14:tracePt t="7013" x="3570288" y="5734050"/>
          <p14:tracePt t="7015" x="3643313" y="5835650"/>
          <p14:tracePt t="7021" x="3735388" y="5935663"/>
          <p14:tracePt t="7024" x="3781425" y="5991225"/>
          <p14:tracePt t="7033" x="3854450" y="6072188"/>
          <p14:tracePt t="7037" x="3935413" y="6154738"/>
          <p14:tracePt t="7042" x="3971925" y="6218238"/>
          <p14:tracePt t="7048" x="4027488" y="6273800"/>
          <p14:tracePt t="7053" x="4064000" y="6319838"/>
          <p14:tracePt t="7057" x="4100513" y="6383338"/>
          <p14:tracePt t="7067" x="4164013" y="6465888"/>
          <p14:tracePt t="7072" x="4200525" y="6510338"/>
          <p14:tracePt t="7076" x="4219575" y="6538913"/>
          <p14:tracePt t="7082" x="4256088" y="6575425"/>
          <p14:tracePt t="7086" x="4273550" y="6602413"/>
          <p14:tracePt t="7093" x="4302125" y="6629400"/>
          <p14:tracePt t="7098" x="4329113" y="6638925"/>
          <p14:tracePt t="7102" x="4356100" y="6675438"/>
          <p14:tracePt t="7106" x="4365625" y="6684963"/>
          <p14:tracePt t="7115" x="4383088" y="6692900"/>
          <p14:tracePt t="7122" x="4392613" y="6702425"/>
          <p14:tracePt t="7172" x="4402138" y="6702425"/>
          <p14:tracePt t="7183" x="4419600" y="6702425"/>
          <p14:tracePt t="7189" x="4438650" y="6702425"/>
          <p14:tracePt t="7192" x="4465638" y="6684963"/>
          <p14:tracePt t="7199" x="4484688" y="6675438"/>
          <p14:tracePt t="7203" x="4529138" y="6656388"/>
          <p14:tracePt t="7209" x="4575175" y="6629400"/>
          <p14:tracePt t="7215" x="4621213" y="6619875"/>
          <p14:tracePt t="7219" x="4684713" y="6602413"/>
          <p14:tracePt t="7223" x="4748213" y="6556375"/>
          <p14:tracePt t="7231" x="4794250" y="6538913"/>
          <p14:tracePt t="7232" x="4840288" y="6502400"/>
          <p14:tracePt t="7242" x="4903788" y="6465888"/>
          <p14:tracePt t="7249" x="4986338" y="6373813"/>
          <p14:tracePt t="7253" x="5022850" y="6327775"/>
          <p14:tracePt t="7259" x="5041900" y="6300788"/>
          <p14:tracePt t="7265" x="5059363" y="6283325"/>
          <p14:tracePt t="7269" x="5086350" y="6237288"/>
          <p14:tracePt t="7273" x="5095875" y="6210300"/>
          <p14:tracePt t="7281" x="5114925" y="6181725"/>
          <p14:tracePt t="7283" x="5122863" y="6164263"/>
          <p14:tracePt t="7289" x="5132388" y="6145213"/>
          <p14:tracePt t="7293" x="5151438" y="6118225"/>
          <p14:tracePt t="7299" x="5159375" y="6108700"/>
          <p14:tracePt t="7303" x="5168900" y="6081713"/>
          <p14:tracePt t="7309" x="5168900" y="6064250"/>
          <p14:tracePt t="7314" x="5178425" y="6035675"/>
          <p14:tracePt t="7319" x="5178425" y="6018213"/>
          <p14:tracePt t="7323" x="5187950" y="5999163"/>
          <p14:tracePt t="7331" x="5187950" y="5981700"/>
          <p14:tracePt t="7334" x="5187950" y="5962650"/>
          <p14:tracePt t="7339" x="5187950" y="5935663"/>
          <p14:tracePt t="7342" x="5187950" y="5926138"/>
          <p14:tracePt t="7349" x="5187950" y="5899150"/>
          <p14:tracePt t="7353" x="5187950" y="5881688"/>
          <p14:tracePt t="7359" x="5178425" y="5862638"/>
          <p14:tracePt t="7365" x="5168900" y="5843588"/>
          <p14:tracePt t="7369" x="5159375" y="5816600"/>
          <p14:tracePt t="7373" x="5151438" y="5799138"/>
          <p14:tracePt t="7379" x="5132388" y="5780088"/>
          <p14:tracePt t="7385" x="5114925" y="5743575"/>
          <p14:tracePt t="7388" x="5105400" y="5726113"/>
          <p14:tracePt t="7396" x="5086350" y="5697538"/>
          <p14:tracePt t="7399" x="5078413" y="5680075"/>
          <p14:tracePt t="7405" x="5068888" y="5661025"/>
          <p14:tracePt t="7409" x="5059363" y="5643563"/>
          <p14:tracePt t="7415" x="5059363" y="5624513"/>
          <p14:tracePt t="7419" x="5059363" y="5616575"/>
          <p14:tracePt t="7425" x="5049838" y="5597525"/>
          <p14:tracePt t="7431" x="5041900" y="5588000"/>
          <p14:tracePt t="7435" x="5041900" y="5561013"/>
          <p14:tracePt t="7438" x="5032375" y="5561013"/>
          <p14:tracePt t="7447" x="5022850" y="5543550"/>
          <p14:tracePt t="7449" x="5005388" y="5534025"/>
          <p14:tracePt t="7454" x="5005388" y="5514975"/>
          <p14:tracePt t="7459" x="4986338" y="5514975"/>
          <p14:tracePt t="7465" x="4976813" y="5497513"/>
          <p14:tracePt t="7469" x="4968875" y="5497513"/>
          <p14:tracePt t="7474" x="4959350" y="5487988"/>
          <p14:tracePt t="7481" x="4940300" y="5487988"/>
          <p14:tracePt t="7489" x="4922838" y="5487988"/>
          <p14:tracePt t="7496" x="4922838" y="5478463"/>
          <p14:tracePt t="7501" x="4903788" y="5478463"/>
          <p14:tracePt t="7505" x="4886325" y="5478463"/>
          <p14:tracePt t="7513" x="4867275" y="5478463"/>
          <p14:tracePt t="7515" x="4857750" y="5478463"/>
          <p14:tracePt t="7520" x="4840288" y="5478463"/>
          <p14:tracePt t="7525" x="4821238" y="5478463"/>
          <p14:tracePt t="7535" x="4813300" y="5478463"/>
          <p14:tracePt t="7541" x="4803775" y="5478463"/>
          <p14:tracePt t="7551" x="4794250" y="5478463"/>
          <p14:tracePt t="7555" x="4784725" y="5478463"/>
          <p14:tracePt t="7565" x="4776788" y="5478463"/>
          <p14:tracePt t="7584" x="4767263" y="5478463"/>
          <p14:tracePt t="7621" x="4757738" y="5478463"/>
          <p14:tracePt t="7650" x="4748213" y="5478463"/>
          <p14:tracePt t="7796" x="4740275" y="5478463"/>
          <p14:tracePt t="7853" x="4740275" y="5487988"/>
          <p14:tracePt t="7959" x="4740275" y="5497513"/>
          <p14:tracePt t="8029" x="4740275" y="5507038"/>
          <p14:tracePt t="8048" x="4740275" y="5514975"/>
          <p14:tracePt t="8055" x="4740275" y="5524500"/>
          <p14:tracePt t="8062" x="4740275" y="5534025"/>
          <p14:tracePt t="8065" x="4740275" y="5543550"/>
          <p14:tracePt t="8069" x="4740275" y="5561013"/>
          <p14:tracePt t="8075" x="4740275" y="5580063"/>
          <p14:tracePt t="8085" x="4740275" y="5597525"/>
          <p14:tracePt t="8091" x="4740275" y="5616575"/>
          <p14:tracePt t="8096" x="4748213" y="5634038"/>
          <p14:tracePt t="8101" x="4748213" y="5653088"/>
          <p14:tracePt t="8105" x="4748213" y="5670550"/>
          <p14:tracePt t="8113" x="4757738" y="5689600"/>
          <p14:tracePt t="8115" x="4757738" y="5697538"/>
          <p14:tracePt t="8121" x="4767263" y="5726113"/>
          <p14:tracePt t="8125" x="4767263" y="5743575"/>
          <p14:tracePt t="8131" x="4784725" y="5770563"/>
          <p14:tracePt t="8135" x="4784725" y="5789613"/>
          <p14:tracePt t="8141" x="4794250" y="5816600"/>
          <p14:tracePt t="8148" x="4813300" y="5835650"/>
          <p14:tracePt t="8151" x="4821238" y="5881688"/>
          <p14:tracePt t="8154" x="4830763" y="5899150"/>
          <p14:tracePt t="8162" x="4830763" y="5918200"/>
          <p14:tracePt t="8165" x="4840288" y="5945188"/>
          <p14:tracePt t="8170" x="4840288" y="5962650"/>
          <p14:tracePt t="8177" x="4849813" y="5999163"/>
          <p14:tracePt t="8182" x="4849813" y="6008688"/>
          <p14:tracePt t="8186" x="4857750" y="6045200"/>
          <p14:tracePt t="8190" x="4867275" y="6072188"/>
          <p14:tracePt t="8198" x="4876800" y="6100763"/>
          <p14:tracePt t="8200" x="4876800" y="6118225"/>
          <p14:tracePt t="8206" x="4886325" y="6137275"/>
          <p14:tracePt t="8213" x="4886325" y="6154738"/>
          <p14:tracePt t="8216" x="4895850" y="6173788"/>
          <p14:tracePt t="8221" x="4895850" y="6200775"/>
          <p14:tracePt t="8227" x="4895850" y="6210300"/>
          <p14:tracePt t="8231" x="4903788" y="6218238"/>
          <p14:tracePt t="8236" x="4903788" y="6227763"/>
          <p14:tracePt t="8240" x="4913313" y="6227763"/>
          <p14:tracePt t="8248" x="4913313" y="6237288"/>
          <p14:tracePt t="8267" x="4913313" y="6246813"/>
          <p14:tracePt t="8343" x="4922838" y="6246813"/>
          <p14:tracePt t="8353" x="4932363" y="6246813"/>
          <p14:tracePt t="8364" x="4949825" y="6246813"/>
          <p14:tracePt t="8366" x="4986338" y="6246813"/>
          <p14:tracePt t="8373" x="5013325" y="6254750"/>
          <p14:tracePt t="8377" x="5041900" y="6254750"/>
          <p14:tracePt t="8383" x="5068888" y="6254750"/>
          <p14:tracePt t="8387" x="5122863" y="6254750"/>
          <p14:tracePt t="8393" x="5168900" y="6254750"/>
          <p14:tracePt t="8399" x="5205413" y="6237288"/>
          <p14:tracePt t="8402" x="5268913" y="6237288"/>
          <p14:tracePt t="8407" x="5324475" y="6227763"/>
          <p14:tracePt t="8414" x="5387975" y="6218238"/>
          <p14:tracePt t="8418" x="5461000" y="6218238"/>
          <p14:tracePt t="8422" x="5516563" y="6210300"/>
          <p14:tracePt t="8431" x="5589588" y="6210300"/>
          <p14:tracePt t="8432" x="5670550" y="6210300"/>
          <p14:tracePt t="8438" x="5726113" y="6191250"/>
          <p14:tracePt t="8443" x="5799138" y="6191250"/>
          <p14:tracePt t="8449" x="5872163" y="6191250"/>
          <p14:tracePt t="8453" x="5954713" y="6181725"/>
          <p14:tracePt t="8458" x="6045200" y="6181725"/>
          <p14:tracePt t="8464" x="6118225" y="6181725"/>
          <p14:tracePt t="8468" x="6191250" y="6181725"/>
          <p14:tracePt t="8472" x="6283325" y="6181725"/>
          <p14:tracePt t="8481" x="6373813" y="6181725"/>
          <p14:tracePt t="8483" x="6465888" y="6181725"/>
          <p14:tracePt t="8488" x="6565900" y="6181725"/>
          <p14:tracePt t="8493" x="6675438" y="6181725"/>
          <p14:tracePt t="8499" x="6748463" y="6181725"/>
          <p14:tracePt t="8503" x="6840538" y="6181725"/>
          <p14:tracePt t="8508" x="6931025" y="6181725"/>
          <p14:tracePt t="8514" x="7004050" y="6181725"/>
          <p14:tracePt t="8518" x="7096125" y="6181725"/>
          <p14:tracePt t="8522" x="7169150" y="6181725"/>
          <p14:tracePt t="8531" x="7223125" y="6181725"/>
          <p14:tracePt t="8535" x="7315200" y="6181725"/>
          <p14:tracePt t="8539" x="7378700" y="6181725"/>
          <p14:tracePt t="8544" x="7434263" y="6181725"/>
          <p14:tracePt t="8549" x="7488238" y="6181725"/>
          <p14:tracePt t="8555" x="7543800" y="6181725"/>
          <p14:tracePt t="8559" x="7597775" y="6181725"/>
          <p14:tracePt t="8565" x="7680325" y="6181725"/>
          <p14:tracePt t="8569" x="7716838" y="6181725"/>
          <p14:tracePt t="8574" x="7772400" y="6181725"/>
          <p14:tracePt t="8581" x="7845425" y="6181725"/>
          <p14:tracePt t="8584" x="7899400" y="6181725"/>
          <p14:tracePt t="8588" x="7945438" y="6181725"/>
          <p14:tracePt t="8595" x="7999413" y="6181725"/>
          <p14:tracePt t="8598" x="8072438" y="6181725"/>
          <p14:tracePt t="8604" x="8128000" y="6181725"/>
          <p14:tracePt t="8608" x="8183563" y="6181725"/>
          <p14:tracePt t="8614" x="8247063" y="6181725"/>
          <p14:tracePt t="8620" x="8283575" y="6181725"/>
          <p14:tracePt t="8624" x="8337550" y="6181725"/>
          <p14:tracePt t="8631" x="8393113" y="6181725"/>
          <p14:tracePt t="8634" x="8447088" y="6181725"/>
          <p14:tracePt t="8639" x="8493125" y="6173788"/>
          <p14:tracePt t="8645" x="8520113" y="6173788"/>
          <p14:tracePt t="8651" x="8575675" y="6173788"/>
          <p14:tracePt t="8654" x="8612188" y="6145213"/>
          <p14:tracePt t="8663" x="8639175" y="6145213"/>
          <p14:tracePt t="8665" x="8675688" y="6137275"/>
          <p14:tracePt t="8671" x="8721725" y="6127750"/>
          <p14:tracePt t="8674" x="8748713" y="6127750"/>
          <p14:tracePt t="8681" x="8775700" y="6118225"/>
          <p14:tracePt t="8684" x="8812213" y="6108700"/>
          <p14:tracePt t="8690" x="8848725" y="6108700"/>
          <p14:tracePt t="8694" x="8867775" y="6108700"/>
          <p14:tracePt t="8701" x="8894763" y="6108700"/>
          <p14:tracePt t="8704" x="8913813" y="6100763"/>
          <p14:tracePt t="8713" x="8931275" y="6100763"/>
          <p14:tracePt t="8715" x="8950325" y="6100763"/>
          <p14:tracePt t="8720" x="8959850" y="6091238"/>
          <p14:tracePt t="8725" x="8977313" y="6091238"/>
          <p14:tracePt t="8734" x="8996363" y="6091238"/>
          <p14:tracePt t="8751" x="9004300" y="6091238"/>
          <p14:tracePt t="8847" x="9013825" y="6091238"/>
          <p14:tracePt t="8867" x="9013825" y="6072188"/>
          <p14:tracePt t="8873" x="9013825" y="6064250"/>
          <p14:tracePt t="8877" x="9013825" y="6054725"/>
          <p14:tracePt t="8882" x="9023350" y="6035675"/>
          <p14:tracePt t="8887" x="9023350" y="6027738"/>
          <p14:tracePt t="8892" x="9023350" y="6008688"/>
          <p14:tracePt t="8897" x="9023350" y="5991225"/>
          <p14:tracePt t="8903" x="9032875" y="5972175"/>
          <p14:tracePt t="8907" x="9032875" y="5945188"/>
          <p14:tracePt t="8914" x="9032875" y="5926138"/>
          <p14:tracePt t="8916" x="9032875" y="5881688"/>
          <p14:tracePt t="8922" x="9032875" y="5843588"/>
          <p14:tracePt t="8927" x="9032875" y="5816600"/>
          <p14:tracePt t="8932" x="9032875" y="5770563"/>
          <p14:tracePt t="8937" x="9032875" y="5734050"/>
          <p14:tracePt t="8943" x="9032875" y="5680075"/>
          <p14:tracePt t="8947" x="9032875" y="5634038"/>
          <p14:tracePt t="8953" x="9032875" y="5597525"/>
          <p14:tracePt t="8957" x="9032875" y="5561013"/>
          <p14:tracePt t="8964" x="9032875" y="5524500"/>
          <p14:tracePt t="8967" x="9032875" y="5497513"/>
          <p14:tracePt t="8972" x="9032875" y="5470525"/>
          <p14:tracePt t="8977" x="9013825" y="5434013"/>
          <p14:tracePt t="8983" x="9013825" y="5414963"/>
          <p14:tracePt t="8989" x="9013825" y="5397500"/>
          <p14:tracePt t="8993" x="9013825" y="5368925"/>
          <p14:tracePt t="8999" x="9013825" y="5351463"/>
          <p14:tracePt t="9003" x="9013825" y="5332413"/>
          <p14:tracePt t="9009" x="9013825" y="5314950"/>
          <p14:tracePt t="9019" x="9013825" y="5295900"/>
          <p14:tracePt t="9023" x="9013825" y="5287963"/>
          <p14:tracePt t="9030" x="9013825" y="5278438"/>
          <p14:tracePt t="9225" x="9013825" y="5268913"/>
          <p14:tracePt t="9231" x="9004300" y="5259388"/>
          <p14:tracePt t="9241" x="9004300" y="5251450"/>
          <p14:tracePt t="9246" x="9004300" y="5241925"/>
          <p14:tracePt t="9250" x="9004300" y="5222875"/>
          <p14:tracePt t="9254" x="9004300" y="5205413"/>
          <p14:tracePt t="9263" x="9004300" y="5186363"/>
          <p14:tracePt t="9265" x="9004300" y="5168900"/>
          <p14:tracePt t="9271" x="8996363" y="5149850"/>
          <p14:tracePt t="9275" x="8996363" y="5132388"/>
          <p14:tracePt t="9281" x="8996363" y="5105400"/>
          <p14:tracePt t="9285" x="8996363" y="5076825"/>
          <p14:tracePt t="9291" x="8986838" y="5040313"/>
          <p14:tracePt t="9295" x="8986838" y="5022850"/>
          <p14:tracePt t="9301" x="8967788" y="4995863"/>
          <p14:tracePt t="9305" x="8959850" y="4967288"/>
          <p14:tracePt t="9313" x="8959850" y="4940300"/>
          <p14:tracePt t="9315" x="8950325" y="4922838"/>
          <p14:tracePt t="9321" x="8950325" y="4903788"/>
          <p14:tracePt t="9325" x="8950325" y="4884738"/>
          <p14:tracePt t="9331" x="8940800" y="4867275"/>
          <p14:tracePt t="9337" x="8931275" y="4848225"/>
          <p14:tracePt t="9348" x="8931275" y="4840288"/>
          <p14:tracePt t="9351" x="8921750" y="4830763"/>
          <p14:tracePt t="9367" x="8921750" y="4821238"/>
          <p14:tracePt t="9537" x="8921750" y="4811713"/>
          <p14:tracePt t="9542" x="8913813" y="4794250"/>
          <p14:tracePt t="9549" x="8894763" y="4775200"/>
          <p14:tracePt t="9553" x="8885238" y="4748213"/>
          <p14:tracePt t="9557" x="8867775" y="4730750"/>
          <p14:tracePt t="9564" x="8858250" y="4702175"/>
          <p14:tracePt t="9569" x="8840788" y="4665663"/>
          <p14:tracePt t="9573" x="8812213" y="4621213"/>
          <p14:tracePt t="9581" x="8785225" y="4592638"/>
          <p14:tracePt t="9583" x="8775700" y="4529138"/>
          <p14:tracePt t="9589" x="8739188" y="4483100"/>
          <p14:tracePt t="9592" x="8712200" y="4419600"/>
          <p14:tracePt t="9598" x="8675688" y="4356100"/>
          <p14:tracePt t="9603" x="8639175" y="4292600"/>
          <p14:tracePt t="9608" x="8612188" y="4219575"/>
          <p14:tracePt t="9614" x="8566150" y="4137025"/>
          <p14:tracePt t="9619" x="8529638" y="4017963"/>
          <p14:tracePt t="9623" x="8466138" y="3917950"/>
          <p14:tracePt t="9631" x="8429625" y="3825875"/>
          <p14:tracePt t="9633" x="8366125" y="3706813"/>
          <p14:tracePt t="9639" x="8310563" y="3589338"/>
          <p14:tracePt t="9643" x="8256588" y="3470275"/>
          <p14:tracePt t="9648" x="8210550" y="3341688"/>
          <p14:tracePt t="9653" x="8154988" y="3241675"/>
          <p14:tracePt t="9659" x="8108950" y="3178175"/>
          <p14:tracePt t="9664" x="8072438" y="3049588"/>
          <p14:tracePt t="9669" x="8045450" y="2968625"/>
          <p14:tracePt t="9673" x="8018463" y="2867025"/>
          <p14:tracePt t="9681" x="7991475" y="2813050"/>
          <p14:tracePt t="9685" x="7954963" y="2747963"/>
          <p14:tracePt t="9688" x="7926388" y="2667000"/>
          <p14:tracePt t="9696" x="7899400" y="2601913"/>
          <p14:tracePt t="9699" x="7889875" y="2547938"/>
          <p14:tracePt t="9705" x="7862888" y="2484438"/>
          <p14:tracePt t="9708" x="7826375" y="2438400"/>
          <p14:tracePt t="9715" x="7816850" y="2374900"/>
          <p14:tracePt t="9718" x="7808913" y="2338388"/>
          <p14:tracePt t="9724" x="7780338" y="2301875"/>
          <p14:tracePt t="9731" x="7772400" y="2273300"/>
          <p14:tracePt t="9735" x="7762875" y="2255838"/>
          <p14:tracePt t="9738" x="7753350" y="2236788"/>
          <p14:tracePt t="9745" x="7753350" y="2228850"/>
          <p14:tracePt t="9748" x="7743825" y="2228850"/>
          <p14:tracePt t="9754" x="7743825" y="2219325"/>
          <p14:tracePt t="9764" x="7743825" y="2209800"/>
          <p14:tracePt t="9775" x="7743825" y="2200275"/>
          <p14:tracePt t="9784" x="7743825" y="2192338"/>
          <p14:tracePt t="9791" x="7743825" y="2182813"/>
          <p14:tracePt t="9797" x="7743825" y="2163763"/>
          <p14:tracePt t="9801" x="7743825" y="2155825"/>
          <p14:tracePt t="9804" x="7743825" y="2146300"/>
          <p14:tracePt t="9813" x="7743825" y="2127250"/>
          <p14:tracePt t="9815" x="7743825" y="2109788"/>
          <p14:tracePt t="9825" x="7743825" y="2100263"/>
          <p14:tracePt t="9835" x="7743825" y="2090738"/>
          <p14:tracePt t="9921" x="7726363" y="2090738"/>
          <p14:tracePt t="9927" x="7689850" y="2100263"/>
          <p14:tracePt t="9930" x="7653338" y="2100263"/>
          <p14:tracePt t="9937" x="7597775" y="2100263"/>
          <p14:tracePt t="9940" x="7553325" y="2100263"/>
          <p14:tracePt t="9947" x="7488238" y="2109788"/>
          <p14:tracePt t="9951" x="7407275" y="2109788"/>
          <p14:tracePt t="9957" x="7334250" y="2109788"/>
          <p14:tracePt t="9963" x="7242175" y="2109788"/>
          <p14:tracePt t="9966" x="7169150" y="2109788"/>
          <p14:tracePt t="9970" x="7077075" y="2109788"/>
          <p14:tracePt t="9978" x="6977063" y="2090738"/>
          <p14:tracePt t="9981" x="6904038" y="2090738"/>
          <p14:tracePt t="9986" x="6813550" y="2090738"/>
          <p14:tracePt t="9990" x="6721475" y="2090738"/>
          <p14:tracePt t="9998" x="6594475" y="2090738"/>
          <p14:tracePt t="10000" x="6521450" y="2090738"/>
          <p14:tracePt t="10006" x="6410325" y="2090738"/>
          <p14:tracePt t="10014" x="6300788" y="2090738"/>
          <p14:tracePt t="10016" x="6191250" y="2090738"/>
          <p14:tracePt t="10021" x="6073775" y="2109788"/>
          <p14:tracePt t="10027" x="5964238" y="2127250"/>
          <p14:tracePt t="10033" x="5854700" y="2127250"/>
          <p14:tracePt t="10036" x="5745163" y="2136775"/>
          <p14:tracePt t="10043" x="5653088" y="2136775"/>
          <p14:tracePt t="10048" x="5553075" y="2155825"/>
          <p14:tracePt t="10052" x="5480050" y="2155825"/>
          <p14:tracePt t="10057" x="5424488" y="2155825"/>
          <p14:tracePt t="10064" x="5351463" y="2155825"/>
          <p14:tracePt t="10067" x="5314950" y="2155825"/>
          <p14:tracePt t="10073" x="5268913" y="2155825"/>
          <p14:tracePt t="10081" x="5232400" y="2155825"/>
          <p14:tracePt t="10082" x="5187950" y="2155825"/>
          <p14:tracePt t="10086" x="5159375" y="2155825"/>
          <p14:tracePt t="10092" x="5132388" y="2155825"/>
          <p14:tracePt t="10097" x="5095875" y="2155825"/>
          <p14:tracePt t="10102" x="5086350" y="2146300"/>
          <p14:tracePt t="10107" x="5078413" y="2146300"/>
          <p14:tracePt t="10114" x="5068888" y="2136775"/>
          <p14:tracePt t="10116" x="5059363" y="2136775"/>
          <p14:tracePt t="10128" x="5049838" y="2136775"/>
          <p14:tracePt t="10132" x="5041900" y="2127250"/>
          <p14:tracePt t="10138" x="5032375" y="2127250"/>
          <p14:tracePt t="10148" x="5022850" y="2127250"/>
          <p14:tracePt t="10152" x="5022850" y="2119313"/>
          <p14:tracePt t="10158" x="5013325" y="2119313"/>
          <p14:tracePt t="10164" x="5005388" y="2119313"/>
          <p14:tracePt t="10168" x="4995863" y="2109788"/>
          <p14:tracePt t="10173" x="4976813" y="2109788"/>
          <p14:tracePt t="10181" x="4968875" y="2109788"/>
          <p14:tracePt t="10183" x="4959350" y="2109788"/>
          <p14:tracePt t="10189" x="4940300" y="2109788"/>
          <p14:tracePt t="10193" x="4922838" y="2109788"/>
          <p14:tracePt t="10199" x="4903788" y="2109788"/>
          <p14:tracePt t="10203" x="4886325" y="2109788"/>
          <p14:tracePt t="10209" x="4876800" y="2109788"/>
          <p14:tracePt t="10214" x="4857750" y="2109788"/>
          <p14:tracePt t="10218" x="4849813" y="2109788"/>
          <p14:tracePt t="10222" x="4830763" y="2109788"/>
          <p14:tracePt t="10233" x="4821238" y="2109788"/>
          <p14:tracePt t="10239" x="4813300" y="2109788"/>
          <p14:tracePt t="10243" x="4803775" y="2109788"/>
          <p14:tracePt t="10248" x="4794250" y="2109788"/>
          <p14:tracePt t="10264" x="4794250" y="2100263"/>
          <p14:tracePt t="10268" x="4784725" y="2100263"/>
          <p14:tracePt t="10280" x="4784725" y="2090738"/>
          <p14:tracePt t="10289" x="4776788" y="2090738"/>
          <p14:tracePt t="10297" x="4767263" y="2082800"/>
          <p14:tracePt t="10298" x="4757738" y="2073275"/>
          <p14:tracePt t="10304" x="4748213" y="2063750"/>
          <p14:tracePt t="10309" x="4740275" y="2046288"/>
          <p14:tracePt t="10315" x="4721225" y="2036763"/>
          <p14:tracePt t="10318" x="4711700" y="2017713"/>
          <p14:tracePt t="10324" x="4703763" y="2009775"/>
          <p14:tracePt t="10331" x="4703763" y="2000250"/>
          <p14:tracePt t="10335" x="4694238" y="1981200"/>
          <p14:tracePt t="10338" x="4684713" y="1963738"/>
          <p14:tracePt t="10346" x="4667250" y="1954213"/>
          <p14:tracePt t="10349" x="4667250" y="1935163"/>
          <p14:tracePt t="10354" x="4667250" y="1917700"/>
          <p14:tracePt t="10363" x="4657725" y="1898650"/>
          <p14:tracePt t="10365" x="4648200" y="1862138"/>
          <p14:tracePt t="10371" x="4648200" y="1844675"/>
          <p14:tracePt t="10374" x="4648200" y="1808163"/>
          <p14:tracePt t="10381" x="4648200" y="1789113"/>
          <p14:tracePt t="10385" x="4638675" y="1762125"/>
          <p14:tracePt t="10390" x="4638675" y="1735138"/>
          <p14:tracePt t="10397" x="4638675" y="1716088"/>
          <p14:tracePt t="10400" x="4638675" y="1679575"/>
          <p14:tracePt t="10404" x="4638675" y="1643063"/>
          <p14:tracePt t="10413" x="4638675" y="1616075"/>
          <p14:tracePt t="10415" x="4638675" y="1579563"/>
          <p14:tracePt t="10420" x="4638675" y="1543050"/>
          <p14:tracePt t="10424" x="4638675" y="1516063"/>
          <p14:tracePt t="10431" x="4638675" y="1470025"/>
          <p14:tracePt t="10434" x="4638675" y="1433513"/>
          <p14:tracePt t="10441" x="4648200" y="1397000"/>
          <p14:tracePt t="10447" x="4648200" y="1370013"/>
          <p14:tracePt t="10451" x="4648200" y="1343025"/>
          <p14:tracePt t="10456" x="4657725" y="1323975"/>
          <p14:tracePt t="10462" x="4657725" y="1306513"/>
          <p14:tracePt t="10465" x="4657725" y="1296988"/>
          <p14:tracePt t="10471" x="4667250" y="1296988"/>
          <p14:tracePt t="10603" x="4675188" y="1296988"/>
          <p14:tracePt t="10606" x="4694238" y="1296988"/>
          <p14:tracePt t="10613" x="4721225" y="1296988"/>
          <p14:tracePt t="10616" x="4757738" y="1296988"/>
          <p14:tracePt t="10622" x="4813300" y="1296988"/>
          <p14:tracePt t="10628" x="4895850" y="1296988"/>
          <p14:tracePt t="10633" x="4949825" y="1287463"/>
          <p14:tracePt t="10637" x="5022850" y="1287463"/>
          <p14:tracePt t="10643" x="5095875" y="1287463"/>
          <p14:tracePt t="10647" x="5195888" y="1270000"/>
          <p14:tracePt t="10653" x="5268913" y="1270000"/>
          <p14:tracePt t="10657" x="5341938" y="1260475"/>
          <p14:tracePt t="10664" x="5434013" y="1250950"/>
          <p14:tracePt t="10666" x="5553075" y="1250950"/>
          <p14:tracePt t="10673" x="5643563" y="1233488"/>
          <p14:tracePt t="10679" x="5753100" y="1233488"/>
          <p14:tracePt t="10683" x="5845175" y="1233488"/>
          <p14:tracePt t="10689" x="5972175" y="1233488"/>
          <p14:tracePt t="10693" x="6118225" y="1214438"/>
          <p14:tracePt t="10697" x="6227763" y="1214438"/>
          <p14:tracePt t="10703" x="6356350" y="1214438"/>
          <p14:tracePt t="10709" x="6465888" y="1214438"/>
          <p14:tracePt t="10714" x="6611938" y="1214438"/>
          <p14:tracePt t="10719" x="6721475" y="1214438"/>
          <p14:tracePt t="10723" x="6831013" y="1214438"/>
          <p14:tracePt t="10729" x="6923088" y="1214438"/>
          <p14:tracePt t="10733" x="7032625" y="1214438"/>
          <p14:tracePt t="10739" x="7123113" y="1214438"/>
          <p14:tracePt t="10743" x="7215188" y="1214438"/>
          <p14:tracePt t="10749" x="7296150" y="1214438"/>
          <p14:tracePt t="10752" x="7370763" y="1214438"/>
          <p14:tracePt t="10759" x="7443788" y="1214438"/>
          <p14:tracePt t="10764" x="7516813" y="1214438"/>
          <p14:tracePt t="10769" x="7553325" y="1214438"/>
          <p14:tracePt t="10773" x="7597775" y="1214438"/>
          <p14:tracePt t="10780" x="7634288" y="1214438"/>
          <p14:tracePt t="10782" x="7680325" y="1214438"/>
          <p14:tracePt t="10788" x="7707313" y="1214438"/>
          <p14:tracePt t="10792" x="7753350" y="1214438"/>
          <p14:tracePt t="10799" x="7780338" y="1214438"/>
          <p14:tracePt t="10802" x="7808913" y="1214438"/>
          <p14:tracePt t="10808" x="7853363" y="1214438"/>
          <p14:tracePt t="10814" x="7881938" y="1214438"/>
          <p14:tracePt t="10818" x="7908925" y="1214438"/>
          <p14:tracePt t="10825" x="7945438" y="1214438"/>
          <p14:tracePt t="10830" x="7991475" y="1214438"/>
          <p14:tracePt t="10834" x="8018463" y="1214438"/>
          <p14:tracePt t="10838" x="8045450" y="1214438"/>
          <p14:tracePt t="10843" x="8064500" y="1214438"/>
          <p14:tracePt t="10849" x="8081963" y="1214438"/>
          <p14:tracePt t="10854" x="8108950" y="1214438"/>
          <p14:tracePt t="10859" x="8118475" y="1214438"/>
          <p14:tracePt t="10865" x="8137525" y="1214438"/>
          <p14:tracePt t="10869" x="8154988" y="1214438"/>
          <p14:tracePt t="10875" x="8174038" y="1214438"/>
          <p14:tracePt t="10880" x="8183563" y="1214438"/>
          <p14:tracePt t="10884" x="8201025" y="1214438"/>
          <p14:tracePt t="10897" x="8210550" y="1214438"/>
          <p14:tracePt t="10899" x="8228013" y="1214438"/>
          <p14:tracePt t="10908" x="8237538" y="1214438"/>
          <p14:tracePt t="10914" x="8247063" y="1214438"/>
          <p14:tracePt t="10918" x="8256588" y="1214438"/>
          <p14:tracePt t="11101" x="8264525" y="1214438"/>
          <p14:tracePt t="11110" x="8264525" y="1223963"/>
          <p14:tracePt t="11117" x="8264525" y="1233488"/>
          <p14:tracePt t="11121" x="8274050" y="1250950"/>
          <p14:tracePt t="11129" x="8274050" y="1270000"/>
          <p14:tracePt t="11131" x="8283575" y="1287463"/>
          <p14:tracePt t="11137" x="8283575" y="1314450"/>
          <p14:tracePt t="11140" x="8293100" y="1333500"/>
          <p14:tracePt t="11147" x="8301038" y="1350963"/>
          <p14:tracePt t="11151" x="8301038" y="1370013"/>
          <p14:tracePt t="11157" x="8301038" y="1387475"/>
          <p14:tracePt t="11162" x="8310563" y="1406525"/>
          <p14:tracePt t="11167" x="8320088" y="1433513"/>
          <p14:tracePt t="11170" x="8320088" y="1443038"/>
          <p14:tracePt t="11179" x="8329613" y="1470025"/>
          <p14:tracePt t="11183" x="8337550" y="1489075"/>
          <p14:tracePt t="11186" x="8337550" y="1506538"/>
          <p14:tracePt t="11193" x="8347075" y="1525588"/>
          <p14:tracePt t="11197" x="8366125" y="1562100"/>
          <p14:tracePt t="11202" x="8366125" y="1589088"/>
          <p14:tracePt t="11206" x="8374063" y="1606550"/>
          <p14:tracePt t="11214" x="8383588" y="1625600"/>
          <p14:tracePt t="11217" x="8383588" y="1662113"/>
          <p14:tracePt t="11223" x="8393113" y="1679575"/>
          <p14:tracePt t="11228" x="8393113" y="1725613"/>
          <p14:tracePt t="11233" x="8402638" y="1752600"/>
          <p14:tracePt t="11236" x="8402638" y="1781175"/>
          <p14:tracePt t="11243" x="8402638" y="1825625"/>
          <p14:tracePt t="11248" x="8410575" y="1854200"/>
          <p14:tracePt t="11253" x="8410575" y="1898650"/>
          <p14:tracePt t="11256" x="8410575" y="1927225"/>
          <p14:tracePt t="11264" x="8410575" y="1944688"/>
          <p14:tracePt t="11266" x="8410575" y="1973263"/>
          <p14:tracePt t="11272" x="8410575" y="1990725"/>
          <p14:tracePt t="11279" x="8410575" y="2000250"/>
          <p14:tracePt t="11282" x="8420100" y="2017713"/>
          <p14:tracePt t="11293" x="8420100" y="2027238"/>
          <p14:tracePt t="11584" x="8420100" y="2036763"/>
          <p14:tracePt t="11601" x="8420100" y="2046288"/>
          <p14:tracePt t="11605" x="8420100" y="2054225"/>
          <p14:tracePt t="11617" x="8429625" y="2063750"/>
          <p14:tracePt t="11637" x="8429625" y="2073275"/>
          <p14:tracePt t="11657" x="8429625" y="2082800"/>
          <p14:tracePt t="11661" x="8429625" y="2090738"/>
          <p14:tracePt t="11670" x="8429625" y="2100263"/>
          <p14:tracePt t="11680" x="8429625" y="2109788"/>
          <p14:tracePt t="11697" x="8429625" y="2119313"/>
          <p14:tracePt t="12035" x="8429625" y="2136775"/>
          <p14:tracePt t="12038" x="8429625" y="2163763"/>
          <p14:tracePt t="12046" x="8429625" y="2219325"/>
          <p14:tracePt t="12048" x="8429625" y="2273300"/>
          <p14:tracePt t="12055" x="8429625" y="2346325"/>
          <p14:tracePt t="12065" x="8393113" y="2538413"/>
          <p14:tracePt t="12069" x="8383588" y="2647950"/>
          <p14:tracePt t="12075" x="8366125" y="2776538"/>
          <p14:tracePt t="12080" x="8356600" y="2930525"/>
          <p14:tracePt t="12085" x="8337550" y="3095625"/>
          <p14:tracePt t="12089" x="8310563" y="3241675"/>
          <p14:tracePt t="12097" x="8274050" y="3406775"/>
          <p14:tracePt t="12099" x="8247063" y="3552825"/>
          <p14:tracePt t="12104" x="8220075" y="3735388"/>
          <p14:tracePt t="12111" x="8183563" y="3889375"/>
          <p14:tracePt t="12115" x="8154988" y="4017963"/>
          <p14:tracePt t="12120" x="8128000" y="4146550"/>
          <p14:tracePt t="12125" x="8118475" y="4273550"/>
          <p14:tracePt t="12131" x="8081963" y="4392613"/>
          <p14:tracePt t="12134" x="8081963" y="4483100"/>
          <p14:tracePt t="12140" x="8072438" y="4575175"/>
          <p14:tracePt t="12147" x="8072438" y="4648200"/>
          <p14:tracePt t="12150" x="8064500" y="4711700"/>
          <p14:tracePt t="12155" x="8064500" y="4767263"/>
          <p14:tracePt t="12162" x="8064500" y="4811713"/>
          <p14:tracePt t="12165" x="8072438" y="4830763"/>
          <p14:tracePt t="12171" x="8081963" y="4848225"/>
          <p14:tracePt t="12175" x="8081963" y="4876800"/>
          <p14:tracePt t="12181" x="8091488" y="4894263"/>
          <p14:tracePt t="12184" x="8091488" y="4903788"/>
          <p14:tracePt t="12190" x="8101013" y="4930775"/>
          <p14:tracePt t="12197" x="8108950" y="4940300"/>
          <p14:tracePt t="12200" x="8118475" y="4967288"/>
          <p14:tracePt t="12204" x="8137525" y="4986338"/>
          <p14:tracePt t="12211" x="8147050" y="5013325"/>
          <p14:tracePt t="12215" x="8154988" y="5022850"/>
          <p14:tracePt t="12221" x="8164513" y="5049838"/>
          <p14:tracePt t="12229" x="8174038" y="5059363"/>
          <p14:tracePt t="12231" x="8174038" y="5076825"/>
          <p14:tracePt t="12237" x="8174038" y="5095875"/>
          <p14:tracePt t="12241" x="8183563" y="5113338"/>
          <p14:tracePt t="12247" x="8201025" y="5132388"/>
          <p14:tracePt t="12251" x="8210550" y="5149850"/>
          <p14:tracePt t="12256" x="8210550" y="5178425"/>
          <p14:tracePt t="12262" x="8220075" y="5195888"/>
          <p14:tracePt t="12266" x="8228013" y="5214938"/>
          <p14:tracePt t="12270" x="8237538" y="5232400"/>
          <p14:tracePt t="12279" x="8247063" y="5251450"/>
          <p14:tracePt t="12280" x="8264525" y="5268913"/>
          <p14:tracePt t="12286" x="8264525" y="5287963"/>
          <p14:tracePt t="12290" x="8283575" y="5295900"/>
          <p14:tracePt t="12297" x="8283575" y="5305425"/>
          <p14:tracePt t="12301" x="8293100" y="5314950"/>
          <p14:tracePt t="12310" x="8301038" y="5324475"/>
          <p14:tracePt t="12413" x="8310563" y="5324475"/>
          <p14:tracePt t="12417" x="8320088" y="5314950"/>
          <p14:tracePt t="12423" x="8337550" y="5305425"/>
          <p14:tracePt t="12429" x="8356600" y="5295900"/>
          <p14:tracePt t="12433" x="8374063" y="5278438"/>
          <p14:tracePt t="12437" x="8383588" y="5268913"/>
          <p14:tracePt t="12443" x="8402638" y="5251450"/>
          <p14:tracePt t="12449" x="8410575" y="5241925"/>
          <p14:tracePt t="12453" x="8420100" y="5232400"/>
          <p14:tracePt t="12459" x="8439150" y="5222875"/>
          <p14:tracePt t="12469" x="8456613" y="5214938"/>
          <p14:tracePt t="12472" x="8466138" y="5195888"/>
          <p14:tracePt t="12480" x="8483600" y="5186363"/>
          <p14:tracePt t="12483" x="8493125" y="5178425"/>
          <p14:tracePt t="12489" x="8512175" y="5168900"/>
          <p14:tracePt t="12493" x="8512175" y="5159375"/>
          <p14:tracePt t="12499" x="8520113" y="5159375"/>
          <p14:tracePt t="12502" x="8529638" y="5149850"/>
          <p14:tracePt t="12509" x="8548688" y="5141913"/>
          <p14:tracePt t="12514" x="8556625" y="5132388"/>
          <p14:tracePt t="12519" x="8566150" y="5122863"/>
          <p14:tracePt t="12523" x="8575675" y="5105400"/>
          <p14:tracePt t="12530" x="8593138" y="5095875"/>
          <p14:tracePt t="12533" x="8593138" y="5086350"/>
          <p14:tracePt t="12539" x="8612188" y="5068888"/>
          <p14:tracePt t="12549" x="8621713" y="5068888"/>
          <p14:tracePt t="12553" x="8621713" y="5059363"/>
          <p14:tracePt t="12645" x="8629650" y="5059363"/>
          <p14:tracePt t="12648" x="8639175" y="5049838"/>
          <p14:tracePt t="12659" x="8658225" y="5040313"/>
          <p14:tracePt t="12669" x="8666163" y="5040313"/>
          <p14:tracePt t="12681" x="8675688" y="5032375"/>
          <p14:tracePt t="12686" x="8685213" y="5032375"/>
          <p14:tracePt t="12697" x="8694738" y="5032375"/>
          <p14:tracePt t="12701" x="8702675" y="5032375"/>
          <p14:tracePt t="12707" x="8712200" y="5032375"/>
          <p14:tracePt t="12711" x="8721725" y="5022850"/>
          <p14:tracePt t="12717" x="8731250" y="5022850"/>
          <p14:tracePt t="12863" x="8721725" y="5022850"/>
          <p14:tracePt t="12866" x="8712200" y="5022850"/>
          <p14:tracePt t="12873" x="8694738" y="5032375"/>
          <p14:tracePt t="12879" x="8675688" y="5032375"/>
          <p14:tracePt t="12883" x="8658225" y="5040313"/>
          <p14:tracePt t="12886" x="8629650" y="5049838"/>
          <p14:tracePt t="12894" x="8612188" y="5049838"/>
          <p14:tracePt t="12897" x="8585200" y="5059363"/>
          <p14:tracePt t="12903" x="8566150" y="5068888"/>
          <p14:tracePt t="12909" x="8529638" y="5068888"/>
          <p14:tracePt t="12914" x="8502650" y="5086350"/>
          <p14:tracePt t="12919" x="8475663" y="5095875"/>
          <p14:tracePt t="12923" x="8429625" y="5105400"/>
          <p14:tracePt t="12930" x="8402638" y="5113338"/>
          <p14:tracePt t="12933" x="8374063" y="5122863"/>
          <p14:tracePt t="12939" x="8337550" y="5132388"/>
          <p14:tracePt t="12943" x="8310563" y="5132388"/>
          <p14:tracePt t="12949" x="8274050" y="5141913"/>
          <p14:tracePt t="12953" x="8256588" y="5141913"/>
          <p14:tracePt t="12958" x="8220075" y="5141913"/>
          <p14:tracePt t="12963" x="8210550" y="5141913"/>
          <p14:tracePt t="12969" x="8191500" y="5141913"/>
          <p14:tracePt t="12972" x="8183563" y="5149850"/>
          <p14:tracePt t="12980" x="8164513" y="5149850"/>
          <p14:tracePt t="12982" x="8147050" y="5149850"/>
          <p14:tracePt t="12988" x="8137525" y="5149850"/>
          <p14:tracePt t="12996" x="8128000" y="5149850"/>
          <p14:tracePt t="12999" x="8118475" y="5149850"/>
          <p14:tracePt t="13014" x="8108950" y="5149850"/>
          <p14:tracePt t="13019" x="8101013" y="5149850"/>
          <p14:tracePt t="13023" x="8091488" y="5149850"/>
          <p14:tracePt t="13030" x="8081963" y="5149850"/>
          <p14:tracePt t="13035" x="8072438" y="5159375"/>
          <p14:tracePt t="13039" x="8064500" y="5159375"/>
          <p14:tracePt t="13046" x="8054975" y="5168900"/>
          <p14:tracePt t="13048" x="8035925" y="5168900"/>
          <p14:tracePt t="13055" x="7999413" y="5186363"/>
          <p14:tracePt t="13058" x="7991475" y="5186363"/>
          <p14:tracePt t="13065" x="7954963" y="5195888"/>
          <p14:tracePt t="13069" x="7926388" y="5205413"/>
          <p14:tracePt t="13075" x="7899400" y="5214938"/>
          <p14:tracePt t="13081" x="7862888" y="5222875"/>
          <p14:tracePt t="13085" x="7826375" y="5222875"/>
          <p14:tracePt t="13089" x="7780338" y="5241925"/>
          <p14:tracePt t="13097" x="7753350" y="5251450"/>
          <p14:tracePt t="13098" x="7726363" y="5251450"/>
          <p14:tracePt t="13105" x="7680325" y="5259388"/>
          <p14:tracePt t="13109" x="7653338" y="5268913"/>
          <p14:tracePt t="13115" x="7607300" y="5268913"/>
          <p14:tracePt t="13120" x="7580313" y="5268913"/>
          <p14:tracePt t="13125" x="7553325" y="5268913"/>
          <p14:tracePt t="13130" x="7524750" y="5278438"/>
          <p14:tracePt t="13134" x="7497763" y="5278438"/>
          <p14:tracePt t="13138" x="7480300" y="5278438"/>
          <p14:tracePt t="13147" x="7443788" y="5278438"/>
          <p14:tracePt t="13151" x="7415213" y="5278438"/>
          <p14:tracePt t="13155" x="7397750" y="5278438"/>
          <p14:tracePt t="13162" x="7370763" y="5278438"/>
          <p14:tracePt t="13165" x="7351713" y="5287963"/>
          <p14:tracePt t="13170" x="7315200" y="5287963"/>
          <p14:tracePt t="13174" x="7278688" y="5287963"/>
          <p14:tracePt t="13180" x="7251700" y="5287963"/>
          <p14:tracePt t="13184" x="7232650" y="5295900"/>
          <p14:tracePt t="13190" x="7205663" y="5295900"/>
          <p14:tracePt t="13197" x="7178675" y="5295900"/>
          <p14:tracePt t="13201" x="7159625" y="5305425"/>
          <p14:tracePt t="13204" x="7142163" y="5305425"/>
          <p14:tracePt t="13213" x="7123113" y="5314950"/>
          <p14:tracePt t="13215" x="7105650" y="5314950"/>
          <p14:tracePt t="13221" x="7086600" y="5324475"/>
          <p14:tracePt t="13224" x="7069138" y="5324475"/>
          <p14:tracePt t="13231" x="7050088" y="5332413"/>
          <p14:tracePt t="13236" x="7023100" y="5332413"/>
          <p14:tracePt t="13240" x="6996113" y="5341938"/>
          <p14:tracePt t="13246" x="6967538" y="5341938"/>
          <p14:tracePt t="13251" x="6950075" y="5351463"/>
          <p14:tracePt t="13255" x="6931025" y="5351463"/>
          <p14:tracePt t="13261" x="6904038" y="5360988"/>
          <p14:tracePt t="13267" x="6877050" y="5368925"/>
          <p14:tracePt t="13271" x="6840538" y="5368925"/>
          <p14:tracePt t="13278" x="6813550" y="5368925"/>
          <p14:tracePt t="13280" x="6784975" y="5368925"/>
          <p14:tracePt t="13286" x="6757988" y="5378450"/>
          <p14:tracePt t="13291" x="6731000" y="5378450"/>
          <p14:tracePt t="13297" x="6694488" y="5378450"/>
          <p14:tracePt t="13301" x="6667500" y="5397500"/>
          <p14:tracePt t="13306" x="6630988" y="5397500"/>
          <p14:tracePt t="13311" x="6594475" y="5405438"/>
          <p14:tracePt t="13316" x="6557963" y="5405438"/>
          <p14:tracePt t="13320" x="6529388" y="5414963"/>
          <p14:tracePt t="13328" x="6492875" y="5414963"/>
          <p14:tracePt t="13331" x="6465888" y="5424488"/>
          <p14:tracePt t="13336" x="6438900" y="5424488"/>
          <p14:tracePt t="13340" x="6419850" y="5424488"/>
          <p14:tracePt t="13347" x="6373813" y="5434013"/>
          <p14:tracePt t="13352" x="6356350" y="5434013"/>
          <p14:tracePt t="13357" x="6319838" y="5434013"/>
          <p14:tracePt t="13363" x="6292850" y="5434013"/>
          <p14:tracePt t="13366" x="6256338" y="5441950"/>
          <p14:tracePt t="13370" x="6219825" y="5441950"/>
          <p14:tracePt t="13379" x="6191250" y="5441950"/>
          <p14:tracePt t="13383" x="6146800" y="5441950"/>
          <p14:tracePt t="13386" x="6118225" y="5441950"/>
          <p14:tracePt t="13394" x="6081713" y="5441950"/>
          <p14:tracePt t="13397" x="6064250" y="5441950"/>
          <p14:tracePt t="13402" x="6018213" y="5451475"/>
          <p14:tracePt t="13406" x="5991225" y="5451475"/>
          <p14:tracePt t="13413" x="5945188" y="5451475"/>
          <p14:tracePt t="13416" x="5918200" y="5451475"/>
          <p14:tracePt t="13422" x="5891213" y="5451475"/>
          <p14:tracePt t="13428" x="5835650" y="5451475"/>
          <p14:tracePt t="13432" x="5789613" y="5451475"/>
          <p14:tracePt t="13436" x="5762625" y="5451475"/>
          <p14:tracePt t="13444" x="5726113" y="5451475"/>
          <p14:tracePt t="13447" x="5680075" y="5451475"/>
          <p14:tracePt t="13452" x="5643563" y="5451475"/>
          <p14:tracePt t="13457" x="5597525" y="5451475"/>
          <p14:tracePt t="13463" x="5561013" y="5461000"/>
          <p14:tracePt t="13468" x="5524500" y="5461000"/>
          <p14:tracePt t="13473" x="5487988" y="5461000"/>
          <p14:tracePt t="13479" x="5461000" y="5461000"/>
          <p14:tracePt t="13483" x="5414963" y="5461000"/>
          <p14:tracePt t="13489" x="5387975" y="5461000"/>
          <p14:tracePt t="13494" x="5360988" y="5478463"/>
          <p14:tracePt t="13499" x="5334000" y="5478463"/>
          <p14:tracePt t="13503" x="5297488" y="5478463"/>
          <p14:tracePt t="13509" x="5278438" y="5487988"/>
          <p14:tracePt t="13513" x="5251450" y="5487988"/>
          <p14:tracePt t="13519" x="5232400" y="5487988"/>
          <p14:tracePt t="13523" x="5205413" y="5497513"/>
          <p14:tracePt t="13533" x="5159375" y="5497513"/>
          <p14:tracePt t="13537" x="5132388" y="5507038"/>
          <p14:tracePt t="13544" x="5122863" y="5507038"/>
          <p14:tracePt t="13547" x="5105400" y="5514975"/>
          <p14:tracePt t="13553" x="5086350" y="5514975"/>
          <p14:tracePt t="13557" x="5068888" y="5524500"/>
          <p14:tracePt t="13567" x="5041900" y="5534025"/>
          <p14:tracePt t="13573" x="5032375" y="5534025"/>
          <p14:tracePt t="13578" x="5013325" y="5534025"/>
          <p14:tracePt t="13583" x="4995863" y="5543550"/>
          <p14:tracePt t="13588" x="4986338" y="5543550"/>
          <p14:tracePt t="13595" x="4976813" y="5551488"/>
          <p14:tracePt t="13603" x="4968875" y="5551488"/>
          <p14:tracePt t="13619" x="4959350" y="5551488"/>
          <p14:tracePt t="13633" x="4949825" y="5551488"/>
          <p14:tracePt t="13645" x="4940300" y="5561013"/>
          <p14:tracePt t="13653" x="4932363" y="5561013"/>
          <p14:tracePt t="13658" x="4922838" y="5561013"/>
          <p14:tracePt t="13664" x="4913313" y="5570538"/>
          <p14:tracePt t="13680" x="4903788" y="5580063"/>
          <p14:tracePt t="13695" x="4895850" y="5580063"/>
          <p14:tracePt t="13699" x="4895850" y="5588000"/>
          <p14:tracePt t="13709" x="4886325" y="5588000"/>
          <p14:tracePt t="13729" x="4876800" y="5588000"/>
          <p14:tracePt t="13735" x="4876800" y="5597525"/>
          <p14:tracePt t="13746" x="4876800" y="5607050"/>
          <p14:tracePt t="13749" x="4867275" y="5607050"/>
          <p14:tracePt t="13755" x="4867275" y="5616575"/>
          <p14:tracePt t="13759" x="4867275" y="5624513"/>
          <p14:tracePt t="13765" x="4857750" y="5634038"/>
          <p14:tracePt t="13768" x="4857750" y="5661025"/>
          <p14:tracePt t="13775" x="4857750" y="5689600"/>
          <p14:tracePt t="13780" x="4849813" y="5716588"/>
          <p14:tracePt t="13785" x="4849813" y="5734050"/>
          <p14:tracePt t="13789" x="4840288" y="5780088"/>
          <p14:tracePt t="13796" x="4840288" y="5799138"/>
          <p14:tracePt t="13798" x="4830763" y="5826125"/>
          <p14:tracePt t="13805" x="4830763" y="5853113"/>
          <p14:tracePt t="13809" x="4821238" y="5872163"/>
          <p14:tracePt t="13815" x="4821238" y="5908675"/>
          <p14:tracePt t="13818" x="4813300" y="5926138"/>
          <p14:tracePt t="13825" x="4813300" y="5945188"/>
          <p14:tracePt t="13830" x="4813300" y="5962650"/>
          <p14:tracePt t="13835" x="4803775" y="5962650"/>
          <p14:tracePt t="13841" x="4803775" y="5981700"/>
          <p14:tracePt t="13847" x="4803775" y="5999163"/>
          <p14:tracePt t="13850" x="4803775" y="6008688"/>
          <p14:tracePt t="13855" x="4803775" y="6027738"/>
          <p14:tracePt t="13863" x="4803775" y="6045200"/>
          <p14:tracePt t="13864" x="4803775" y="6064250"/>
          <p14:tracePt t="13870" x="4803775" y="6091238"/>
          <p14:tracePt t="13875" x="4803775" y="6108700"/>
          <p14:tracePt t="13880" x="4803775" y="6145213"/>
          <p14:tracePt t="13884" x="4803775" y="6191250"/>
          <p14:tracePt t="13890" x="4803775" y="6210300"/>
          <p14:tracePt t="13896" x="4803775" y="6237288"/>
          <p14:tracePt t="13901" x="4803775" y="6254750"/>
          <p14:tracePt t="13905" x="4803775" y="6273800"/>
          <p14:tracePt t="13913" x="4803775" y="6291263"/>
          <p14:tracePt t="13920" x="4803775" y="6300788"/>
          <p14:tracePt t="13929" x="4803775" y="6310313"/>
          <p14:tracePt t="13931" x="4803775" y="6319838"/>
          <p14:tracePt t="13934" x="4803775" y="6327775"/>
          <p14:tracePt t="13946" x="4803775" y="6337300"/>
          <p14:tracePt t="13955" x="4803775" y="6346825"/>
          <p14:tracePt t="13978" x="4813300" y="6346825"/>
          <p14:tracePt t="14017" x="4821238" y="6346825"/>
          <p14:tracePt t="14020" x="4830763" y="6346825"/>
          <p14:tracePt t="14027" x="4840288" y="6346825"/>
          <p14:tracePt t="14031" x="4849813" y="6346825"/>
          <p14:tracePt t="14037" x="4886325" y="6346825"/>
          <p14:tracePt t="14045" x="4913313" y="6346825"/>
          <p14:tracePt t="14046" x="4940300" y="6346825"/>
          <p14:tracePt t="14051" x="4976813" y="6346825"/>
          <p14:tracePt t="14057" x="5032375" y="6346825"/>
          <p14:tracePt t="14081" x="5241925" y="6310313"/>
          <p14:tracePt t="14083" x="5314950" y="6310313"/>
          <p14:tracePt t="14086" x="5387975" y="6300788"/>
          <p14:tracePt t="14095" x="5480050" y="6300788"/>
          <p14:tracePt t="14097" x="5553075" y="6300788"/>
          <p14:tracePt t="14103" x="5634038" y="6291263"/>
          <p14:tracePt t="14107" x="5726113" y="6291263"/>
          <p14:tracePt t="14113" x="5818188" y="6291263"/>
          <p14:tracePt t="14116" x="5927725" y="6291263"/>
          <p14:tracePt t="14123" x="6018213" y="6273800"/>
          <p14:tracePt t="14128" x="6127750" y="6273800"/>
          <p14:tracePt t="14133" x="6227763" y="6273800"/>
          <p14:tracePt t="14136" x="6337300" y="6273800"/>
          <p14:tracePt t="14145" x="6465888" y="6254750"/>
          <p14:tracePt t="14147" x="6557963" y="6254750"/>
          <p14:tracePt t="14153" x="6684963" y="6254750"/>
          <p14:tracePt t="14159" x="6794500" y="6254750"/>
          <p14:tracePt t="14163" x="6904038" y="6246813"/>
          <p14:tracePt t="14166" x="6996113" y="6246813"/>
          <p14:tracePt t="14173" x="7086600" y="6246813"/>
          <p14:tracePt t="14178" x="7159625" y="6246813"/>
          <p14:tracePt t="14183" x="7259638" y="6246813"/>
          <p14:tracePt t="14189" x="7351713" y="6246813"/>
          <p14:tracePt t="14195" x="7407275" y="6246813"/>
          <p14:tracePt t="14198" x="7497763" y="6246813"/>
          <p14:tracePt t="14203" x="7589838" y="6246813"/>
          <p14:tracePt t="14209" x="7699375" y="6246813"/>
          <p14:tracePt t="14214" x="7789863" y="6246813"/>
          <p14:tracePt t="14219" x="7862888" y="6246813"/>
          <p14:tracePt t="14222" x="7954963" y="6246813"/>
          <p14:tracePt t="14230" x="8027988" y="6246813"/>
          <p14:tracePt t="14233" x="8108950" y="6237288"/>
          <p14:tracePt t="14239" x="8183563" y="6237288"/>
          <p14:tracePt t="14245" x="8237538" y="6237288"/>
          <p14:tracePt t="14249" x="8283575" y="6218238"/>
          <p14:tracePt t="14253" x="8320088" y="6218238"/>
          <p14:tracePt t="14259" x="8374063" y="6210300"/>
          <p14:tracePt t="14264" x="8410575" y="6210300"/>
          <p14:tracePt t="14269" x="8439150" y="6210300"/>
          <p14:tracePt t="14275" x="8466138" y="6200775"/>
          <p14:tracePt t="14280" x="8493125" y="6191250"/>
          <p14:tracePt t="14283" x="8529638" y="6191250"/>
          <p14:tracePt t="14289" x="8556625" y="6181725"/>
          <p14:tracePt t="14294" x="8575675" y="6181725"/>
          <p14:tracePt t="14299" x="8593138" y="6173788"/>
          <p14:tracePt t="14305" x="8621713" y="6173788"/>
          <p14:tracePt t="14309" x="8639175" y="6173788"/>
          <p14:tracePt t="14314" x="8658225" y="6173788"/>
          <p14:tracePt t="14319" x="8685213" y="6173788"/>
          <p14:tracePt t="14325" x="8702675" y="6173788"/>
          <p14:tracePt t="14330" x="8731250" y="6164263"/>
          <p14:tracePt t="14334" x="8767763" y="6164263"/>
          <p14:tracePt t="14339" x="8794750" y="6154738"/>
          <p14:tracePt t="14346" x="8812213" y="6145213"/>
          <p14:tracePt t="14348" x="8848725" y="6145213"/>
          <p14:tracePt t="14355" x="8858250" y="6137275"/>
          <p14:tracePt t="14359" x="8885238" y="6127750"/>
          <p14:tracePt t="14365" x="8921750" y="6118225"/>
          <p14:tracePt t="14368" x="8940800" y="6108700"/>
          <p14:tracePt t="14375" x="8950325" y="6108700"/>
          <p14:tracePt t="14380" x="8959850" y="6100763"/>
          <p14:tracePt t="14384" x="8967788" y="6100763"/>
          <p14:tracePt t="14390" x="8986838" y="6091238"/>
          <p14:tracePt t="14397" x="8996363" y="6091238"/>
          <p14:tracePt t="14398" x="9013825" y="6091238"/>
          <p14:tracePt t="14404" x="9023350" y="6081713"/>
          <p14:tracePt t="14415" x="9032875" y="6081713"/>
          <p14:tracePt t="14420" x="9050338" y="6072188"/>
          <p14:tracePt t="14425" x="9059863" y="6072188"/>
          <p14:tracePt t="14431" x="9077325" y="6072188"/>
          <p14:tracePt t="14434" x="9086850" y="6064250"/>
          <p14:tracePt t="14441" x="9096375" y="6064250"/>
          <p14:tracePt t="14451" x="9096375" y="6054725"/>
          <p14:tracePt t="14455" x="9105900" y="6054725"/>
          <p14:tracePt t="14465" x="9113838" y="6054725"/>
          <p14:tracePt t="14475" x="9113838" y="6045200"/>
          <p14:tracePt t="14481" x="9113838" y="6035675"/>
          <p14:tracePt t="14484" x="9123363" y="6027738"/>
          <p14:tracePt t="14491" x="9123363" y="6018213"/>
          <p14:tracePt t="14496" x="9123363" y="5991225"/>
          <p14:tracePt t="14500" x="9123363" y="5962650"/>
          <p14:tracePt t="14504" x="9123363" y="5935663"/>
          <p14:tracePt t="14514" x="9132888" y="5889625"/>
          <p14:tracePt t="14517" x="9132888" y="5853113"/>
          <p14:tracePt t="14521" x="9132888" y="5799138"/>
          <p14:tracePt t="14528" x="9132888" y="5743575"/>
          <p14:tracePt t="14531" x="9132888" y="5661025"/>
          <p14:tracePt t="14537" x="9132888" y="5570538"/>
          <p14:tracePt t="14541" x="9132888" y="5478463"/>
          <p14:tracePt t="14546" x="9132888" y="5368925"/>
          <p14:tracePt t="14551" x="9132888" y="5259388"/>
          <p14:tracePt t="14557" x="9113838" y="5168900"/>
          <p14:tracePt t="14562" x="9105900" y="5032375"/>
          <p14:tracePt t="14567" x="9069388" y="4922838"/>
          <p14:tracePt t="14571" x="9059863" y="4811713"/>
          <p14:tracePt t="14579" x="9032875" y="4711700"/>
          <p14:tracePt t="14580" x="9004300" y="4621213"/>
          <p14:tracePt t="14587" x="8977313" y="4519613"/>
          <p14:tracePt t="14591" x="8931275" y="4392613"/>
          <p14:tracePt t="14597" x="8885238" y="4292600"/>
          <p14:tracePt t="14601" x="8848725" y="4173538"/>
          <p14:tracePt t="14606" x="8821738" y="4081463"/>
          <p14:tracePt t="14612" x="8748713" y="3963988"/>
          <p14:tracePt t="14616" x="8702675" y="3862388"/>
          <p14:tracePt t="14621" x="8658225" y="3752850"/>
          <p14:tracePt t="14629" x="8602663" y="3652838"/>
          <p14:tracePt t="14633" x="8566150" y="3552825"/>
          <p14:tracePt t="14637" x="8502650" y="3433763"/>
          <p14:tracePt t="14641" x="8447088" y="3351213"/>
          <p14:tracePt t="14647" x="8393113" y="3251200"/>
          <p14:tracePt t="14653" x="8356600" y="3187700"/>
          <p14:tracePt t="14657" x="8329613" y="3114675"/>
          <p14:tracePt t="14663" x="8293100" y="3049588"/>
          <p14:tracePt t="14667" x="8264525" y="2986088"/>
          <p14:tracePt t="14672" x="8237538" y="2940050"/>
          <p14:tracePt t="14678" x="8220075" y="2894013"/>
          <p14:tracePt t="14683" x="8183563" y="2849563"/>
          <p14:tracePt t="14687" x="8174038" y="2820988"/>
          <p14:tracePt t="14694" x="8164513" y="2784475"/>
          <p14:tracePt t="14697" x="8154988" y="2767013"/>
          <p14:tracePt t="14703" x="8137525" y="2747963"/>
          <p14:tracePt t="14706" x="8128000" y="2730500"/>
          <p14:tracePt t="14713" x="8128000" y="2703513"/>
          <p14:tracePt t="14717" x="8108950" y="2693988"/>
          <p14:tracePt t="14723" x="8101013" y="2674938"/>
          <p14:tracePt t="14727" x="8101013" y="2647950"/>
          <p14:tracePt t="14733" x="8091488" y="2638425"/>
          <p14:tracePt t="14737" x="8081963" y="2620963"/>
          <p14:tracePt t="14745" x="8072438" y="2601913"/>
          <p14:tracePt t="14749" x="8072438" y="2593975"/>
          <p14:tracePt t="14753" x="8072438" y="2574925"/>
          <p14:tracePt t="14759" x="8064500" y="2557463"/>
          <p14:tracePt t="14763" x="8054975" y="2557463"/>
          <p14:tracePt t="14768" x="8054975" y="2547938"/>
          <p14:tracePt t="14780" x="8054975" y="2538413"/>
          <p14:tracePt t="14789" x="8054975" y="2528888"/>
          <p14:tracePt t="14796" x="8045450" y="2528888"/>
          <p14:tracePt t="14798" x="8045450" y="2520950"/>
          <p14:tracePt t="14805" x="8045450" y="2511425"/>
          <p14:tracePt t="14809" x="8035925" y="2492375"/>
          <p14:tracePt t="14815" x="8035925" y="2484438"/>
          <p14:tracePt t="14819" x="8035925" y="2465388"/>
          <p14:tracePt t="14825" x="8027988" y="2438400"/>
          <p14:tracePt t="14830" x="8018463" y="2411413"/>
          <p14:tracePt t="14835" x="8018463" y="2382838"/>
          <p14:tracePt t="14839" x="8018463" y="2365375"/>
          <p14:tracePt t="14846" x="8008938" y="2319338"/>
          <p14:tracePt t="14849" x="7999413" y="2292350"/>
          <p14:tracePt t="14855" x="7999413" y="2246313"/>
          <p14:tracePt t="14859" x="7999413" y="2219325"/>
          <p14:tracePt t="14865" x="7991475" y="2173288"/>
          <p14:tracePt t="14871" x="7991475" y="2146300"/>
          <p14:tracePt t="14875" x="7972425" y="2127250"/>
          <p14:tracePt t="14881" x="7972425" y="2109788"/>
          <p14:tracePt t="14885" x="7972425" y="2100263"/>
          <p14:tracePt t="14897" x="7972425" y="2090738"/>
          <p14:tracePt t="15213" x="7962900" y="2090738"/>
          <p14:tracePt t="15217" x="7954963" y="2090738"/>
          <p14:tracePt t="15223" x="7926388" y="2090738"/>
          <p14:tracePt t="15229" x="7899400" y="2090738"/>
          <p14:tracePt t="15233" x="7872413" y="2090738"/>
          <p14:tracePt t="15239" x="7835900" y="2090738"/>
          <p14:tracePt t="15244" x="7799388" y="2090738"/>
          <p14:tracePt t="15249" x="7743825" y="2090738"/>
          <p14:tracePt t="15253" x="7699375" y="2090738"/>
          <p14:tracePt t="15259" x="7653338" y="2090738"/>
          <p14:tracePt t="15263" x="7589838" y="2090738"/>
          <p14:tracePt t="15269" x="7534275" y="2090738"/>
          <p14:tracePt t="15273" x="7443788" y="2090738"/>
          <p14:tracePt t="15279" x="7370763" y="2073275"/>
          <p14:tracePt t="15283" x="7296150" y="2073275"/>
          <p14:tracePt t="15289" x="7178675" y="2063750"/>
          <p14:tracePt t="15296" x="7086600" y="2046288"/>
          <p14:tracePt t="15299" x="6959600" y="2046288"/>
          <p14:tracePt t="15303" x="6850063" y="2046288"/>
          <p14:tracePt t="15309" x="6740525" y="2046288"/>
          <p14:tracePt t="15314" x="6630988" y="2046288"/>
          <p14:tracePt t="15319" x="6521450" y="2046288"/>
          <p14:tracePt t="15323" x="6410325" y="2046288"/>
          <p14:tracePt t="15330" x="6319838" y="2046288"/>
          <p14:tracePt t="15332" x="6227763" y="2046288"/>
          <p14:tracePt t="15339" x="6118225" y="2046288"/>
          <p14:tracePt t="15346" x="6018213" y="2046288"/>
          <p14:tracePt t="15349" x="5927725" y="2046288"/>
          <p14:tracePt t="15355" x="5854700" y="2046288"/>
          <p14:tracePt t="15359" x="5799138" y="2046288"/>
          <p14:tracePt t="15365" x="5726113" y="2046288"/>
          <p14:tracePt t="15369" x="5670550" y="2046288"/>
          <p14:tracePt t="15375" x="5626100" y="2046288"/>
          <p14:tracePt t="15380" x="5589588" y="2046288"/>
          <p14:tracePt t="15385" x="5561013" y="2046288"/>
          <p14:tracePt t="15389" x="5516563" y="2046288"/>
          <p14:tracePt t="15396" x="5487988" y="2046288"/>
          <p14:tracePt t="15399" x="5443538" y="2063750"/>
          <p14:tracePt t="15405" x="5414963" y="2073275"/>
          <p14:tracePt t="15410" x="5378450" y="2082800"/>
          <p14:tracePt t="15414" x="5341938" y="2082800"/>
          <p14:tracePt t="15419" x="5297488" y="2100263"/>
          <p14:tracePt t="15425" x="5268913" y="2109788"/>
          <p14:tracePt t="15431" x="5224463" y="2127250"/>
          <p14:tracePt t="15435" x="5187950" y="2136775"/>
          <p14:tracePt t="15439" x="5168900" y="2146300"/>
          <p14:tracePt t="15446" x="5132388" y="2155825"/>
          <p14:tracePt t="15448" x="5114925" y="2163763"/>
          <p14:tracePt t="15455" x="5095875" y="2163763"/>
          <p14:tracePt t="15463" x="5078413" y="2173288"/>
          <p14:tracePt t="15464" x="5068888" y="2173288"/>
          <p14:tracePt t="15475" x="5049838" y="2173288"/>
          <p14:tracePt t="15481" x="5041900" y="2173288"/>
          <p14:tracePt t="15485" x="5022850" y="2173288"/>
          <p14:tracePt t="15491" x="5013325" y="2182813"/>
          <p14:tracePt t="15496" x="5005388" y="2182813"/>
          <p14:tracePt t="15505" x="4995863" y="2182813"/>
          <p14:tracePt t="15512" x="4986338" y="2182813"/>
          <p14:tracePt t="15515" x="4976813" y="2182813"/>
          <p14:tracePt t="15521" x="4968875" y="2182813"/>
          <p14:tracePt t="15525" x="4959350" y="2182813"/>
          <p14:tracePt t="15531" x="4940300" y="2182813"/>
          <p14:tracePt t="15551" x="4932363" y="2182813"/>
          <p14:tracePt t="15579" x="4922838" y="2182813"/>
          <p14:tracePt t="15581" x="4913313" y="2182813"/>
          <p14:tracePt t="15587" x="4903788" y="2182813"/>
          <p14:tracePt t="15591" x="4895850" y="2182813"/>
          <p14:tracePt t="15601" x="4876800" y="2182813"/>
          <p14:tracePt t="15607" x="4867275" y="2182813"/>
          <p14:tracePt t="15613" x="4849813" y="2182813"/>
          <p14:tracePt t="15617" x="4840288" y="2182813"/>
          <p14:tracePt t="15621" x="4821238" y="2182813"/>
          <p14:tracePt t="15627" x="4803775" y="2182813"/>
          <p14:tracePt t="15631" x="4776788" y="2192338"/>
          <p14:tracePt t="15637" x="4757738" y="2192338"/>
          <p14:tracePt t="15645" x="4740275" y="2192338"/>
          <p14:tracePt t="15647" x="4721225" y="2192338"/>
          <p14:tracePt t="15657" x="4711700" y="2192338"/>
          <p14:tracePt t="15679" x="4703763" y="2192338"/>
          <p14:tracePt t="15727" x="4694238" y="2192338"/>
          <p14:tracePt t="15849" x="4684713" y="2192338"/>
          <p14:tracePt t="15859" x="4684713" y="2182813"/>
          <p14:tracePt t="15862" x="4684713" y="2163763"/>
          <p14:tracePt t="15869" x="4675188" y="2155825"/>
          <p14:tracePt t="15873" x="4667250" y="2127250"/>
          <p14:tracePt t="15880" x="4667250" y="2119313"/>
          <p14:tracePt t="15885" x="4667250" y="2100263"/>
          <p14:tracePt t="15889" x="4657725" y="2090738"/>
          <p14:tracePt t="15899" x="4657725" y="2082800"/>
          <p14:tracePt t="15906" x="4648200" y="2046288"/>
          <p14:tracePt t="15909" x="4648200" y="2017713"/>
          <p14:tracePt t="15915" x="4638675" y="2000250"/>
          <p14:tracePt t="15919" x="4621213" y="1963738"/>
          <p14:tracePt t="15925" x="4621213" y="1935163"/>
          <p14:tracePt t="15930" x="4621213" y="1908175"/>
          <p14:tracePt t="15935" x="4621213" y="1881188"/>
          <p14:tracePt t="15939" x="4611688" y="1854200"/>
          <p14:tracePt t="15946" x="4611688" y="1817688"/>
          <p14:tracePt t="15948" x="4611688" y="1789113"/>
          <p14:tracePt t="15955" x="4611688" y="1762125"/>
          <p14:tracePt t="15959" x="4602163" y="1735138"/>
          <p14:tracePt t="15965" x="4602163" y="1698625"/>
          <p14:tracePt t="15968" x="4594225" y="1679575"/>
          <p14:tracePt t="15975" x="4594225" y="1662113"/>
          <p14:tracePt t="15979" x="4584700" y="1635125"/>
          <p14:tracePt t="15985" x="4584700" y="1616075"/>
          <p14:tracePt t="15989" x="4584700" y="1606550"/>
          <p14:tracePt t="15996" x="4584700" y="1598613"/>
          <p14:tracePt t="16001" x="4575175" y="1579563"/>
          <p14:tracePt t="16005" x="4575175" y="1570038"/>
          <p14:tracePt t="16009" x="4575175" y="1552575"/>
          <p14:tracePt t="16018" x="4575175" y="1543050"/>
          <p14:tracePt t="16025" x="4575175" y="1533525"/>
          <p14:tracePt t="16031" x="4575175" y="1525588"/>
          <p14:tracePt t="16034" x="4575175" y="1516063"/>
          <p14:tracePt t="16051" x="4575175" y="1497013"/>
          <p14:tracePt t="16063" x="4575175" y="1489075"/>
          <p14:tracePt t="16065" x="4575175" y="1479550"/>
          <p14:tracePt t="16075" x="4584700" y="1460500"/>
          <p14:tracePt t="16085" x="4594225" y="1452563"/>
          <p14:tracePt t="16090" x="4594225" y="1443038"/>
          <p14:tracePt t="16096" x="4602163" y="1443038"/>
          <p14:tracePt t="16100" x="4611688" y="1433513"/>
          <p14:tracePt t="16104" x="4611688" y="1423988"/>
          <p14:tracePt t="16113" x="4638675" y="1416050"/>
          <p14:tracePt t="16114" x="4638675" y="1406525"/>
          <p14:tracePt t="16120" x="4657725" y="1397000"/>
          <p14:tracePt t="16124" x="4703763" y="1387475"/>
          <p14:tracePt t="16131" x="4748213" y="1370013"/>
          <p14:tracePt t="16136" x="4803775" y="1350963"/>
          <p14:tracePt t="16140" x="4886325" y="1323975"/>
          <p14:tracePt t="16146" x="4959350" y="1314450"/>
          <p14:tracePt t="16150" x="5059363" y="1296988"/>
          <p14:tracePt t="16156" x="5151438" y="1296988"/>
          <p14:tracePt t="16162" x="5278438" y="1287463"/>
          <p14:tracePt t="16166" x="5387975" y="1270000"/>
          <p14:tracePt t="16170" x="5534025" y="1270000"/>
          <p14:tracePt t="16177" x="5699125" y="1260475"/>
          <p14:tracePt t="16180" x="5826125" y="1260475"/>
          <p14:tracePt t="16186" x="6027738" y="1241425"/>
          <p14:tracePt t="16190" x="6227763" y="1241425"/>
          <p14:tracePt t="16197" x="6410325" y="1241425"/>
          <p14:tracePt t="16201" x="6602413" y="1241425"/>
          <p14:tracePt t="16206" x="6858000" y="1241425"/>
          <p14:tracePt t="16213" x="7077075" y="1241425"/>
          <p14:tracePt t="16216" x="7342188" y="1241425"/>
          <p14:tracePt t="16221" x="7643813" y="1241425"/>
          <p14:tracePt t="16226" x="7908925" y="1241425"/>
          <p14:tracePt t="16230" x="8247063" y="1241425"/>
          <p14:tracePt t="16237" x="8593138" y="1277938"/>
          <p14:tracePt t="16241" x="8867775" y="1296988"/>
          <p14:tracePt t="16247" x="9142413" y="1314450"/>
          <p14:tracePt t="16252" x="9451975" y="1333500"/>
          <p14:tracePt t="16256" x="9799638" y="1370013"/>
          <p14:tracePt t="16263" x="10009188" y="1406525"/>
          <p14:tracePt t="16266" x="10291763" y="1443038"/>
          <p14:tracePt t="16272" x="10474325" y="1470025"/>
          <p14:tracePt t="16277" x="10694988" y="1533525"/>
          <p14:tracePt t="16282" x="10841038" y="1579563"/>
          <p14:tracePt t="16286" x="11014075" y="1662113"/>
          <p14:tracePt t="16294" x="11123613" y="1708150"/>
          <p14:tracePt t="16297" x="11260138" y="1808163"/>
          <p14:tracePt t="16303" x="11379200" y="1871663"/>
          <p14:tracePt t="16307" x="11442700" y="1935163"/>
          <p14:tracePt t="16313" x="11515725" y="1990725"/>
          <p14:tracePt t="16317" x="11561763" y="2054225"/>
          <p14:tracePt t="16323" x="11617325" y="2119313"/>
          <p14:tracePt t="16327" x="11644313" y="2182813"/>
          <p14:tracePt t="16333" x="11661775" y="2228850"/>
          <p14:tracePt t="16337" x="11690350" y="2273300"/>
          <p14:tracePt t="16343" x="11717338" y="2338388"/>
          <p14:tracePt t="16347" x="11734800" y="2392363"/>
          <p14:tracePt t="16353" x="11744325" y="2438400"/>
          <p14:tracePt t="16357" x="11771313" y="2484438"/>
          <p14:tracePt t="16363" x="11790363" y="2528888"/>
          <p14:tracePt t="16368" x="11836400" y="2593975"/>
          <p14:tracePt t="16373" x="11853863" y="2638425"/>
          <p14:tracePt t="16379" x="11890375" y="2684463"/>
          <p14:tracePt t="16383" x="11926888" y="2730500"/>
          <p14:tracePt t="16389" x="11963400" y="2776538"/>
          <p14:tracePt t="16393" x="12026900" y="2803525"/>
          <p14:tracePt t="16399" x="12055475" y="2840038"/>
          <p14:tracePt t="16402" x="12082463" y="2857500"/>
          <p14:tracePt t="16409" x="12128500" y="2867025"/>
          <p14:tracePt t="16413" x="12172950" y="2894013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5D7104A-A8E4-4CB2-84FC-831281FA7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210" r="1" b="1318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0117442-3588-42D3-929E-AD6AEBD40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64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3"/>
    </mc:Choice>
    <mc:Fallback>
      <p:transition spd="slow" advTm="5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" x="11863388" y="3278188"/>
          <p14:tracePt t="119" x="11680825" y="3251200"/>
          <p14:tracePt t="123" x="11398250" y="3214688"/>
          <p14:tracePt t="129" x="11114088" y="3178175"/>
          <p14:tracePt t="135" x="10877550" y="3159125"/>
          <p14:tracePt t="139" x="10593388" y="3105150"/>
          <p14:tracePt t="143" x="10410825" y="3105150"/>
          <p14:tracePt t="151" x="10118725" y="3049588"/>
          <p14:tracePt t="153" x="9955213" y="3013075"/>
          <p14:tracePt t="159" x="9772650" y="3005138"/>
          <p14:tracePt t="165" x="9607550" y="2986088"/>
          <p14:tracePt t="169" x="9424988" y="2940050"/>
          <p14:tracePt t="173" x="9259888" y="2922588"/>
          <p14:tracePt t="179" x="9105900" y="2913063"/>
          <p14:tracePt t="184" x="8940800" y="2867025"/>
          <p14:tracePt t="189" x="8831263" y="2840038"/>
          <p14:tracePt t="193" x="8712200" y="2813050"/>
          <p14:tracePt t="201" x="8602663" y="2776538"/>
          <p14:tracePt t="203" x="8520113" y="2757488"/>
          <p14:tracePt t="209" x="8429625" y="2730500"/>
          <p14:tracePt t="217" x="8347075" y="2703513"/>
          <p14:tracePt t="219" x="8283575" y="2674938"/>
          <p14:tracePt t="223" x="8220075" y="2647950"/>
          <p14:tracePt t="229" x="8164513" y="2630488"/>
          <p14:tracePt t="235" x="8118475" y="2611438"/>
          <p14:tracePt t="239" x="8072438" y="2593975"/>
          <p14:tracePt t="245" x="8035925" y="2593975"/>
          <p14:tracePt t="250" x="7991475" y="2574925"/>
          <p14:tracePt t="255" x="7972425" y="2574925"/>
          <p14:tracePt t="259" x="7945438" y="2557463"/>
          <p14:tracePt t="267" x="7926388" y="2557463"/>
          <p14:tracePt t="269" x="7918450" y="2557463"/>
          <p14:tracePt t="345" x="7908925" y="2557463"/>
          <p14:tracePt t="351" x="7899400" y="2557463"/>
          <p14:tracePt t="361" x="7881938" y="2565400"/>
          <p14:tracePt t="367" x="7862888" y="2565400"/>
          <p14:tracePt t="371" x="7845425" y="2574925"/>
          <p14:tracePt t="375" x="7835900" y="2574925"/>
          <p14:tracePt t="383" x="7816850" y="2584450"/>
          <p14:tracePt t="385" x="7816850" y="2593975"/>
          <p14:tracePt t="391" x="7808913" y="2601913"/>
          <p14:tracePt t="395" x="7808913" y="2611438"/>
          <p14:tracePt t="401" x="7799388" y="2611438"/>
          <p14:tracePt t="405" x="7799388" y="2620963"/>
          <p14:tracePt t="411" x="7799388" y="2630488"/>
          <p14:tracePt t="435" x="7799388" y="2638425"/>
          <p14:tracePt t="451" x="7808913" y="2638425"/>
          <p14:tracePt t="455" x="7826375" y="2647950"/>
          <p14:tracePt t="461" x="7845425" y="2647950"/>
          <p14:tracePt t="467" x="7862888" y="2647950"/>
          <p14:tracePt t="471" x="7881938" y="2647950"/>
          <p14:tracePt t="477" x="7889875" y="2647950"/>
          <p14:tracePt t="483" x="7908925" y="2647950"/>
          <p14:tracePt t="491" x="7926388" y="2638425"/>
          <p14:tracePt t="501" x="7935913" y="2638425"/>
          <p14:tracePt t="511" x="7935913" y="2630488"/>
          <p14:tracePt t="533" x="7935913" y="2620963"/>
          <p14:tracePt t="537" x="7926388" y="2620963"/>
          <p14:tracePt t="541" x="7908925" y="2611438"/>
          <p14:tracePt t="549" x="7881938" y="2593975"/>
          <p14:tracePt t="551" x="7853363" y="2593975"/>
          <p14:tracePt t="557" x="7808913" y="2584450"/>
          <p14:tracePt t="565" x="7753350" y="2584450"/>
          <p14:tracePt t="567" x="7680325" y="2584450"/>
          <p14:tracePt t="571" x="7589838" y="2584450"/>
          <p14:tracePt t="577" x="7516813" y="2584450"/>
          <p14:tracePt t="584" x="7407275" y="2584450"/>
          <p14:tracePt t="587" x="7296150" y="2584450"/>
          <p14:tracePt t="593" x="7150100" y="2584450"/>
          <p14:tracePt t="599" x="6986588" y="2584450"/>
          <p14:tracePt t="603" x="6840538" y="2584450"/>
          <p14:tracePt t="607" x="6657975" y="2584450"/>
          <p14:tracePt t="615" x="6492875" y="2584450"/>
          <p14:tracePt t="617" x="6246813" y="2584450"/>
          <p14:tracePt t="623" x="6064250" y="2584450"/>
          <p14:tracePt t="627" x="5899150" y="2584450"/>
          <p14:tracePt t="634" x="5716588" y="2584450"/>
          <p14:tracePt t="637" x="5543550" y="2584450"/>
          <p14:tracePt t="643" x="5397500" y="2584450"/>
          <p14:tracePt t="649" x="5287963" y="2584450"/>
          <p14:tracePt t="653" x="5141913" y="2584450"/>
          <p14:tracePt t="657" x="5049838" y="2584450"/>
          <p14:tracePt t="665" x="4940300" y="2584450"/>
          <p14:tracePt t="667" x="4840288" y="2584450"/>
          <p14:tracePt t="673" x="4767263" y="2584450"/>
          <p14:tracePt t="679" x="4711700" y="2584450"/>
          <p14:tracePt t="684" x="4638675" y="2584450"/>
          <p14:tracePt t="689" x="4611688" y="2584450"/>
          <p14:tracePt t="693" x="4584700" y="2584450"/>
          <p14:tracePt t="699" x="4548188" y="2584450"/>
          <p14:tracePt t="703" x="4521200" y="2601913"/>
          <p14:tracePt t="709" x="4511675" y="2601913"/>
          <p14:tracePt t="715" x="4502150" y="2620963"/>
          <p14:tracePt t="723" x="4492625" y="2620963"/>
          <p14:tracePt t="729" x="4492625" y="2630488"/>
          <p14:tracePt t="734" x="4492625" y="2638425"/>
          <p14:tracePt t="739" x="4475163" y="2647950"/>
          <p14:tracePt t="743" x="4475163" y="2667000"/>
          <p14:tracePt t="750" x="4465638" y="2684463"/>
          <p14:tracePt t="753" x="4456113" y="2693988"/>
          <p14:tracePt t="759" x="4438650" y="2711450"/>
          <p14:tracePt t="766" x="4429125" y="2740025"/>
          <p14:tracePt t="769" x="4419600" y="2757488"/>
          <p14:tracePt t="773" x="4411663" y="2784475"/>
          <p14:tracePt t="779" x="4402138" y="2820988"/>
          <p14:tracePt t="784" x="4402138" y="2840038"/>
          <p14:tracePt t="789" x="4392613" y="2857500"/>
          <p14:tracePt t="793" x="4392613" y="2867025"/>
          <p14:tracePt t="800" x="4392613" y="2903538"/>
          <p14:tracePt t="805" x="4375150" y="2930525"/>
          <p14:tracePt t="809" x="4375150" y="2940050"/>
          <p14:tracePt t="816" x="4375150" y="2968625"/>
          <p14:tracePt t="819" x="4375150" y="2986088"/>
          <p14:tracePt t="825" x="4392613" y="3005138"/>
          <p14:tracePt t="829" x="4392613" y="3032125"/>
          <p14:tracePt t="835" x="4392613" y="3041650"/>
          <p14:tracePt t="839" x="4392613" y="3059113"/>
          <p14:tracePt t="845" x="4392613" y="3078163"/>
          <p14:tracePt t="850" x="4392613" y="3086100"/>
          <p14:tracePt t="855" x="4392613" y="3105150"/>
          <p14:tracePt t="859" x="4392613" y="3141663"/>
          <p14:tracePt t="867" x="4392613" y="3178175"/>
          <p14:tracePt t="869" x="4402138" y="3224213"/>
          <p14:tracePt t="875" x="4402138" y="3278188"/>
          <p14:tracePt t="879" x="4402138" y="3333750"/>
          <p14:tracePt t="885" x="4402138" y="3387725"/>
          <p14:tracePt t="891" x="4402138" y="3433763"/>
          <p14:tracePt t="895" x="4411663" y="3497263"/>
          <p14:tracePt t="900" x="4429125" y="3533775"/>
          <p14:tracePt t="909" x="4456113" y="3589338"/>
          <p14:tracePt t="917" x="4475163" y="3606800"/>
          <p14:tracePt t="919" x="4492625" y="3606800"/>
          <p14:tracePt t="925" x="4511675" y="3616325"/>
          <p14:tracePt t="929" x="4521200" y="3616325"/>
          <p14:tracePt t="934" x="4529138" y="3616325"/>
          <p14:tracePt t="939" x="4538663" y="3616325"/>
          <p14:tracePt t="945" x="4575175" y="3616325"/>
          <p14:tracePt t="950" x="4602163" y="3606800"/>
          <p14:tracePt t="955" x="4630738" y="3597275"/>
          <p14:tracePt t="959" x="4694238" y="3552825"/>
          <p14:tracePt t="967" x="4740275" y="3524250"/>
          <p14:tracePt t="969" x="4830763" y="3487738"/>
          <p14:tracePt t="975" x="4913313" y="3443288"/>
          <p14:tracePt t="979" x="4995863" y="3406775"/>
          <p14:tracePt t="985" x="5078413" y="3360738"/>
          <p14:tracePt t="989" x="5178425" y="3333750"/>
          <p14:tracePt t="995" x="5287963" y="3305175"/>
          <p14:tracePt t="1000" x="5434013" y="3260725"/>
          <p14:tracePt t="1005" x="5534025" y="3232150"/>
          <p14:tracePt t="1011" x="5699125" y="3205163"/>
          <p14:tracePt t="1017" x="5845175" y="3178175"/>
          <p14:tracePt t="1019" x="6000750" y="3151188"/>
          <p14:tracePt t="1025" x="6146800" y="3114675"/>
          <p14:tracePt t="1029" x="6292850" y="3105150"/>
          <p14:tracePt t="1035" x="6438900" y="3086100"/>
          <p14:tracePt t="1041" x="6621463" y="3068638"/>
          <p14:tracePt t="1045" x="6767513" y="3041650"/>
          <p14:tracePt t="1051" x="6904038" y="3013075"/>
          <p14:tracePt t="1055" x="7050088" y="2986088"/>
          <p14:tracePt t="1061" x="7196138" y="2940050"/>
          <p14:tracePt t="1067" x="7334250" y="2894013"/>
          <p14:tracePt t="1071" x="7443788" y="2867025"/>
          <p14:tracePt t="1075" x="7597775" y="2840038"/>
          <p14:tracePt t="1083" x="7726363" y="2820988"/>
          <p14:tracePt t="1085" x="7853363" y="2776538"/>
          <p14:tracePt t="1091" x="7991475" y="2747963"/>
          <p14:tracePt t="1095" x="8118475" y="2720975"/>
          <p14:tracePt t="1101" x="8210550" y="2720975"/>
          <p14:tracePt t="1105" x="8283575" y="2703513"/>
          <p14:tracePt t="1111" x="8366125" y="2693988"/>
          <p14:tracePt t="1117" x="8402638" y="2693988"/>
          <p14:tracePt t="1121" x="8447088" y="2684463"/>
          <p14:tracePt t="1127" x="8483600" y="2684463"/>
          <p14:tracePt t="1134" x="8502650" y="2684463"/>
          <p14:tracePt t="1141" x="8512175" y="2684463"/>
          <p14:tracePt t="1151" x="8520113" y="2684463"/>
          <p14:tracePt t="1157" x="8520113" y="2693988"/>
          <p14:tracePt t="1161" x="8529638" y="2703513"/>
          <p14:tracePt t="1171" x="8529638" y="2720975"/>
          <p14:tracePt t="1177" x="8529638" y="2730500"/>
          <p14:tracePt t="1187" x="8529638" y="2740025"/>
          <p14:tracePt t="1303" x="8539163" y="2740025"/>
          <p14:tracePt t="1307" x="8548688" y="2740025"/>
          <p14:tracePt t="1317" x="8566150" y="2720975"/>
          <p14:tracePt t="1323" x="8566150" y="2711450"/>
          <p14:tracePt t="1327" x="8585200" y="2703513"/>
          <p14:tracePt t="1333" x="8621713" y="2693988"/>
          <p14:tracePt t="1337" x="8648700" y="2684463"/>
          <p14:tracePt t="1343" x="8694738" y="2667000"/>
          <p14:tracePt t="1347" x="8731250" y="2647950"/>
          <p14:tracePt t="1353" x="8775700" y="2638425"/>
          <p14:tracePt t="1357" x="8831263" y="2630488"/>
          <p14:tracePt t="1364" x="8867775" y="2611438"/>
          <p14:tracePt t="1367" x="8913813" y="2584450"/>
          <p14:tracePt t="1373" x="8940800" y="2584450"/>
          <p14:tracePt t="1377" x="8950325" y="2565400"/>
          <p14:tracePt t="1384" x="8959850" y="2565400"/>
          <p14:tracePt t="1389" x="8967788" y="2565400"/>
          <p14:tracePt t="1400" x="8967788" y="2557463"/>
          <p14:tracePt t="1453" x="8940800" y="2557463"/>
          <p14:tracePt t="1459" x="8894763" y="2547938"/>
          <p14:tracePt t="1464" x="8848725" y="2538413"/>
          <p14:tracePt t="1469" x="8775700" y="2511425"/>
          <p14:tracePt t="1473" x="8694738" y="2501900"/>
          <p14:tracePt t="1479" x="8621713" y="2484438"/>
          <p14:tracePt t="1483" x="8512175" y="2474913"/>
          <p14:tracePt t="1489" x="8410575" y="2455863"/>
          <p14:tracePt t="1493" x="8320088" y="2447925"/>
          <p14:tracePt t="1500" x="8237538" y="2419350"/>
          <p14:tracePt t="1505" x="8147050" y="2419350"/>
          <p14:tracePt t="1509" x="8035925" y="2419350"/>
          <p14:tracePt t="1516" x="7945438" y="2419350"/>
          <p14:tracePt t="1519" x="7872413" y="2419350"/>
          <p14:tracePt t="1526" x="7799388" y="2419350"/>
          <p14:tracePt t="1529" x="7707313" y="2419350"/>
          <p14:tracePt t="1535" x="7626350" y="2438400"/>
          <p14:tracePt t="1539" x="7570788" y="2447925"/>
          <p14:tracePt t="1545" x="7507288" y="2474913"/>
          <p14:tracePt t="1550" x="7443788" y="2501900"/>
          <p14:tracePt t="1555" x="7361238" y="2528888"/>
          <p14:tracePt t="1559" x="7315200" y="2557463"/>
          <p14:tracePt t="1566" x="7251700" y="2584450"/>
          <p14:tracePt t="1569" x="7186613" y="2620963"/>
          <p14:tracePt t="1575" x="7142163" y="2647950"/>
          <p14:tracePt t="1579" x="7086600" y="2674938"/>
          <p14:tracePt t="1585" x="7040563" y="2693988"/>
          <p14:tracePt t="1589" x="6977063" y="2720975"/>
          <p14:tracePt t="1595" x="6931025" y="2740025"/>
          <p14:tracePt t="1601" x="6867525" y="2767013"/>
          <p14:tracePt t="1605" x="6813550" y="2776538"/>
          <p14:tracePt t="1609" x="6748463" y="2813050"/>
          <p14:tracePt t="1616" x="6704013" y="2830513"/>
          <p14:tracePt t="1621" x="6621463" y="2849563"/>
          <p14:tracePt t="1625" x="6548438" y="2876550"/>
          <p14:tracePt t="1633" x="6483350" y="2903538"/>
          <p14:tracePt t="1635" x="6410325" y="2913063"/>
          <p14:tracePt t="1641" x="6329363" y="2940050"/>
          <p14:tracePt t="1645" x="6256338" y="2959100"/>
          <p14:tracePt t="1652" x="6191250" y="2968625"/>
          <p14:tracePt t="1655" x="6110288" y="2995613"/>
          <p14:tracePt t="1661" x="6037263" y="3005138"/>
          <p14:tracePt t="1667" x="5945188" y="3022600"/>
          <p14:tracePt t="1671" x="5845175" y="3032125"/>
          <p14:tracePt t="1675" x="5753100" y="3049588"/>
          <p14:tracePt t="1683" x="5689600" y="3059113"/>
          <p14:tracePt t="1685" x="5597525" y="3059113"/>
          <p14:tracePt t="1691" x="5543550" y="3068638"/>
          <p14:tracePt t="1695" x="5487988" y="3068638"/>
          <p14:tracePt t="1701" x="5443538" y="3086100"/>
          <p14:tracePt t="1705" x="5387975" y="3086100"/>
          <p14:tracePt t="1711" x="5360988" y="3086100"/>
          <p14:tracePt t="1717" x="5324475" y="3095625"/>
          <p14:tracePt t="1721" x="5297488" y="3095625"/>
          <p14:tracePt t="1725" x="5278438" y="3105150"/>
          <p14:tracePt t="1733" x="5260975" y="3105150"/>
          <p14:tracePt t="1741" x="5251450" y="3105150"/>
          <p14:tracePt t="1747" x="5241925" y="3105150"/>
          <p14:tracePt t="1857" x="5232400" y="3105150"/>
          <p14:tracePt t="1867" x="5224463" y="3105150"/>
          <p14:tracePt t="1873" x="5214938" y="3105150"/>
          <p14:tracePt t="1877" x="5205413" y="3114675"/>
          <p14:tracePt t="1887" x="5187950" y="3114675"/>
          <p14:tracePt t="1893" x="5168900" y="3122613"/>
          <p14:tracePt t="1899" x="5151438" y="3122613"/>
          <p14:tracePt t="1903" x="5132388" y="3122613"/>
          <p14:tracePt t="1907" x="5114925" y="3132138"/>
          <p14:tracePt t="1916" x="5105400" y="3132138"/>
          <p14:tracePt t="1917" x="5086350" y="3132138"/>
          <p14:tracePt t="1923" x="5068888" y="3132138"/>
          <p14:tracePt t="1927" x="5049838" y="3141663"/>
          <p14:tracePt t="1933" x="5041900" y="3141663"/>
          <p14:tracePt t="1939" x="5022850" y="3141663"/>
          <p14:tracePt t="1943" x="5005388" y="3141663"/>
          <p14:tracePt t="1948" x="4995863" y="3141663"/>
          <p14:tracePt t="1953" x="4986338" y="3141663"/>
          <p14:tracePt t="1959" x="4976813" y="3141663"/>
          <p14:tracePt t="1969" x="4968875" y="3141663"/>
          <p14:tracePt t="2079" x="4968875" y="3151188"/>
          <p14:tracePt t="2085" x="4959350" y="3168650"/>
          <p14:tracePt t="2089" x="4959350" y="3187700"/>
          <p14:tracePt t="2093" x="4949825" y="3214688"/>
          <p14:tracePt t="2100" x="4949825" y="3251200"/>
          <p14:tracePt t="2105" x="4932363" y="3305175"/>
          <p14:tracePt t="2109" x="4932363" y="3333750"/>
          <p14:tracePt t="2116" x="4922838" y="3378200"/>
          <p14:tracePt t="2119" x="4922838" y="3414713"/>
          <p14:tracePt t="2125" x="4913313" y="3443288"/>
          <p14:tracePt t="2134" x="4913313" y="3479800"/>
          <p14:tracePt t="2135" x="4903788" y="3506788"/>
          <p14:tracePt t="2139" x="4903788" y="3524250"/>
          <p14:tracePt t="2145" x="4895850" y="3543300"/>
          <p14:tracePt t="2150" x="4895850" y="3560763"/>
          <p14:tracePt t="2167" x="4895850" y="3570288"/>
          <p14:tracePt t="2205" x="4895850" y="3579813"/>
          <p14:tracePt t="2211" x="4895850" y="3589338"/>
          <p14:tracePt t="2216" x="4903788" y="3597275"/>
          <p14:tracePt t="2221" x="4913313" y="3616325"/>
          <p14:tracePt t="2225" x="4922838" y="3616325"/>
          <p14:tracePt t="2233" x="4940300" y="3633788"/>
          <p14:tracePt t="2235" x="4949825" y="3643313"/>
          <p14:tracePt t="2241" x="4959350" y="3652838"/>
          <p14:tracePt t="2245" x="4976813" y="3662363"/>
          <p14:tracePt t="2251" x="5005388" y="3679825"/>
          <p14:tracePt t="2255" x="5032375" y="3679825"/>
          <p14:tracePt t="2261" x="5041900" y="3698875"/>
          <p14:tracePt t="2267" x="5068888" y="3716338"/>
          <p14:tracePt t="2271" x="5095875" y="3716338"/>
          <p14:tracePt t="2275" x="5132388" y="3743325"/>
          <p14:tracePt t="2283" x="5159375" y="3752850"/>
          <p14:tracePt t="2285" x="5187950" y="3752850"/>
          <p14:tracePt t="2291" x="5224463" y="3762375"/>
          <p14:tracePt t="2297" x="5260975" y="3762375"/>
          <p14:tracePt t="2301" x="5314950" y="3771900"/>
          <p14:tracePt t="2307" x="5360988" y="3771900"/>
          <p14:tracePt t="2311" x="5397500" y="3771900"/>
          <p14:tracePt t="2316" x="5451475" y="3771900"/>
          <p14:tracePt t="2321" x="5507038" y="3771900"/>
          <p14:tracePt t="2327" x="5607050" y="3779838"/>
          <p14:tracePt t="2333" x="5680075" y="3779838"/>
          <p14:tracePt t="2337" x="5753100" y="3779838"/>
          <p14:tracePt t="2341" x="5862638" y="3779838"/>
          <p14:tracePt t="2347" x="5972175" y="3779838"/>
          <p14:tracePt t="2351" x="6081713" y="3779838"/>
          <p14:tracePt t="2357" x="6210300" y="3779838"/>
          <p14:tracePt t="2361" x="6337300" y="3779838"/>
          <p14:tracePt t="2367" x="6483350" y="3762375"/>
          <p14:tracePt t="2371" x="6630988" y="3752850"/>
          <p14:tracePt t="2377" x="6767513" y="3735388"/>
          <p14:tracePt t="2383" x="6913563" y="3706813"/>
          <p14:tracePt t="2387" x="7040563" y="3679825"/>
          <p14:tracePt t="2391" x="7196138" y="3633788"/>
          <p14:tracePt t="2398" x="7342188" y="3589338"/>
          <p14:tracePt t="2401" x="7451725" y="3560763"/>
          <p14:tracePt t="2407" x="7570788" y="3516313"/>
          <p14:tracePt t="2416" x="7699375" y="3487738"/>
          <p14:tracePt t="2417" x="7835900" y="3460750"/>
          <p14:tracePt t="2421" x="7945438" y="3443288"/>
          <p14:tracePt t="2427" x="8054975" y="3424238"/>
          <p14:tracePt t="2433" x="8164513" y="3414713"/>
          <p14:tracePt t="2437" x="8247063" y="3406775"/>
          <p14:tracePt t="2443" x="8356600" y="3406775"/>
          <p14:tracePt t="2447" x="8429625" y="3387725"/>
          <p14:tracePt t="2453" x="8520113" y="3387725"/>
          <p14:tracePt t="2457" x="8585200" y="3387725"/>
          <p14:tracePt t="2464" x="8639175" y="3387725"/>
          <p14:tracePt t="2467" x="8675688" y="3387725"/>
          <p14:tracePt t="2473" x="8721725" y="3387725"/>
          <p14:tracePt t="2477" x="8748713" y="3387725"/>
          <p14:tracePt t="2483" x="8775700" y="3387725"/>
          <p14:tracePt t="2487" x="8821738" y="3387725"/>
          <p14:tracePt t="2493" x="8840788" y="3387725"/>
          <p14:tracePt t="2497" x="8858250" y="3387725"/>
          <p14:tracePt t="2503" x="8867775" y="3387725"/>
          <p14:tracePt t="2507" x="8877300" y="3387725"/>
          <p14:tracePt t="2514" x="8885238" y="3387725"/>
          <p14:tracePt t="2517" x="8894763" y="3387725"/>
          <p14:tracePt t="2527" x="8904288" y="3387725"/>
          <p14:tracePt t="2543" x="8913813" y="3387725"/>
          <p14:tracePt t="2593" x="8921750" y="3387725"/>
          <p14:tracePt t="2685" x="8931275" y="3387725"/>
          <p14:tracePt t="2689" x="8940800" y="3387725"/>
          <p14:tracePt t="2695" x="8959850" y="3378200"/>
          <p14:tracePt t="2700" x="8967788" y="3378200"/>
          <p14:tracePt t="2705" x="8986838" y="3378200"/>
          <p14:tracePt t="2709" x="9004300" y="3378200"/>
          <p14:tracePt t="2717" x="9023350" y="3370263"/>
          <p14:tracePt t="2719" x="9040813" y="3360738"/>
          <p14:tracePt t="2725" x="9059863" y="3360738"/>
          <p14:tracePt t="2729" x="9086850" y="3351213"/>
          <p14:tracePt t="2735" x="9113838" y="3351213"/>
          <p14:tracePt t="2739" x="9159875" y="3341688"/>
          <p14:tracePt t="2745" x="9186863" y="3341688"/>
          <p14:tracePt t="2751" x="9215438" y="3341688"/>
          <p14:tracePt t="2755" x="9259888" y="3333750"/>
          <p14:tracePt t="2759" x="9296400" y="3333750"/>
          <p14:tracePt t="2766" x="9342438" y="3333750"/>
          <p14:tracePt t="2771" x="9369425" y="3333750"/>
          <p14:tracePt t="2775" x="9405938" y="3324225"/>
          <p14:tracePt t="2783" x="9442450" y="3324225"/>
          <p14:tracePt t="2785" x="9478963" y="3324225"/>
          <p14:tracePt t="2791" x="9507538" y="3324225"/>
          <p14:tracePt t="2795" x="9544050" y="3324225"/>
          <p14:tracePt t="2801" x="9571038" y="3305175"/>
          <p14:tracePt t="2805" x="9588500" y="3305175"/>
          <p14:tracePt t="2811" x="9607550" y="3305175"/>
          <p14:tracePt t="2816" x="9625013" y="3297238"/>
          <p14:tracePt t="2821" x="9644063" y="3297238"/>
          <p14:tracePt t="2825" x="9653588" y="3297238"/>
          <p14:tracePt t="2833" x="9661525" y="3297238"/>
          <p14:tracePt t="2835" x="9671050" y="3297238"/>
          <p14:tracePt t="2841" x="9680575" y="3287713"/>
          <p14:tracePt t="2845" x="9690100" y="3287713"/>
          <p14:tracePt t="2851" x="9698038" y="3287713"/>
          <p14:tracePt t="2855" x="9707563" y="3278188"/>
          <p14:tracePt t="2861" x="9717088" y="3268663"/>
          <p14:tracePt t="2867" x="9726613" y="3268663"/>
          <p14:tracePt t="2871" x="9744075" y="3268663"/>
          <p14:tracePt t="2875" x="9753600" y="3268663"/>
          <p14:tracePt t="2883" x="9772650" y="3268663"/>
          <p14:tracePt t="2887" x="9790113" y="3260725"/>
          <p14:tracePt t="2891" x="9809163" y="3251200"/>
          <p14:tracePt t="2899" x="9826625" y="3241675"/>
          <p14:tracePt t="2901" x="9836150" y="3232150"/>
          <p14:tracePt t="2907" x="9853613" y="3224213"/>
          <p14:tracePt t="2911" x="9872663" y="3205163"/>
          <p14:tracePt t="2918" x="9882188" y="3205163"/>
          <p14:tracePt t="2927" x="9890125" y="3205163"/>
          <p14:tracePt t="2937" x="9872663" y="3224213"/>
          <p14:tracePt t="2941" x="9863138" y="3251200"/>
          <p14:tracePt t="2948" x="9836150" y="3297238"/>
          <p14:tracePt t="2951" x="9826625" y="3305175"/>
          <p14:tracePt t="3951" x="9826625" y="3314700"/>
          <p14:tracePt t="3955" x="9826625" y="3305175"/>
          <p14:tracePt t="3962" x="9899650" y="3305175"/>
          <p14:tracePt t="3967" x="9945688" y="3278188"/>
          <p14:tracePt t="3971" x="9991725" y="3268663"/>
          <p14:tracePt t="3977" x="10055225" y="3260725"/>
          <p14:tracePt t="3983" x="10082213" y="3251200"/>
          <p14:tracePt t="3987" x="10109200" y="3251200"/>
          <p14:tracePt t="3991" x="10155238" y="3241675"/>
          <p14:tracePt t="3999" x="10182225" y="3241675"/>
          <p14:tracePt t="4001" x="10218738" y="3232150"/>
          <p14:tracePt t="4007" x="10283825" y="3232150"/>
          <p14:tracePt t="4011" x="10320338" y="3232150"/>
          <p14:tracePt t="4017" x="10364788" y="3232150"/>
          <p14:tracePt t="4023" x="10401300" y="3232150"/>
          <p14:tracePt t="4027" x="10447338" y="3232150"/>
          <p14:tracePt t="4033" x="10483850" y="3232150"/>
          <p14:tracePt t="4037" x="10510838" y="3232150"/>
          <p14:tracePt t="4041" x="10547350" y="3232150"/>
          <p14:tracePt t="4049" x="10556875" y="3232150"/>
          <p14:tracePt t="4053" x="10593388" y="3232150"/>
          <p14:tracePt t="4057" x="10621963" y="3232150"/>
          <p14:tracePt t="4065" x="10629900" y="3232150"/>
          <p14:tracePt t="4067" x="10648950" y="3232150"/>
          <p14:tracePt t="4073" x="10658475" y="3232150"/>
          <p14:tracePt t="4077" x="10666413" y="3232150"/>
          <p14:tracePt t="4083" x="10675938" y="3232150"/>
          <p14:tracePt t="4087" x="10685463" y="3232150"/>
          <p14:tracePt t="4099" x="10694988" y="3224213"/>
          <p14:tracePt t="4103" x="10702925" y="3224213"/>
          <p14:tracePt t="4157" x="10712450" y="3224213"/>
          <p14:tracePt t="4173" x="10721975" y="3224213"/>
          <p14:tracePt t="4189" x="10739438" y="3214688"/>
          <p14:tracePt t="4200" x="10748963" y="3214688"/>
          <p14:tracePt t="4203" x="10758488" y="3214688"/>
          <p14:tracePt t="4209" x="10775950" y="3214688"/>
          <p14:tracePt t="4219" x="10795000" y="3205163"/>
          <p14:tracePt t="4223" x="10804525" y="3205163"/>
          <p14:tracePt t="4231" x="10812463" y="3205163"/>
          <p14:tracePt t="4233" x="10821988" y="3205163"/>
          <p14:tracePt t="4239" x="10841038" y="3205163"/>
          <p14:tracePt t="4243" x="10848975" y="3205163"/>
          <p14:tracePt t="4249" x="10868025" y="3205163"/>
          <p14:tracePt t="4253" x="10885488" y="3205163"/>
          <p14:tracePt t="4264" x="10904538" y="3205163"/>
          <p14:tracePt t="4269" x="10922000" y="3205163"/>
          <p14:tracePt t="4273" x="10931525" y="3205163"/>
          <p14:tracePt t="4282" x="10950575" y="3205163"/>
          <p14:tracePt t="4285" x="10968038" y="3205163"/>
          <p14:tracePt t="4289" x="10987088" y="3205163"/>
          <p14:tracePt t="4295" x="11004550" y="3205163"/>
          <p14:tracePt t="4300" x="11031538" y="3205163"/>
          <p14:tracePt t="4305" x="11050588" y="3205163"/>
          <p14:tracePt t="4309" x="11077575" y="3205163"/>
          <p14:tracePt t="4316" x="11096625" y="3205163"/>
          <p14:tracePt t="4319" x="11123613" y="3205163"/>
          <p14:tracePt t="4325" x="11141075" y="3205163"/>
          <p14:tracePt t="4331" x="11169650" y="3205163"/>
          <p14:tracePt t="4335" x="11196638" y="3205163"/>
          <p14:tracePt t="4339" x="11233150" y="3205163"/>
          <p14:tracePt t="4345" x="11250613" y="3205163"/>
          <p14:tracePt t="4349" x="11260138" y="3205163"/>
          <p14:tracePt t="4355" x="11296650" y="3205163"/>
          <p14:tracePt t="4359" x="11323638" y="3205163"/>
          <p14:tracePt t="4366" x="11342688" y="3205163"/>
          <p14:tracePt t="4369" x="11360150" y="3205163"/>
          <p14:tracePt t="4375" x="11379200" y="3205163"/>
          <p14:tracePt t="4382" x="11398250" y="3205163"/>
          <p14:tracePt t="4385" x="11406188" y="3205163"/>
          <p14:tracePt t="4389" x="11415713" y="3205163"/>
          <p14:tracePt t="4400" x="11434763" y="3205163"/>
          <p14:tracePt t="4401" x="11442700" y="3205163"/>
          <p14:tracePt t="4405" x="11452225" y="3205163"/>
          <p14:tracePt t="4411" x="11461750" y="3205163"/>
          <p14:tracePt t="4416" x="11471275" y="3205163"/>
          <p14:tracePt t="4425" x="11479213" y="3205163"/>
          <p14:tracePt t="4432" x="11488738" y="3205163"/>
          <p14:tracePt t="4435" x="11498263" y="3205163"/>
          <p14:tracePt t="4441" x="11515725" y="3205163"/>
          <p14:tracePt t="4445" x="11534775" y="3205163"/>
          <p14:tracePt t="4451" x="11544300" y="3205163"/>
          <p14:tracePt t="4455" x="11552238" y="3205163"/>
          <p14:tracePt t="4461" x="11588750" y="3205163"/>
          <p14:tracePt t="4465" x="11598275" y="3205163"/>
          <p14:tracePt t="4471" x="11634788" y="3205163"/>
          <p14:tracePt t="4475" x="11653838" y="3205163"/>
          <p14:tracePt t="4482" x="11671300" y="3205163"/>
          <p14:tracePt t="4487" x="11698288" y="3205163"/>
          <p14:tracePt t="4491" x="11726863" y="3205163"/>
          <p14:tracePt t="4495" x="11753850" y="3205163"/>
          <p14:tracePt t="4501" x="11780838" y="3205163"/>
          <p14:tracePt t="4505" x="11817350" y="3205163"/>
          <p14:tracePt t="4511" x="11844338" y="3205163"/>
          <p14:tracePt t="4517" x="11872913" y="3205163"/>
          <p14:tracePt t="4521" x="11899900" y="3205163"/>
          <p14:tracePt t="4527" x="11926888" y="3205163"/>
          <p14:tracePt t="4532" x="11963400" y="3205163"/>
          <p14:tracePt t="4537" x="11990388" y="3205163"/>
          <p14:tracePt t="4541" x="12018963" y="3205163"/>
          <p14:tracePt t="4549" x="12045950" y="3205163"/>
          <p14:tracePt t="4551" x="12091988" y="3205163"/>
          <p14:tracePt t="4557" x="12128500" y="3205163"/>
          <p14:tracePt t="4561" x="12172950" y="3205163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823446-273C-4750-A7E7-FEB97DCB97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9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7BD9760-D7D0-4732-A532-B55F83479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5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8"/>
    </mc:Choice>
    <mc:Fallback>
      <p:transition spd="slow" advTm="6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1" x="11953875" y="3743325"/>
          <p14:tracePt t="505" x="11826875" y="3743325"/>
          <p14:tracePt t="513" x="11680825" y="3743325"/>
          <p14:tracePt t="516" x="11552238" y="3743325"/>
          <p14:tracePt t="521" x="11379200" y="3743325"/>
          <p14:tracePt t="525" x="11214100" y="3762375"/>
          <p14:tracePt t="532" x="11068050" y="3762375"/>
          <p14:tracePt t="535" x="10922000" y="3762375"/>
          <p14:tracePt t="541" x="10758488" y="3762375"/>
          <p14:tracePt t="545" x="10556875" y="3762375"/>
          <p14:tracePt t="551" x="10393363" y="3762375"/>
          <p14:tracePt t="555" x="10191750" y="3762375"/>
          <p14:tracePt t="563" x="10028238" y="3762375"/>
          <p14:tracePt t="565" x="9780588" y="3762375"/>
          <p14:tracePt t="571" x="9598025" y="3762375"/>
          <p14:tracePt t="575" x="9369425" y="3735388"/>
          <p14:tracePt t="582" x="9169400" y="3716338"/>
          <p14:tracePt t="587" x="8967788" y="3706813"/>
          <p14:tracePt t="591" x="8712200" y="3689350"/>
          <p14:tracePt t="595" x="8456613" y="3633788"/>
          <p14:tracePt t="601" x="8183563" y="3597275"/>
          <p14:tracePt t="605" x="7972425" y="3560763"/>
          <p14:tracePt t="614" x="7762875" y="3533775"/>
          <p14:tracePt t="617" x="7524750" y="3516313"/>
          <p14:tracePt t="621" x="7342188" y="3479800"/>
          <p14:tracePt t="628" x="7215188" y="3479800"/>
          <p14:tracePt t="633" x="7050088" y="3479800"/>
          <p14:tracePt t="637" x="6940550" y="3479800"/>
          <p14:tracePt t="641" x="6931025" y="3487738"/>
          <p14:tracePt t="1165" x="6904038" y="3487738"/>
          <p14:tracePt t="1171" x="6886575" y="3479800"/>
          <p14:tracePt t="1175" x="6867525" y="3479800"/>
          <p14:tracePt t="1187" x="6850063" y="3479800"/>
          <p14:tracePt t="1198" x="6840538" y="3479800"/>
          <p14:tracePt t="1207" x="6831013" y="3470275"/>
          <p14:tracePt t="1230" x="6831013" y="3460750"/>
          <p14:tracePt t="1232" x="6831013" y="3451225"/>
          <p14:tracePt t="1241" x="6831013" y="3443288"/>
          <p14:tracePt t="1248" x="6831013" y="3433763"/>
          <p14:tracePt t="1257" x="6831013" y="3424238"/>
          <p14:tracePt t="1264" x="6831013" y="3414713"/>
          <p14:tracePt t="1267" x="6813550" y="3414713"/>
          <p14:tracePt t="1271" x="6804025" y="3414713"/>
          <p14:tracePt t="1279" x="6794500" y="3406775"/>
          <p14:tracePt t="1283" x="6794500" y="3397250"/>
          <p14:tracePt t="1287" x="6784975" y="3397250"/>
          <p14:tracePt t="1291" x="6784975" y="3387725"/>
          <p14:tracePt t="1298" x="6777038" y="3378200"/>
          <p14:tracePt t="1303" x="6777038" y="3360738"/>
          <p14:tracePt t="1323" x="6777038" y="3351213"/>
          <p14:tracePt t="1334" x="6777038" y="3341688"/>
          <p14:tracePt t="1337" x="6777038" y="3324225"/>
          <p14:tracePt t="1343" x="6777038" y="3314700"/>
          <p14:tracePt t="1348" x="6784975" y="3297238"/>
          <p14:tracePt t="1353" x="6784975" y="3287713"/>
          <p14:tracePt t="1357" x="6784975" y="3278188"/>
          <p14:tracePt t="1365" x="6784975" y="3241675"/>
          <p14:tracePt t="1367" x="6784975" y="3214688"/>
          <p14:tracePt t="1373" x="6784975" y="3187700"/>
          <p14:tracePt t="1379" x="6784975" y="3159125"/>
          <p14:tracePt t="1383" x="6784975" y="3114675"/>
          <p14:tracePt t="1387" x="6784975" y="3086100"/>
          <p14:tracePt t="1393" x="6784975" y="3059113"/>
          <p14:tracePt t="1398" x="6784975" y="3013075"/>
          <p14:tracePt t="1403" x="6784975" y="2995613"/>
          <p14:tracePt t="1409" x="6784975" y="2968625"/>
          <p14:tracePt t="1415" x="6784975" y="2949575"/>
          <p14:tracePt t="1419" x="6784975" y="2930525"/>
          <p14:tracePt t="1423" x="6784975" y="2913063"/>
          <p14:tracePt t="1433" x="6784975" y="2903538"/>
          <p14:tracePt t="1449" x="6777038" y="2903538"/>
          <p14:tracePt t="1483" x="6777038" y="2894013"/>
          <p14:tracePt t="1489" x="6777038" y="2886075"/>
          <p14:tracePt t="1497" x="6767513" y="2886075"/>
          <p14:tracePt t="1499" x="6767513" y="2876550"/>
          <p14:tracePt t="1503" x="6748463" y="2867025"/>
          <p14:tracePt t="1509" x="6748463" y="2857500"/>
          <p14:tracePt t="1515" x="6731000" y="2849563"/>
          <p14:tracePt t="1519" x="6721475" y="2820988"/>
          <p14:tracePt t="1525" x="6711950" y="2820988"/>
          <p14:tracePt t="1532" x="6704013" y="2803525"/>
          <p14:tracePt t="1533" x="6675438" y="2784475"/>
          <p14:tracePt t="1539" x="6667500" y="2767013"/>
          <p14:tracePt t="1547" x="6657975" y="2740025"/>
          <p14:tracePt t="1550" x="6648450" y="2720975"/>
          <p14:tracePt t="1555" x="6630988" y="2703513"/>
          <p14:tracePt t="1559" x="6621463" y="2684463"/>
          <p14:tracePt t="1566" x="6602413" y="2667000"/>
          <p14:tracePt t="1569" x="6594475" y="2657475"/>
          <p14:tracePt t="1576" x="6584950" y="2647950"/>
          <p14:tracePt t="1592" x="6565900" y="2620963"/>
          <p14:tracePt t="1598" x="6557963" y="2611438"/>
          <p14:tracePt t="1600" x="6548438" y="2601913"/>
          <p14:tracePt t="1605" x="6538913" y="2593975"/>
          <p14:tracePt t="1609" x="6529388" y="2584450"/>
          <p14:tracePt t="1616" x="6529388" y="2574925"/>
          <p14:tracePt t="1619" x="6521450" y="2574925"/>
          <p14:tracePt t="1631" x="6511925" y="2574925"/>
          <p14:tracePt t="3491" x="6529388" y="2574925"/>
          <p14:tracePt t="3497" x="6565900" y="2574925"/>
          <p14:tracePt t="3501" x="6621463" y="2574925"/>
          <p14:tracePt t="3507" x="6657975" y="2574925"/>
          <p14:tracePt t="3514" x="6711950" y="2574925"/>
          <p14:tracePt t="3517" x="6767513" y="2574925"/>
          <p14:tracePt t="3521" x="6813550" y="2574925"/>
          <p14:tracePt t="3530" x="6850063" y="2574925"/>
          <p14:tracePt t="3531" x="6877050" y="2574925"/>
          <p14:tracePt t="3537" x="6923088" y="2574925"/>
          <p14:tracePt t="3541" x="6940550" y="2574925"/>
          <p14:tracePt t="3548" x="6967538" y="2574925"/>
          <p14:tracePt t="3551" x="6996113" y="2574925"/>
          <p14:tracePt t="3557" x="7013575" y="2574925"/>
          <p14:tracePt t="3563" x="7032625" y="2584450"/>
          <p14:tracePt t="3567" x="7059613" y="2584450"/>
          <p14:tracePt t="3571" x="7077075" y="2584450"/>
          <p14:tracePt t="3580" x="7113588" y="2584450"/>
          <p14:tracePt t="3581" x="7142163" y="2584450"/>
          <p14:tracePt t="3587" x="7169150" y="2584450"/>
          <p14:tracePt t="3591" x="7186613" y="2584450"/>
          <p14:tracePt t="3598" x="7215188" y="2601913"/>
          <p14:tracePt t="3603" x="7242175" y="2601913"/>
          <p14:tracePt t="3607" x="7278688" y="2601913"/>
          <p14:tracePt t="3614" x="7305675" y="2601913"/>
          <p14:tracePt t="3617" x="7324725" y="2601913"/>
          <p14:tracePt t="3623" x="7342188" y="2611438"/>
          <p14:tracePt t="3630" x="7370763" y="2611438"/>
          <p14:tracePt t="3633" x="7388225" y="2611438"/>
          <p14:tracePt t="3637" x="7407275" y="2620963"/>
          <p14:tracePt t="3644" x="7415213" y="2620963"/>
          <p14:tracePt t="3648" x="7434263" y="2630488"/>
          <p14:tracePt t="3653" x="7451725" y="2630488"/>
          <p14:tracePt t="3665" x="7470775" y="2630488"/>
          <p14:tracePt t="3667" x="7480300" y="2630488"/>
          <p14:tracePt t="3673" x="7497763" y="2630488"/>
          <p14:tracePt t="3680" x="7507288" y="2630488"/>
          <p14:tracePt t="3683" x="7516813" y="2630488"/>
          <p14:tracePt t="3710" x="7524750" y="2630488"/>
          <p14:tracePt t="3905" x="7534275" y="2630488"/>
          <p14:tracePt t="3909" x="7543800" y="2630488"/>
          <p14:tracePt t="3915" x="7553325" y="2620963"/>
          <p14:tracePt t="3919" x="7570788" y="2620963"/>
          <p14:tracePt t="3925" x="7589838" y="2611438"/>
          <p14:tracePt t="3931" x="7607300" y="2611438"/>
          <p14:tracePt t="3935" x="7626350" y="2611438"/>
          <p14:tracePt t="3939" x="7643813" y="2611438"/>
          <p14:tracePt t="3947" x="7662863" y="2611438"/>
          <p14:tracePt t="3951" x="7662863" y="2601913"/>
          <p14:tracePt t="3955" x="7680325" y="2601913"/>
          <p14:tracePt t="3962" x="7699375" y="2601913"/>
          <p14:tracePt t="3965" x="7707313" y="2601913"/>
          <p14:tracePt t="3971" x="7726363" y="2593975"/>
          <p14:tracePt t="3975" x="7743825" y="2593975"/>
          <p14:tracePt t="3981" x="7753350" y="2593975"/>
          <p14:tracePt t="3985" x="7762875" y="2593975"/>
          <p14:tracePt t="3991" x="7772400" y="2593975"/>
          <p14:tracePt t="3997" x="7780338" y="2593975"/>
          <p14:tracePt t="4001" x="7799388" y="2584450"/>
          <p14:tracePt t="4005" x="7816850" y="2584450"/>
          <p14:tracePt t="4012" x="7826375" y="2584450"/>
          <p14:tracePt t="4015" x="7845425" y="2584450"/>
          <p14:tracePt t="4021" x="7862888" y="2584450"/>
          <p14:tracePt t="4031" x="7881938" y="2584450"/>
          <p14:tracePt t="4035" x="7918450" y="2584450"/>
          <p14:tracePt t="4041" x="7926388" y="2584450"/>
          <p14:tracePt t="4047" x="7962900" y="2584450"/>
          <p14:tracePt t="4051" x="7991475" y="2584450"/>
          <p14:tracePt t="4055" x="8027988" y="2584450"/>
          <p14:tracePt t="4062" x="8072438" y="2584450"/>
          <p14:tracePt t="4067" x="8108950" y="2584450"/>
          <p14:tracePt t="4071" x="8147050" y="2584450"/>
          <p14:tracePt t="4079" x="8183563" y="2584450"/>
          <p14:tracePt t="4082" x="8220075" y="2584450"/>
          <p14:tracePt t="4087" x="8256588" y="2584450"/>
          <p14:tracePt t="4091" x="8293100" y="2584450"/>
          <p14:tracePt t="4098" x="8337550" y="2584450"/>
          <p14:tracePt t="4101" x="8366125" y="2584450"/>
          <p14:tracePt t="4107" x="8402638" y="2584450"/>
          <p14:tracePt t="4113" x="8439150" y="2584450"/>
          <p14:tracePt t="4117" x="8466138" y="2584450"/>
          <p14:tracePt t="4121" x="8493125" y="2584450"/>
          <p14:tracePt t="4130" x="8520113" y="2584450"/>
          <p14:tracePt t="4131" x="8539163" y="2584450"/>
          <p14:tracePt t="4137" x="8556625" y="2584450"/>
          <p14:tracePt t="4141" x="8566150" y="2584450"/>
          <p14:tracePt t="4148" x="8585200" y="2584450"/>
          <p14:tracePt t="4157" x="8593138" y="2584450"/>
          <p14:tracePt t="4179" x="8602663" y="2584450"/>
          <p14:tracePt t="4214" x="8612188" y="2584450"/>
          <p14:tracePt t="4233" x="8621713" y="2584450"/>
          <p14:tracePt t="4243" x="8629650" y="2584450"/>
          <p14:tracePt t="4248" x="8639175" y="2584450"/>
          <p14:tracePt t="4253" x="8648700" y="2593975"/>
          <p14:tracePt t="4264" x="8658225" y="2611438"/>
          <p14:tracePt t="4267" x="8666163" y="2611438"/>
          <p14:tracePt t="4273" x="8675688" y="2620963"/>
          <p14:tracePt t="4279" x="8685213" y="2630488"/>
          <p14:tracePt t="4283" x="8694738" y="2638425"/>
          <p14:tracePt t="4289" x="8694738" y="2647950"/>
          <p14:tracePt t="4294" x="8694738" y="2667000"/>
          <p14:tracePt t="4298" x="8694738" y="2684463"/>
          <p14:tracePt t="4305" x="8694738" y="2703513"/>
          <p14:tracePt t="4315" x="8702675" y="2740025"/>
          <p14:tracePt t="4319" x="8702675" y="2767013"/>
          <p14:tracePt t="4323" x="8712200" y="2794000"/>
          <p14:tracePt t="4331" x="8712200" y="2813050"/>
          <p14:tracePt t="4333" x="8712200" y="2840038"/>
          <p14:tracePt t="4339" x="8721725" y="2857500"/>
          <p14:tracePt t="5191" x="8721725" y="2867025"/>
          <p14:tracePt t="5195" x="8785225" y="2876550"/>
          <p14:tracePt t="5201" x="8840788" y="2876550"/>
          <p14:tracePt t="5205" x="8894763" y="2876550"/>
          <p14:tracePt t="5213" x="8940800" y="2894013"/>
          <p14:tracePt t="5217" x="8986838" y="2913063"/>
          <p14:tracePt t="5221" x="9023350" y="2922588"/>
          <p14:tracePt t="5229" x="9069388" y="2930525"/>
          <p14:tracePt t="5231" x="9105900" y="2930525"/>
          <p14:tracePt t="5237" x="9150350" y="2949575"/>
          <p14:tracePt t="5241" x="9215438" y="2959100"/>
          <p14:tracePt t="5247" x="9269413" y="2968625"/>
          <p14:tracePt t="5251" x="9351963" y="2986088"/>
          <p14:tracePt t="5257" x="9442450" y="2995613"/>
          <p14:tracePt t="5263" x="9534525" y="3022600"/>
          <p14:tracePt t="5267" x="9617075" y="3032125"/>
          <p14:tracePt t="5271" x="9726613" y="3049588"/>
          <p14:tracePt t="5280" x="9817100" y="3059113"/>
          <p14:tracePt t="5281" x="9963150" y="3059113"/>
          <p14:tracePt t="5287" x="10109200" y="3078163"/>
          <p14:tracePt t="5291" x="10264775" y="3095625"/>
          <p14:tracePt t="5298" x="10393363" y="3095625"/>
          <p14:tracePt t="5303" x="10539413" y="3105150"/>
          <p14:tracePt t="5307" x="10702925" y="3122613"/>
          <p14:tracePt t="5313" x="10868025" y="3151188"/>
          <p14:tracePt t="5317" x="11014075" y="3168650"/>
          <p14:tracePt t="5321" x="11141075" y="3178175"/>
          <p14:tracePt t="5329" x="11287125" y="3195638"/>
          <p14:tracePt t="5333" x="11434763" y="3214688"/>
          <p14:tracePt t="5337" x="11552238" y="3224213"/>
          <p14:tracePt t="5341" x="11661775" y="3241675"/>
          <p14:tracePt t="5347" x="11771313" y="3251200"/>
          <p14:tracePt t="5353" x="11880850" y="3251200"/>
          <p14:tracePt t="5357" x="11972925" y="3268663"/>
          <p14:tracePt t="5364" x="12072938" y="3268663"/>
          <p14:tracePt t="5367" x="12165013" y="32686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B1663A-7A96-4913-861F-19E402E91F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0" r="1" b="1659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43B1DDF-8E00-40A1-A61F-12C857712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5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8"/>
    </mc:Choice>
    <mc:Fallback>
      <p:transition spd="slow" advTm="27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9" x="12172950" y="3560763"/>
          <p14:tracePt t="533" x="12165013" y="3560763"/>
          <p14:tracePt t="539" x="12155488" y="3560763"/>
          <p14:tracePt t="544" x="12145963" y="3570288"/>
          <p14:tracePt t="553" x="12128500" y="3570288"/>
          <p14:tracePt t="559" x="12118975" y="3570288"/>
          <p14:tracePt t="569" x="12109450" y="3570288"/>
          <p14:tracePt t="575" x="12099925" y="3570288"/>
          <p14:tracePt t="581" x="12091988" y="3570288"/>
          <p14:tracePt t="583" x="12082463" y="3570288"/>
          <p14:tracePt t="589" x="12063413" y="3570288"/>
          <p14:tracePt t="594" x="12045950" y="3579813"/>
          <p14:tracePt t="599" x="12036425" y="3579813"/>
          <p14:tracePt t="605" x="12026900" y="3579813"/>
          <p14:tracePt t="609" x="12009438" y="3579813"/>
          <p14:tracePt t="615" x="11990388" y="3579813"/>
          <p14:tracePt t="623" x="11990388" y="3589338"/>
          <p14:tracePt t="636" x="11982450" y="3589338"/>
          <p14:tracePt t="775" x="11990388" y="3589338"/>
          <p14:tracePt t="781" x="12018963" y="3570288"/>
          <p14:tracePt t="785" x="12026900" y="3552825"/>
          <p14:tracePt t="791" x="12045950" y="3543300"/>
          <p14:tracePt t="797" x="12055475" y="3516313"/>
          <p14:tracePt t="801" x="12063413" y="3506788"/>
          <p14:tracePt t="805" x="12082463" y="3479800"/>
          <p14:tracePt t="812" x="12082463" y="3470275"/>
          <p14:tracePt t="815" x="12091988" y="3451225"/>
          <p14:tracePt t="821" x="12091988" y="3433763"/>
          <p14:tracePt t="831" x="12099925" y="3424238"/>
          <p14:tracePt t="835" x="12099925" y="3414713"/>
          <p14:tracePt t="841" x="12091988" y="3414713"/>
          <p14:tracePt t="851" x="12072938" y="3414713"/>
          <p14:tracePt t="857" x="12055475" y="3414713"/>
          <p14:tracePt t="863" x="12036425" y="3414713"/>
          <p14:tracePt t="867" x="12018963" y="3414713"/>
          <p14:tracePt t="871" x="11999913" y="3424238"/>
          <p14:tracePt t="880" x="11982450" y="3433763"/>
          <p14:tracePt t="881" x="11972925" y="3451225"/>
          <p14:tracePt t="887" x="11953875" y="3460750"/>
          <p14:tracePt t="891" x="11953875" y="3479800"/>
          <p14:tracePt t="897" x="11945938" y="3479800"/>
          <p14:tracePt t="1089" x="11945938" y="3487738"/>
          <p14:tracePt t="1113" x="11945938" y="3451225"/>
          <p14:tracePt t="1133" x="11945938" y="3460750"/>
          <p14:tracePt t="1139" x="11936413" y="3460750"/>
          <p14:tracePt t="1143" x="11936413" y="3470275"/>
          <p14:tracePt t="1149" x="11936413" y="3479800"/>
          <p14:tracePt t="1155" x="11936413" y="3487738"/>
          <p14:tracePt t="1163" x="11936413" y="3497263"/>
          <p14:tracePt t="1169" x="11936413" y="3506788"/>
          <p14:tracePt t="1180" x="11926888" y="3506788"/>
          <p14:tracePt t="1185" x="11926888" y="3516313"/>
          <p14:tracePt t="1189" x="11909425" y="3516313"/>
          <p14:tracePt t="1199" x="11890375" y="3516313"/>
          <p14:tracePt t="1205" x="11880850" y="3516313"/>
          <p14:tracePt t="1209" x="11863388" y="3516313"/>
          <p14:tracePt t="1215" x="11844338" y="3516313"/>
          <p14:tracePt t="1219" x="11826875" y="3516313"/>
          <p14:tracePt t="1225" x="11817350" y="3516313"/>
          <p14:tracePt t="1230" x="11780838" y="3516313"/>
          <p14:tracePt t="1236" x="11753850" y="3516313"/>
          <p14:tracePt t="1239" x="11726863" y="3516313"/>
          <p14:tracePt t="1247" x="11698288" y="3497263"/>
          <p14:tracePt t="1249" x="11661775" y="3497263"/>
          <p14:tracePt t="1255" x="11625263" y="3497263"/>
          <p14:tracePt t="1259" x="11598275" y="3487738"/>
          <p14:tracePt t="1265" x="11561763" y="3487738"/>
          <p14:tracePt t="1269" x="11525250" y="3487738"/>
          <p14:tracePt t="1275" x="11507788" y="3487738"/>
          <p14:tracePt t="1281" x="11498263" y="3487738"/>
          <p14:tracePt t="1285" x="11488738" y="3487738"/>
          <p14:tracePt t="1321" x="11479213" y="3487738"/>
          <p14:tracePt t="1497" x="11471275" y="3487738"/>
          <p14:tracePt t="1503" x="11461750" y="3487738"/>
          <p14:tracePt t="1507" x="11452225" y="3487738"/>
          <p14:tracePt t="1513" x="11434763" y="3487738"/>
          <p14:tracePt t="1517" x="11425238" y="3487738"/>
          <p14:tracePt t="1523" x="11415713" y="3487738"/>
          <p14:tracePt t="1533" x="11406188" y="3487738"/>
          <p14:tracePt t="1537" x="11398250" y="3487738"/>
          <p14:tracePt t="1544" x="11388725" y="3487738"/>
          <p14:tracePt t="1548" x="11379200" y="3487738"/>
          <p14:tracePt t="1564" x="11369675" y="3487738"/>
          <p14:tracePt t="1809" x="11360150" y="3487738"/>
          <p14:tracePt t="1859" x="11360150" y="3497263"/>
          <p14:tracePt t="2031" x="11352213" y="3506788"/>
          <p14:tracePt t="2037" x="11352213" y="3516313"/>
          <p14:tracePt t="2051" x="11352213" y="3524250"/>
          <p14:tracePt t="2078" x="11342688" y="3524250"/>
          <p14:tracePt t="2154" x="11342688" y="3533775"/>
          <p14:tracePt t="2164" x="11333163" y="3533775"/>
          <p14:tracePt t="2167" x="11333163" y="3543300"/>
          <p14:tracePt t="2506" x="11333163" y="3552825"/>
          <p14:tracePt t="2513" x="11323638" y="3570288"/>
          <p14:tracePt t="2515" x="11315700" y="3579813"/>
          <p14:tracePt t="2521" x="11296650" y="3589338"/>
          <p14:tracePt t="2525" x="11296650" y="3597275"/>
          <p14:tracePt t="2537" x="11287125" y="3606800"/>
          <p14:tracePt t="2547" x="11287125" y="3616325"/>
          <p14:tracePt t="2557" x="11279188" y="3616325"/>
          <p14:tracePt t="2621" x="11269663" y="3616325"/>
          <p14:tracePt t="2637" x="11260138" y="3616325"/>
          <p14:tracePt t="2641" x="11250613" y="3616325"/>
          <p14:tracePt t="2647" x="11242675" y="3616325"/>
          <p14:tracePt t="2651" x="11223625" y="3616325"/>
          <p14:tracePt t="2657" x="11206163" y="3625850"/>
          <p14:tracePt t="2662" x="11169650" y="3633788"/>
          <p14:tracePt t="2667" x="11150600" y="3633788"/>
          <p14:tracePt t="2671" x="11123613" y="3633788"/>
          <p14:tracePt t="2679" x="11104563" y="3633788"/>
          <p14:tracePt t="2683" x="11087100" y="3643313"/>
          <p14:tracePt t="2687" x="11077575" y="3652838"/>
          <p14:tracePt t="2695" x="11060113" y="3652838"/>
          <p14:tracePt t="2703" x="11050588" y="3652838"/>
          <p14:tracePt t="2707" x="11031538" y="3652838"/>
          <p14:tracePt t="2717" x="11023600" y="3662363"/>
          <p14:tracePt t="2724" x="11014075" y="3662363"/>
          <p14:tracePt t="2729" x="10995025" y="3662363"/>
          <p14:tracePt t="2733" x="10977563" y="3662363"/>
          <p14:tracePt t="2737" x="10968038" y="3662363"/>
          <p14:tracePt t="2745" x="10941050" y="3662363"/>
          <p14:tracePt t="2747" x="10922000" y="3670300"/>
          <p14:tracePt t="2753" x="10895013" y="3670300"/>
          <p14:tracePt t="2759" x="10858500" y="3670300"/>
          <p14:tracePt t="2764" x="10812463" y="3670300"/>
          <p14:tracePt t="2767" x="10785475" y="3670300"/>
          <p14:tracePt t="2773" x="10748963" y="3670300"/>
          <p14:tracePt t="2778" x="10702925" y="3670300"/>
          <p14:tracePt t="2783" x="10658475" y="3679825"/>
          <p14:tracePt t="2789" x="10566400" y="3679825"/>
          <p14:tracePt t="2795" x="10529888" y="3679825"/>
          <p14:tracePt t="2797" x="10474325" y="3679825"/>
          <p14:tracePt t="2803" x="10401300" y="3679825"/>
          <p14:tracePt t="2809" x="10356850" y="3679825"/>
          <p14:tracePt t="2814" x="10301288" y="3679825"/>
          <p14:tracePt t="2819" x="10264775" y="3679825"/>
          <p14:tracePt t="2823" x="10218738" y="3679825"/>
          <p14:tracePt t="2830" x="10182225" y="3679825"/>
          <p14:tracePt t="2833" x="10137775" y="3679825"/>
          <p14:tracePt t="2839" x="10109200" y="3679825"/>
          <p14:tracePt t="2844" x="10064750" y="3670300"/>
          <p14:tracePt t="2849" x="10036175" y="3662363"/>
          <p14:tracePt t="2853" x="9991725" y="3652838"/>
          <p14:tracePt t="2859" x="9963150" y="3633788"/>
          <p14:tracePt t="2864" x="9936163" y="3633788"/>
          <p14:tracePt t="2869" x="9890125" y="3625850"/>
          <p14:tracePt t="2875" x="9863138" y="3616325"/>
          <p14:tracePt t="2880" x="9836150" y="3606800"/>
          <p14:tracePt t="2883" x="9799638" y="3597275"/>
          <p14:tracePt t="2889" x="9772650" y="3579813"/>
          <p14:tracePt t="2895" x="9734550" y="3570288"/>
          <p14:tracePt t="2916" x="9598025" y="3524250"/>
          <p14:tracePt t="2919" x="9551988" y="3516313"/>
          <p14:tracePt t="2925" x="9525000" y="3506788"/>
          <p14:tracePt t="2931" x="9507538" y="3487738"/>
          <p14:tracePt t="2935" x="9478963" y="3479800"/>
          <p14:tracePt t="2939" x="9461500" y="3479800"/>
          <p14:tracePt t="2947" x="9451975" y="3470275"/>
          <p14:tracePt t="2949" x="9434513" y="3470275"/>
          <p14:tracePt t="2959" x="9424988" y="3470275"/>
          <p14:tracePt t="2965" x="9415463" y="3460750"/>
          <p14:tracePt t="2985" x="9405938" y="3460750"/>
          <p14:tracePt t="2989" x="9405938" y="3451225"/>
          <p14:tracePt t="2997" x="9398000" y="3451225"/>
          <p14:tracePt t="2999" x="9398000" y="3443288"/>
          <p14:tracePt t="3015" x="9388475" y="3443288"/>
          <p14:tracePt t="3031" x="9378950" y="3443288"/>
          <p14:tracePt t="3035" x="9378950" y="3433763"/>
          <p14:tracePt t="3047" x="9369425" y="3433763"/>
          <p14:tracePt t="3063" x="9369425" y="3424238"/>
          <p14:tracePt t="3065" x="9361488" y="3424238"/>
          <p14:tracePt t="3075" x="9361488" y="3414713"/>
          <p14:tracePt t="3085" x="9361488" y="3406775"/>
          <p14:tracePt t="3091" x="9361488" y="3387725"/>
          <p14:tracePt t="3097" x="9361488" y="3378200"/>
          <p14:tracePt t="3101" x="9361488" y="3370263"/>
          <p14:tracePt t="3105" x="9361488" y="3351213"/>
          <p14:tracePt t="3114" x="9351963" y="3324225"/>
          <p14:tracePt t="3115" x="9351963" y="3314700"/>
          <p14:tracePt t="3121" x="9351963" y="3278188"/>
          <p14:tracePt t="3129" x="9351963" y="3241675"/>
          <p14:tracePt t="3131" x="9332913" y="3214688"/>
          <p14:tracePt t="3137" x="9332913" y="3178175"/>
          <p14:tracePt t="3141" x="9332913" y="3151188"/>
          <p14:tracePt t="3147" x="9324975" y="3114675"/>
          <p14:tracePt t="3152" x="9315450" y="3068638"/>
          <p14:tracePt t="3157" x="9315450" y="3041650"/>
          <p14:tracePt t="3163" x="9315450" y="2986088"/>
          <p14:tracePt t="3167" x="9305925" y="2949575"/>
          <p14:tracePt t="3171" x="9305925" y="2913063"/>
          <p14:tracePt t="3179" x="9305925" y="2876550"/>
          <p14:tracePt t="3181" x="9296400" y="2813050"/>
          <p14:tracePt t="3187" x="9296400" y="2784475"/>
          <p14:tracePt t="3191" x="9288463" y="2747963"/>
          <p14:tracePt t="3197" x="9288463" y="2703513"/>
          <p14:tracePt t="3201" x="9278938" y="2674938"/>
          <p14:tracePt t="3207" x="9259888" y="2638425"/>
          <p14:tracePt t="3212" x="9251950" y="2601913"/>
          <p14:tracePt t="3217" x="9242425" y="2574925"/>
          <p14:tracePt t="3221" x="9232900" y="2528888"/>
          <p14:tracePt t="3229" x="9215438" y="2484438"/>
          <p14:tracePt t="3231" x="9196388" y="2438400"/>
          <p14:tracePt t="3237" x="9178925" y="2411413"/>
          <p14:tracePt t="3241" x="9159875" y="2365375"/>
          <p14:tracePt t="3247" x="9150350" y="2328863"/>
          <p14:tracePt t="3253" x="9105900" y="2265363"/>
          <p14:tracePt t="3258" x="9086850" y="2219325"/>
          <p14:tracePt t="3264" x="9059863" y="2173288"/>
          <p14:tracePt t="3267" x="9023350" y="2109788"/>
          <p14:tracePt t="3273" x="8986838" y="2054225"/>
          <p14:tracePt t="3279" x="8950325" y="2009775"/>
          <p14:tracePt t="3283" x="8921750" y="1963738"/>
          <p14:tracePt t="3287" x="8885238" y="1917700"/>
          <p14:tracePt t="3295" x="8858250" y="1871663"/>
          <p14:tracePt t="3297" x="8840788" y="1854200"/>
          <p14:tracePt t="3303" x="8821738" y="1817688"/>
          <p14:tracePt t="3308" x="8804275" y="1798638"/>
          <p14:tracePt t="3313" x="8794750" y="1781175"/>
          <p14:tracePt t="3317" x="8775700" y="1771650"/>
          <p14:tracePt t="3324" x="8775700" y="1762125"/>
          <p14:tracePt t="3329" x="8767763" y="1752600"/>
          <p14:tracePt t="3345" x="8758238" y="1752600"/>
          <p14:tracePt t="3349" x="8758238" y="1744663"/>
          <p14:tracePt t="3358" x="8758238" y="1735138"/>
          <p14:tracePt t="3364" x="8748713" y="1735138"/>
          <p14:tracePt t="3367" x="8748713" y="1716088"/>
          <p14:tracePt t="3373" x="8739188" y="1708150"/>
          <p14:tracePt t="3380" x="8739188" y="1698625"/>
          <p14:tracePt t="3383" x="8731250" y="1689100"/>
          <p14:tracePt t="3389" x="8721725" y="1662113"/>
          <p14:tracePt t="3395" x="8721725" y="1652588"/>
          <p14:tracePt t="3399" x="8712200" y="1625600"/>
          <p14:tracePt t="3403" x="8702675" y="1598613"/>
          <p14:tracePt t="3409" x="8702675" y="1579563"/>
          <p14:tracePt t="3414" x="8694738" y="1562100"/>
          <p14:tracePt t="3419" x="8694738" y="1543050"/>
          <p14:tracePt t="3424" x="8685213" y="1525588"/>
          <p14:tracePt t="3430" x="8685213" y="1516063"/>
          <p14:tracePt t="3433" x="8675688" y="1516063"/>
          <p14:tracePt t="3480" x="8675688" y="1506538"/>
          <p14:tracePt t="3497" x="8675688" y="1497013"/>
          <p14:tracePt t="3499" x="8675688" y="1489075"/>
          <p14:tracePt t="3503" x="8675688" y="1479550"/>
          <p14:tracePt t="3509" x="8675688" y="1470025"/>
          <p14:tracePt t="3515" x="8685213" y="1460500"/>
          <p14:tracePt t="3519" x="8694738" y="1443038"/>
          <p14:tracePt t="3525" x="8702675" y="1433513"/>
          <p14:tracePt t="3535" x="8712200" y="1433513"/>
          <p14:tracePt t="3539" x="8721725" y="1423988"/>
          <p14:tracePt t="3549" x="8721725" y="1416050"/>
          <p14:tracePt t="3565" x="8721725" y="1406525"/>
          <p14:tracePt t="3686" x="8731250" y="1406525"/>
          <p14:tracePt t="3727" x="8731250" y="1397000"/>
          <p14:tracePt t="3877" x="8712200" y="1397000"/>
          <p14:tracePt t="3883" x="8702675" y="1397000"/>
          <p14:tracePt t="3887" x="8685213" y="1397000"/>
          <p14:tracePt t="3897" x="8612188" y="1397000"/>
          <p14:tracePt t="3903" x="8585200" y="1397000"/>
          <p14:tracePt t="3907" x="8539163" y="1416050"/>
          <p14:tracePt t="3914" x="8502650" y="1416050"/>
          <p14:tracePt t="3917" x="8447088" y="1416050"/>
          <p14:tracePt t="3923" x="8374063" y="1416050"/>
          <p14:tracePt t="3929" x="8310563" y="1416050"/>
          <p14:tracePt t="3933" x="8256588" y="1416050"/>
          <p14:tracePt t="3939" x="8183563" y="1416050"/>
          <p14:tracePt t="3945" x="8108950" y="1416050"/>
          <p14:tracePt t="3949" x="8045450" y="1423988"/>
          <p14:tracePt t="3953" x="7972425" y="1423988"/>
          <p14:tracePt t="3959" x="7899400" y="1423988"/>
          <p14:tracePt t="3963" x="7845425" y="1423988"/>
          <p14:tracePt t="3969" x="7789863" y="1423988"/>
          <p14:tracePt t="3973" x="7762875" y="1423988"/>
          <p14:tracePt t="3980" x="7726363" y="1423988"/>
          <p14:tracePt t="3983" x="7689850" y="1423988"/>
          <p14:tracePt t="3989" x="7670800" y="1423988"/>
          <p14:tracePt t="3995" x="7653338" y="1423988"/>
          <p14:tracePt t="3999" x="7634288" y="1423988"/>
          <p14:tracePt t="4003" x="7626350" y="1433513"/>
          <p14:tracePt t="4011" x="7597775" y="1433513"/>
          <p14:tracePt t="4019" x="7580313" y="1433513"/>
          <p14:tracePt t="4023" x="7561263" y="1433513"/>
          <p14:tracePt t="4030" x="7543800" y="1433513"/>
          <p14:tracePt t="4033" x="7516813" y="1433513"/>
          <p14:tracePt t="4039" x="7480300" y="1443038"/>
          <p14:tracePt t="4045" x="7470775" y="1443038"/>
          <p14:tracePt t="4049" x="7434263" y="1443038"/>
          <p14:tracePt t="4055" x="7407275" y="1443038"/>
          <p14:tracePt t="4060" x="7388225" y="1452563"/>
          <p14:tracePt t="4064" x="7370763" y="1452563"/>
          <p14:tracePt t="4069" x="7334250" y="1452563"/>
          <p14:tracePt t="4075" x="7296150" y="1460500"/>
          <p14:tracePt t="4080" x="7269163" y="1460500"/>
          <p14:tracePt t="4085" x="7242175" y="1479550"/>
          <p14:tracePt t="4089" x="7196138" y="1479550"/>
          <p14:tracePt t="4097" x="7169150" y="1479550"/>
          <p14:tracePt t="4099" x="7142163" y="1489075"/>
          <p14:tracePt t="4105" x="7096125" y="1497013"/>
          <p14:tracePt t="4109" x="7059613" y="1497013"/>
          <p14:tracePt t="4115" x="7040563" y="1506538"/>
          <p14:tracePt t="4119" x="6996113" y="1525588"/>
          <p14:tracePt t="4125" x="6967538" y="1525588"/>
          <p14:tracePt t="4130" x="6923088" y="1533525"/>
          <p14:tracePt t="4135" x="6886575" y="1533525"/>
          <p14:tracePt t="4139" x="6840538" y="1543050"/>
          <p14:tracePt t="4147" x="6813550" y="1543050"/>
          <p14:tracePt t="4149" x="6767513" y="1552575"/>
          <p14:tracePt t="4155" x="6731000" y="1552575"/>
          <p14:tracePt t="4159" x="6704013" y="1552575"/>
          <p14:tracePt t="4165" x="6657975" y="1552575"/>
          <p14:tracePt t="4171" x="6602413" y="1562100"/>
          <p14:tracePt t="4175" x="6575425" y="1562100"/>
          <p14:tracePt t="4181" x="6521450" y="1562100"/>
          <p14:tracePt t="4185" x="6465888" y="1562100"/>
          <p14:tracePt t="4191" x="6419850" y="1570038"/>
          <p14:tracePt t="4197" x="6365875" y="1570038"/>
          <p14:tracePt t="4201" x="6310313" y="1570038"/>
          <p14:tracePt t="4206" x="6264275" y="1570038"/>
          <p14:tracePt t="4213" x="6227763" y="1589088"/>
          <p14:tracePt t="4215" x="6183313" y="1589088"/>
          <p14:tracePt t="4221" x="6127750" y="1589088"/>
          <p14:tracePt t="4225" x="6073775" y="1589088"/>
          <p14:tracePt t="4231" x="6027738" y="1598613"/>
          <p14:tracePt t="4235" x="5991225" y="1598613"/>
          <p14:tracePt t="4241" x="5945188" y="1598613"/>
          <p14:tracePt t="4247" x="5908675" y="1598613"/>
          <p14:tracePt t="4251" x="5862638" y="1606550"/>
          <p14:tracePt t="4255" x="5808663" y="1606550"/>
          <p14:tracePt t="4263" x="5772150" y="1606550"/>
          <p14:tracePt t="4265" x="5716588" y="1606550"/>
          <p14:tracePt t="4271" x="5653088" y="1606550"/>
          <p14:tracePt t="4275" x="5597525" y="1606550"/>
          <p14:tracePt t="4281" x="5543550" y="1606550"/>
          <p14:tracePt t="4287" x="5487988" y="1606550"/>
          <p14:tracePt t="4291" x="5434013" y="1606550"/>
          <p14:tracePt t="4296" x="5387975" y="1606550"/>
          <p14:tracePt t="4301" x="5334000" y="1606550"/>
          <p14:tracePt t="4307" x="5297488" y="1606550"/>
          <p14:tracePt t="4313" x="5251450" y="1616075"/>
          <p14:tracePt t="4317" x="5214938" y="1616075"/>
          <p14:tracePt t="4321" x="5168900" y="1616075"/>
          <p14:tracePt t="4329" x="5141913" y="1616075"/>
          <p14:tracePt t="4331" x="5114925" y="1616075"/>
          <p14:tracePt t="4337" x="5086350" y="1616075"/>
          <p14:tracePt t="4342" x="5049838" y="1625600"/>
          <p14:tracePt t="4347" x="5032375" y="1625600"/>
          <p14:tracePt t="4351" x="5005388" y="1625600"/>
          <p14:tracePt t="4357" x="4968875" y="1625600"/>
          <p14:tracePt t="4363" x="4949825" y="1625600"/>
          <p14:tracePt t="4367" x="4913313" y="1625600"/>
          <p14:tracePt t="4371" x="4886325" y="1625600"/>
          <p14:tracePt t="4379" x="4857750" y="1625600"/>
          <p14:tracePt t="4381" x="4830763" y="1625600"/>
          <p14:tracePt t="4387" x="4803775" y="1625600"/>
          <p14:tracePt t="4391" x="4767263" y="1625600"/>
          <p14:tracePt t="4397" x="4740275" y="1625600"/>
          <p14:tracePt t="4403" x="4711700" y="1625600"/>
          <p14:tracePt t="4407" x="4684713" y="1625600"/>
          <p14:tracePt t="4413" x="4667250" y="1625600"/>
          <p14:tracePt t="4417" x="4638675" y="1625600"/>
          <p14:tracePt t="4423" x="4611688" y="1625600"/>
          <p14:tracePt t="4427" x="4575175" y="1625600"/>
          <p14:tracePt t="4433" x="4557713" y="1625600"/>
          <p14:tracePt t="4437" x="4538663" y="1625600"/>
          <p14:tracePt t="4447" x="4521200" y="1625600"/>
          <p14:tracePt t="4453" x="4502150" y="1625600"/>
          <p14:tracePt t="4457" x="4492625" y="1625600"/>
          <p14:tracePt t="4463" x="4484688" y="1625600"/>
          <p14:tracePt t="4645" x="4475163" y="1625600"/>
          <p14:tracePt t="4845" x="4475163" y="1635125"/>
          <p14:tracePt t="4851" x="4475163" y="1643063"/>
          <p14:tracePt t="4855" x="4475163" y="1652588"/>
          <p14:tracePt t="4863" x="4475163" y="1671638"/>
          <p14:tracePt t="4867" x="4475163" y="1708150"/>
          <p14:tracePt t="4871" x="4475163" y="1762125"/>
          <p14:tracePt t="4877" x="4475163" y="1817688"/>
          <p14:tracePt t="4881" x="4475163" y="1871663"/>
          <p14:tracePt t="4887" x="4475163" y="1963738"/>
          <p14:tracePt t="4891" x="4475163" y="2063750"/>
          <p14:tracePt t="4914" x="4475163" y="2428875"/>
          <p14:tracePt t="4917" x="4475163" y="2520950"/>
          <p14:tracePt t="4921" x="4475163" y="2574925"/>
          <p14:tracePt t="4930" x="4475163" y="2647950"/>
          <p14:tracePt t="4931" x="4475163" y="2693988"/>
          <p14:tracePt t="4937" x="4475163" y="2747963"/>
          <p14:tracePt t="4941" x="4475163" y="2784475"/>
          <p14:tracePt t="4947" x="4475163" y="2813050"/>
          <p14:tracePt t="4951" x="4475163" y="2857500"/>
          <p14:tracePt t="4957" x="4475163" y="2886075"/>
          <p14:tracePt t="4963" x="4475163" y="2930525"/>
          <p14:tracePt t="4967" x="4475163" y="2959100"/>
          <p14:tracePt t="4971" x="4475163" y="2986088"/>
          <p14:tracePt t="4977" x="4475163" y="3041650"/>
          <p14:tracePt t="4983" x="4492625" y="3086100"/>
          <p14:tracePt t="4987" x="4502150" y="3159125"/>
          <p14:tracePt t="4991" x="4502150" y="3241675"/>
          <p14:tracePt t="4997" x="4521200" y="3297238"/>
          <p14:tracePt t="5003" x="4529138" y="3387725"/>
          <p14:tracePt t="5007" x="4538663" y="3470275"/>
          <p14:tracePt t="5013" x="4557713" y="3560763"/>
          <p14:tracePt t="5017" x="4557713" y="3652838"/>
          <p14:tracePt t="5023" x="4557713" y="3725863"/>
          <p14:tracePt t="5029" x="4565650" y="3825875"/>
          <p14:tracePt t="5033" x="4584700" y="3898900"/>
          <p14:tracePt t="5037" x="4594225" y="3971925"/>
          <p14:tracePt t="5045" x="4602163" y="4037013"/>
          <p14:tracePt t="5047" x="4602163" y="4090988"/>
          <p14:tracePt t="5053" x="4602163" y="4146550"/>
          <p14:tracePt t="5057" x="4602163" y="4191000"/>
          <p14:tracePt t="5064" x="4602163" y="4219575"/>
          <p14:tracePt t="5067" x="4602163" y="4264025"/>
          <p14:tracePt t="5073" x="4602163" y="4292600"/>
          <p14:tracePt t="5078" x="4602163" y="4346575"/>
          <p14:tracePt t="5083" x="4602163" y="4373563"/>
          <p14:tracePt t="5087" x="4602163" y="4402138"/>
          <p14:tracePt t="5095" x="4602163" y="4446588"/>
          <p14:tracePt t="5099" x="4602163" y="4475163"/>
          <p14:tracePt t="5103" x="4602163" y="4529138"/>
          <p14:tracePt t="5109" x="4621213" y="4565650"/>
          <p14:tracePt t="5113" x="4621213" y="4629150"/>
          <p14:tracePt t="5119" x="4621213" y="4665663"/>
          <p14:tracePt t="5123" x="4630738" y="4738688"/>
          <p14:tracePt t="5130" x="4630738" y="4775200"/>
          <p14:tracePt t="5133" x="4638675" y="4848225"/>
          <p14:tracePt t="5139" x="4638675" y="4894263"/>
          <p14:tracePt t="5146" x="4638675" y="4949825"/>
          <p14:tracePt t="5149" x="4648200" y="4986338"/>
          <p14:tracePt t="5153" x="4648200" y="5013325"/>
          <p14:tracePt t="5161" x="4648200" y="5059363"/>
          <p14:tracePt t="5163" x="4648200" y="5076825"/>
          <p14:tracePt t="5169" x="4648200" y="5105400"/>
          <p14:tracePt t="5173" x="4648200" y="5122863"/>
          <p14:tracePt t="5180" x="4648200" y="5141913"/>
          <p14:tracePt t="5183" x="4648200" y="5149850"/>
          <p14:tracePt t="5189" x="4648200" y="5168900"/>
          <p14:tracePt t="5199" x="4648200" y="5186363"/>
          <p14:tracePt t="5203" x="4648200" y="5205413"/>
          <p14:tracePt t="5210" x="4648200" y="5214938"/>
          <p14:tracePt t="5215" x="4648200" y="5232400"/>
          <p14:tracePt t="5219" x="4648200" y="5251450"/>
          <p14:tracePt t="5225" x="4648200" y="5268913"/>
          <p14:tracePt t="5230" x="4648200" y="5295900"/>
          <p14:tracePt t="5235" x="4648200" y="5314950"/>
          <p14:tracePt t="5239" x="4648200" y="5332413"/>
          <p14:tracePt t="5246" x="4648200" y="5360988"/>
          <p14:tracePt t="5249" x="4648200" y="5378450"/>
          <p14:tracePt t="5255" x="4648200" y="5397500"/>
          <p14:tracePt t="5261" x="4648200" y="5414963"/>
          <p14:tracePt t="5265" x="4648200" y="5434013"/>
          <p14:tracePt t="5276" x="4648200" y="5441950"/>
          <p14:tracePt t="5280" x="4648200" y="5451475"/>
          <p14:tracePt t="5285" x="4648200" y="5461000"/>
          <p14:tracePt t="5296" x="4648200" y="5470525"/>
          <p14:tracePt t="5319" x="4648200" y="5478463"/>
          <p14:tracePt t="5326" x="4648200" y="5487988"/>
          <p14:tracePt t="5415" x="4657725" y="5487988"/>
          <p14:tracePt t="5421" x="4667250" y="5497513"/>
          <p14:tracePt t="5429" x="4675188" y="5497513"/>
          <p14:tracePt t="5431" x="4684713" y="5507038"/>
          <p14:tracePt t="5435" x="4703763" y="5507038"/>
          <p14:tracePt t="5441" x="4703763" y="5514975"/>
          <p14:tracePt t="5446" x="4721225" y="5514975"/>
          <p14:tracePt t="5451" x="4757738" y="5524500"/>
          <p14:tracePt t="5457" x="4767263" y="5524500"/>
          <p14:tracePt t="5463" x="4813300" y="5524500"/>
          <p14:tracePt t="5467" x="4840288" y="5524500"/>
          <p14:tracePt t="5471" x="4886325" y="5524500"/>
          <p14:tracePt t="5477" x="4922838" y="5524500"/>
          <p14:tracePt t="5481" x="4976813" y="5524500"/>
          <p14:tracePt t="5487" x="5032375" y="5524500"/>
          <p14:tracePt t="5491" x="5086350" y="5524500"/>
          <p14:tracePt t="5497" x="5168900" y="5524500"/>
          <p14:tracePt t="5501" x="5260975" y="5524500"/>
          <p14:tracePt t="5508" x="5297488" y="5524500"/>
          <p14:tracePt t="5513" x="5370513" y="5524500"/>
          <p14:tracePt t="5517" x="5461000" y="5524500"/>
          <p14:tracePt t="5521" x="5534025" y="5524500"/>
          <p14:tracePt t="5527" x="5626100" y="5524500"/>
          <p14:tracePt t="5531" x="5735638" y="5524500"/>
          <p14:tracePt t="5537" x="5808663" y="5524500"/>
          <p14:tracePt t="5545" x="5899150" y="5524500"/>
          <p14:tracePt t="5547" x="6027738" y="5524500"/>
          <p14:tracePt t="5551" x="6100763" y="5524500"/>
          <p14:tracePt t="5557" x="6219825" y="5543550"/>
          <p14:tracePt t="5563" x="6310313" y="5543550"/>
          <p14:tracePt t="5567" x="6383338" y="5543550"/>
          <p14:tracePt t="5573" x="6492875" y="5543550"/>
          <p14:tracePt t="5577" x="6584950" y="5551488"/>
          <p14:tracePt t="5583" x="6675438" y="5551488"/>
          <p14:tracePt t="5587" x="6777038" y="5551488"/>
          <p14:tracePt t="5595" x="6850063" y="5551488"/>
          <p14:tracePt t="5597" x="6940550" y="5551488"/>
          <p14:tracePt t="5603" x="7032625" y="5551488"/>
          <p14:tracePt t="5607" x="7105650" y="5561013"/>
          <p14:tracePt t="5613" x="7178675" y="5561013"/>
          <p14:tracePt t="5617" x="7242175" y="5580063"/>
          <p14:tracePt t="5623" x="7334250" y="5580063"/>
          <p14:tracePt t="5628" x="7370763" y="5580063"/>
          <p14:tracePt t="5633" x="7443788" y="5580063"/>
          <p14:tracePt t="5637" x="7497763" y="5580063"/>
          <p14:tracePt t="5645" x="7597775" y="5588000"/>
          <p14:tracePt t="5648" x="7653338" y="5588000"/>
          <p14:tracePt t="5653" x="7726363" y="5588000"/>
          <p14:tracePt t="5660" x="7799388" y="5607050"/>
          <p14:tracePt t="5663" x="7881938" y="5616575"/>
          <p14:tracePt t="5667" x="7954963" y="5616575"/>
          <p14:tracePt t="5673" x="8008938" y="5616575"/>
          <p14:tracePt t="5677" x="8101013" y="5616575"/>
          <p14:tracePt t="5683" x="8164513" y="5624513"/>
          <p14:tracePt t="5689" x="8256588" y="5624513"/>
          <p14:tracePt t="5696" x="8310563" y="5624513"/>
          <p14:tracePt t="5699" x="8366125" y="5624513"/>
          <p14:tracePt t="5703" x="8420100" y="5624513"/>
          <p14:tracePt t="5711" x="8475663" y="5624513"/>
          <p14:tracePt t="5713" x="8520113" y="5624513"/>
          <p14:tracePt t="5719" x="8575675" y="5624513"/>
          <p14:tracePt t="5723" x="8602663" y="5624513"/>
          <p14:tracePt t="5730" x="8629650" y="5624513"/>
          <p14:tracePt t="5733" x="8666163" y="5624513"/>
          <p14:tracePt t="5739" x="8694738" y="5624513"/>
          <p14:tracePt t="5746" x="8712200" y="5634038"/>
          <p14:tracePt t="5749" x="8739188" y="5634038"/>
          <p14:tracePt t="5753" x="8748713" y="5634038"/>
          <p14:tracePt t="5759" x="8758238" y="5634038"/>
          <p14:tracePt t="5763" x="8767763" y="5634038"/>
          <p14:tracePt t="5776" x="8775700" y="5634038"/>
          <p14:tracePt t="5780" x="8785225" y="5634038"/>
          <p14:tracePt t="5789" x="8794750" y="5634038"/>
          <p14:tracePt t="5799" x="8804275" y="5634038"/>
          <p14:tracePt t="5815" x="8812213" y="5634038"/>
          <p14:tracePt t="5819" x="8821738" y="5634038"/>
          <p14:tracePt t="5835" x="8831263" y="5634038"/>
          <p14:tracePt t="5847" x="8840788" y="5634038"/>
          <p14:tracePt t="5849" x="8858250" y="5634038"/>
          <p14:tracePt t="5855" x="8867775" y="5634038"/>
          <p14:tracePt t="5860" x="8885238" y="5634038"/>
          <p14:tracePt t="5865" x="8904288" y="5634038"/>
          <p14:tracePt t="5876" x="8921750" y="5634038"/>
          <p14:tracePt t="5880" x="8940800" y="5634038"/>
          <p14:tracePt t="5885" x="8950325" y="5634038"/>
          <p14:tracePt t="5889" x="8977313" y="5634038"/>
          <p14:tracePt t="5896" x="8996363" y="5634038"/>
          <p14:tracePt t="5914" x="9032875" y="5634038"/>
          <p14:tracePt t="5915" x="9040813" y="5634038"/>
          <p14:tracePt t="5919" x="9059863" y="5634038"/>
          <p14:tracePt t="5926" x="9077325" y="5634038"/>
          <p14:tracePt t="5931" x="9096375" y="5634038"/>
          <p14:tracePt t="5935" x="9105900" y="5634038"/>
          <p14:tracePt t="5941" x="9123363" y="5634038"/>
          <p14:tracePt t="5951" x="9142413" y="5634038"/>
          <p14:tracePt t="5955" x="9150350" y="5634038"/>
          <p14:tracePt t="5963" x="9159875" y="5634038"/>
          <p14:tracePt t="5965" x="9169400" y="5634038"/>
          <p14:tracePt t="5976" x="9178925" y="5634038"/>
          <p14:tracePt t="5981" x="9186863" y="5634038"/>
          <p14:tracePt t="5991" x="9196388" y="5624513"/>
          <p14:tracePt t="6001" x="9215438" y="5624513"/>
          <p14:tracePt t="6013" x="9223375" y="5624513"/>
          <p14:tracePt t="6015" x="9232900" y="5624513"/>
          <p14:tracePt t="6031" x="9242425" y="5616575"/>
          <p14:tracePt t="6037" x="9251950" y="5616575"/>
          <p14:tracePt t="6047" x="9259888" y="5607050"/>
          <p14:tracePt t="6057" x="9259888" y="5597525"/>
          <p14:tracePt t="6067" x="9269413" y="5597525"/>
          <p14:tracePt t="6071" x="9278938" y="5588000"/>
          <p14:tracePt t="6079" x="9288463" y="5580063"/>
          <p14:tracePt t="6081" x="9296400" y="5580063"/>
          <p14:tracePt t="6091" x="9305925" y="5580063"/>
          <p14:tracePt t="6097" x="9305925" y="5570538"/>
          <p14:tracePt t="6101" x="9305925" y="5561013"/>
          <p14:tracePt t="6113" x="9315450" y="5551488"/>
          <p14:tracePt t="6117" x="9324975" y="5551488"/>
          <p14:tracePt t="6121" x="9324975" y="5543550"/>
          <p14:tracePt t="6133" x="9332913" y="5534025"/>
          <p14:tracePt t="6145" x="9342438" y="5524500"/>
          <p14:tracePt t="6153" x="9342438" y="5514975"/>
          <p14:tracePt t="6157" x="9351963" y="5514975"/>
          <p14:tracePt t="6163" x="9351963" y="5507038"/>
          <p14:tracePt t="6167" x="9361488" y="5497513"/>
          <p14:tracePt t="6173" x="9361488" y="5478463"/>
          <p14:tracePt t="6179" x="9361488" y="5461000"/>
          <p14:tracePt t="6183" x="9361488" y="5451475"/>
          <p14:tracePt t="6187" x="9369425" y="5434013"/>
          <p14:tracePt t="6195" x="9369425" y="5414963"/>
          <p14:tracePt t="6197" x="9369425" y="5387975"/>
          <p14:tracePt t="6203" x="9378950" y="5360988"/>
          <p14:tracePt t="6207" x="9398000" y="5341938"/>
          <p14:tracePt t="6213" x="9405938" y="5295900"/>
          <p14:tracePt t="6217" x="9405938" y="5241925"/>
          <p14:tracePt t="6223" x="9415463" y="5186363"/>
          <p14:tracePt t="6229" x="9424988" y="5105400"/>
          <p14:tracePt t="6233" x="9424988" y="5049838"/>
          <p14:tracePt t="6237" x="9442450" y="4995863"/>
          <p14:tracePt t="6245" x="9451975" y="4930775"/>
          <p14:tracePt t="6247" x="9451975" y="4894263"/>
          <p14:tracePt t="6253" x="9451975" y="4840288"/>
          <p14:tracePt t="6261" x="9451975" y="4794250"/>
          <p14:tracePt t="6263" x="9451975" y="4757738"/>
          <p14:tracePt t="6269" x="9451975" y="4721225"/>
          <p14:tracePt t="6273" x="9451975" y="4694238"/>
          <p14:tracePt t="6280" x="9451975" y="4657725"/>
          <p14:tracePt t="6283" x="9451975" y="4621213"/>
          <p14:tracePt t="6289" x="9442450" y="4584700"/>
          <p14:tracePt t="6295" x="9442450" y="4538663"/>
          <p14:tracePt t="6299" x="9424988" y="4502150"/>
          <p14:tracePt t="6303" x="9424988" y="4438650"/>
          <p14:tracePt t="6311" x="9405938" y="4365625"/>
          <p14:tracePt t="6313" x="9388475" y="4283075"/>
          <p14:tracePt t="6319" x="9388475" y="4227513"/>
          <p14:tracePt t="6323" x="9361488" y="4164013"/>
          <p14:tracePt t="6330" x="9351963" y="4073525"/>
          <p14:tracePt t="6333" x="9342438" y="4017963"/>
          <p14:tracePt t="6339" x="9342438" y="3935413"/>
          <p14:tracePt t="6345" x="9324975" y="3844925"/>
          <p14:tracePt t="6349" x="9315450" y="3789363"/>
          <p14:tracePt t="6353" x="9288463" y="3689350"/>
          <p14:tracePt t="6360" x="9278938" y="3633788"/>
          <p14:tracePt t="6363" x="9259888" y="3552825"/>
          <p14:tracePt t="6369" x="9251950" y="3497263"/>
          <p14:tracePt t="6375" x="9251950" y="3433763"/>
          <p14:tracePt t="6381" x="9242425" y="3397250"/>
          <p14:tracePt t="6385" x="9232900" y="3351213"/>
          <p14:tracePt t="6389" x="9232900" y="3297238"/>
          <p14:tracePt t="6397" x="9215438" y="3268663"/>
          <p14:tracePt t="6399" x="9215438" y="3224213"/>
          <p14:tracePt t="6405" x="9215438" y="3195638"/>
          <p14:tracePt t="6412" x="9215438" y="3168650"/>
          <p14:tracePt t="6415" x="9215438" y="3141663"/>
          <p14:tracePt t="6419" x="9215438" y="3095625"/>
          <p14:tracePt t="6426" x="9215438" y="3068638"/>
          <p14:tracePt t="6429" x="9215438" y="3041650"/>
          <p14:tracePt t="6435" x="9215438" y="3022600"/>
          <p14:tracePt t="6439" x="9215438" y="2976563"/>
          <p14:tracePt t="6446" x="9215438" y="2940050"/>
          <p14:tracePt t="6449" x="9215438" y="2913063"/>
          <p14:tracePt t="6455" x="9232900" y="2867025"/>
          <p14:tracePt t="6461" x="9242425" y="2820988"/>
          <p14:tracePt t="6465" x="9242425" y="2784475"/>
          <p14:tracePt t="6469" x="9251950" y="2730500"/>
          <p14:tracePt t="6477" x="9251950" y="2684463"/>
          <p14:tracePt t="6479" x="9251950" y="2657475"/>
          <p14:tracePt t="6485" x="9259888" y="2611438"/>
          <p14:tracePt t="6491" x="9259888" y="2574925"/>
          <p14:tracePt t="6496" x="9278938" y="2528888"/>
          <p14:tracePt t="6501" x="9278938" y="2492375"/>
          <p14:tracePt t="6505" x="9278938" y="2447925"/>
          <p14:tracePt t="6513" x="9278938" y="2411413"/>
          <p14:tracePt t="6515" x="9278938" y="2365375"/>
          <p14:tracePt t="6521" x="9278938" y="2338388"/>
          <p14:tracePt t="6525" x="9288463" y="2309813"/>
          <p14:tracePt t="6531" x="9288463" y="2292350"/>
          <p14:tracePt t="6535" x="9288463" y="2265363"/>
          <p14:tracePt t="6541" x="9288463" y="2246313"/>
          <p14:tracePt t="6546" x="9288463" y="2228850"/>
          <p14:tracePt t="6551" x="9288463" y="2209800"/>
          <p14:tracePt t="6555" x="9288463" y="2192338"/>
          <p14:tracePt t="6562" x="9288463" y="2173288"/>
          <p14:tracePt t="6566" x="9288463" y="2163763"/>
          <p14:tracePt t="6571" x="9288463" y="2155825"/>
          <p14:tracePt t="6617" x="9288463" y="2146300"/>
          <p14:tracePt t="6637" x="9288463" y="2136775"/>
          <p14:tracePt t="6641" x="9288463" y="2127250"/>
          <p14:tracePt t="6647" x="9288463" y="2109788"/>
          <p14:tracePt t="6651" x="9288463" y="2100263"/>
          <p14:tracePt t="6657" x="9288463" y="2082800"/>
          <p14:tracePt t="6663" x="9288463" y="2054225"/>
          <p14:tracePt t="6667" x="9288463" y="2036763"/>
          <p14:tracePt t="6671" x="9288463" y="2027238"/>
          <p14:tracePt t="6678" x="9288463" y="2017713"/>
          <p14:tracePt t="6681" x="9288463" y="2000250"/>
          <p14:tracePt t="6687" x="9288463" y="1963738"/>
          <p14:tracePt t="6691" x="9288463" y="1954213"/>
          <p14:tracePt t="6698" x="9288463" y="1935163"/>
          <p14:tracePt t="6701" x="9288463" y="1917700"/>
          <p14:tracePt t="6707" x="9288463" y="1908175"/>
          <p14:tracePt t="6713" x="9278938" y="1898650"/>
          <p14:tracePt t="6718" x="9278938" y="1890713"/>
          <p14:tracePt t="6729" x="9278938" y="1881188"/>
          <p14:tracePt t="6753" x="9278938" y="1871663"/>
          <p14:tracePt t="6763" x="9278938" y="1862138"/>
          <p14:tracePt t="6767" x="9278938" y="1844675"/>
          <p14:tracePt t="6773" x="9278938" y="1825625"/>
          <p14:tracePt t="6779" x="9278938" y="1808163"/>
          <p14:tracePt t="6783" x="9278938" y="1789113"/>
          <p14:tracePt t="6787" x="9278938" y="1744663"/>
          <p14:tracePt t="6795" x="9278938" y="1716088"/>
          <p14:tracePt t="6797" x="9288463" y="1671638"/>
          <p14:tracePt t="6803" x="9296400" y="1643063"/>
          <p14:tracePt t="6811" x="9296400" y="1616075"/>
          <p14:tracePt t="6813" x="9296400" y="1589088"/>
          <p14:tracePt t="6819" x="9296400" y="1552575"/>
          <p14:tracePt t="6823" x="9296400" y="1525588"/>
          <p14:tracePt t="6830" x="9296400" y="1497013"/>
          <p14:tracePt t="6835" x="9296400" y="1479550"/>
          <p14:tracePt t="6839" x="9296400" y="1470025"/>
          <p14:tracePt t="6845" x="9305925" y="1460500"/>
          <p14:tracePt t="7274" x="9305925" y="1452563"/>
          <p14:tracePt t="7385" x="9296400" y="1452563"/>
          <p14:tracePt t="7389" x="9232900" y="1452563"/>
          <p14:tracePt t="7393" x="9186863" y="1452563"/>
          <p14:tracePt t="7399" x="9150350" y="1452563"/>
          <p14:tracePt t="7403" x="9096375" y="1452563"/>
          <p14:tracePt t="7411" x="9023350" y="1452563"/>
          <p14:tracePt t="7415" x="8959850" y="1452563"/>
          <p14:tracePt t="7419" x="8885238" y="1452563"/>
          <p14:tracePt t="7427" x="8794750" y="1452563"/>
          <p14:tracePt t="7430" x="8702675" y="1452563"/>
          <p14:tracePt t="7435" x="8612188" y="1470025"/>
          <p14:tracePt t="7439" x="8512175" y="1470025"/>
          <p14:tracePt t="7446" x="8420100" y="1470025"/>
          <p14:tracePt t="7449" x="8347075" y="1470025"/>
          <p14:tracePt t="7455" x="8237538" y="1470025"/>
          <p14:tracePt t="7461" x="8147050" y="1479550"/>
          <p14:tracePt t="7465" x="8054975" y="1479550"/>
          <p14:tracePt t="7469" x="7962900" y="1479550"/>
          <p14:tracePt t="7475" x="7889875" y="1479550"/>
          <p14:tracePt t="7480" x="7789863" y="1479550"/>
          <p14:tracePt t="7485" x="7716838" y="1479550"/>
          <p14:tracePt t="7489" x="7643813" y="1479550"/>
          <p14:tracePt t="7496" x="7570788" y="1479550"/>
          <p14:tracePt t="7500" x="7480300" y="1479550"/>
          <p14:tracePt t="7505" x="7407275" y="1479550"/>
          <p14:tracePt t="7511" x="7334250" y="1479550"/>
          <p14:tracePt t="7516" x="7232650" y="1497013"/>
          <p14:tracePt t="7521" x="7159625" y="1497013"/>
          <p14:tracePt t="7525" x="7069138" y="1497013"/>
          <p14:tracePt t="7531" x="6977063" y="1497013"/>
          <p14:tracePt t="7535" x="6886575" y="1497013"/>
          <p14:tracePt t="7539" x="6794500" y="1497013"/>
          <p14:tracePt t="7546" x="6704013" y="1497013"/>
          <p14:tracePt t="7551" x="6594475" y="1497013"/>
          <p14:tracePt t="7555" x="6483350" y="1497013"/>
          <p14:tracePt t="7562" x="6373813" y="1497013"/>
          <p14:tracePt t="7565" x="6300788" y="1497013"/>
          <p14:tracePt t="7571" x="6191250" y="1497013"/>
          <p14:tracePt t="7576" x="6091238" y="1497013"/>
          <p14:tracePt t="7581" x="6000750" y="1497013"/>
          <p14:tracePt t="7585" x="5908675" y="1497013"/>
          <p14:tracePt t="7591" x="5835650" y="1506538"/>
          <p14:tracePt t="7596" x="5726113" y="1506538"/>
          <p14:tracePt t="7601" x="5653088" y="1506538"/>
          <p14:tracePt t="7605" x="5580063" y="1506538"/>
          <p14:tracePt t="7612" x="5497513" y="1506538"/>
          <p14:tracePt t="7617" x="5424488" y="1506538"/>
          <p14:tracePt t="7621" x="5351463" y="1506538"/>
          <p14:tracePt t="7625" x="5278438" y="1506538"/>
          <p14:tracePt t="7635" x="5205413" y="1506538"/>
          <p14:tracePt t="7641" x="5041900" y="1506538"/>
          <p14:tracePt t="7645" x="4986338" y="1506538"/>
          <p14:tracePt t="7651" x="4913313" y="1506538"/>
          <p14:tracePt t="7655" x="4849813" y="1506538"/>
          <p14:tracePt t="7661" x="4794250" y="1506538"/>
          <p14:tracePt t="7665" x="4740275" y="1506538"/>
          <p14:tracePt t="7671" x="4703763" y="1506538"/>
          <p14:tracePt t="7677" x="4648200" y="1506538"/>
          <p14:tracePt t="7681" x="4602163" y="1506538"/>
          <p14:tracePt t="7685" x="4565650" y="1506538"/>
          <p14:tracePt t="7691" x="4521200" y="1506538"/>
          <p14:tracePt t="7695" x="4492625" y="1516063"/>
          <p14:tracePt t="7701" x="4448175" y="1516063"/>
          <p14:tracePt t="7705" x="4419600" y="1516063"/>
          <p14:tracePt t="7712" x="4365625" y="1516063"/>
          <p14:tracePt t="7715" x="4329113" y="1516063"/>
          <p14:tracePt t="7721" x="4283075" y="1516063"/>
          <p14:tracePt t="7725" x="4229100" y="1516063"/>
          <p14:tracePt t="7731" x="4192588" y="1516063"/>
          <p14:tracePt t="7738" x="4146550" y="1516063"/>
          <p14:tracePt t="7742" x="4090988" y="1516063"/>
          <p14:tracePt t="7747" x="4037013" y="1516063"/>
          <p14:tracePt t="7751" x="4000500" y="1516063"/>
          <p14:tracePt t="7757" x="3954463" y="1516063"/>
          <p14:tracePt t="7763" x="3898900" y="1516063"/>
          <p14:tracePt t="7767" x="3862388" y="1525588"/>
          <p14:tracePt t="7773" x="3817938" y="1525588"/>
          <p14:tracePt t="7779" x="3762375" y="1525588"/>
          <p14:tracePt t="7783" x="3725863" y="1525588"/>
          <p14:tracePt t="7787" x="3679825" y="1525588"/>
          <p14:tracePt t="7795" x="3652838" y="1525588"/>
          <p14:tracePt t="7797" x="3625850" y="1525588"/>
          <p14:tracePt t="7803" x="3589338" y="1525588"/>
          <p14:tracePt t="7807" x="3562350" y="1525588"/>
          <p14:tracePt t="7813" x="3543300" y="1525588"/>
          <p14:tracePt t="7817" x="3525838" y="1525588"/>
          <p14:tracePt t="7823" x="3516313" y="1525588"/>
          <p14:tracePt t="7829" x="3497263" y="1525588"/>
          <p14:tracePt t="7834" x="3479800" y="1525588"/>
          <p14:tracePt t="7837" x="3460750" y="1525588"/>
          <p14:tracePt t="7845" x="3443288" y="1525588"/>
          <p14:tracePt t="7849" x="3424238" y="1525588"/>
          <p14:tracePt t="7853" x="3406775" y="1525588"/>
          <p14:tracePt t="7857" x="3397250" y="1525588"/>
          <p14:tracePt t="7864" x="3379788" y="1525588"/>
          <p14:tracePt t="7868" x="3360738" y="1525588"/>
          <p14:tracePt t="7873" x="3343275" y="1525588"/>
          <p14:tracePt t="7879" x="3333750" y="1525588"/>
          <p14:tracePt t="7884" x="3314700" y="1525588"/>
          <p14:tracePt t="7889" x="3297238" y="1525588"/>
          <p14:tracePt t="7895" x="3278188" y="1525588"/>
          <p14:tracePt t="7899" x="3260725" y="1525588"/>
          <p14:tracePt t="7914" x="3205163" y="1525588"/>
          <p14:tracePt t="7919" x="3187700" y="1525588"/>
          <p14:tracePt t="7923" x="3168650" y="1525588"/>
          <p14:tracePt t="7929" x="3159125" y="1525588"/>
          <p14:tracePt t="7939" x="3151188" y="1525588"/>
          <p14:tracePt t="7945" x="3141663" y="1525588"/>
          <p14:tracePt t="7949" x="3132138" y="1525588"/>
          <p14:tracePt t="7960" x="3122613" y="1525588"/>
          <p14:tracePt t="7963" x="3114675" y="1525588"/>
          <p14:tracePt t="8095" x="3105150" y="1525588"/>
          <p14:tracePt t="8115" x="3095625" y="1525588"/>
          <p14:tracePt t="8125" x="3086100" y="1525588"/>
          <p14:tracePt t="8131" x="3078163" y="1525588"/>
          <p14:tracePt t="8135" x="3068638" y="1525588"/>
          <p14:tracePt t="8146" x="3059113" y="1525588"/>
          <p14:tracePt t="8151" x="3049588" y="1525588"/>
          <p14:tracePt t="8171" x="3041650" y="1525588"/>
          <p14:tracePt t="8181" x="3032125" y="1525588"/>
          <p14:tracePt t="8433" x="3022600" y="1525588"/>
          <p14:tracePt t="8745" x="3022600" y="1533525"/>
          <p14:tracePt t="8752" x="3022600" y="1562100"/>
          <p14:tracePt t="8755" x="3022600" y="1589088"/>
          <p14:tracePt t="8762" x="3022600" y="1635125"/>
          <p14:tracePt t="8765" x="3022600" y="1671638"/>
          <p14:tracePt t="8771" x="3022600" y="1698625"/>
          <p14:tracePt t="8777" x="3022600" y="1735138"/>
          <p14:tracePt t="8781" x="3022600" y="1762125"/>
          <p14:tracePt t="8787" x="3022600" y="1789113"/>
          <p14:tracePt t="8791" x="3022600" y="1835150"/>
          <p14:tracePt t="8795" x="3013075" y="1862138"/>
          <p14:tracePt t="8801" x="3013075" y="1890713"/>
          <p14:tracePt t="8805" x="3013075" y="1917700"/>
          <p14:tracePt t="8812" x="3013075" y="1944688"/>
          <p14:tracePt t="8818" x="3013075" y="1981200"/>
          <p14:tracePt t="8821" x="3013075" y="2000250"/>
          <p14:tracePt t="8829" x="3013075" y="2017713"/>
          <p14:tracePt t="8831" x="3013075" y="2046288"/>
          <p14:tracePt t="8837" x="3013075" y="2063750"/>
          <p14:tracePt t="8842" x="3013075" y="2082800"/>
          <p14:tracePt t="8847" x="3013075" y="2090738"/>
          <p14:tracePt t="8852" x="3013075" y="2109788"/>
          <p14:tracePt t="8857" x="3013075" y="2127250"/>
          <p14:tracePt t="8862" x="3013075" y="2163763"/>
          <p14:tracePt t="8867" x="3013075" y="2173288"/>
          <p14:tracePt t="8871" x="3013075" y="2209800"/>
          <p14:tracePt t="8878" x="3013075" y="2236788"/>
          <p14:tracePt t="8883" x="3013075" y="2265363"/>
          <p14:tracePt t="8887" x="3013075" y="2309813"/>
          <p14:tracePt t="8891" x="3022600" y="2346325"/>
          <p14:tracePt t="8897" x="3022600" y="2382838"/>
          <p14:tracePt t="8903" x="3041650" y="2419350"/>
          <p14:tracePt t="8914" x="3041650" y="2501900"/>
          <p14:tracePt t="8917" x="3041650" y="2557463"/>
          <p14:tracePt t="8923" x="3049588" y="2601913"/>
          <p14:tracePt t="8929" x="3049588" y="2657475"/>
          <p14:tracePt t="8933" x="3059113" y="2711450"/>
          <p14:tracePt t="8937" x="3068638" y="2776538"/>
          <p14:tracePt t="8944" x="3068638" y="2830513"/>
          <p14:tracePt t="8947" x="3086100" y="2894013"/>
          <p14:tracePt t="8954" x="3095625" y="2949575"/>
          <p14:tracePt t="8957" x="3095625" y="3005138"/>
          <p14:tracePt t="8963" x="3095625" y="3068638"/>
          <p14:tracePt t="8967" x="3105150" y="3105150"/>
          <p14:tracePt t="8973" x="3105150" y="3159125"/>
          <p14:tracePt t="8979" x="3105150" y="3224213"/>
          <p14:tracePt t="8983" x="3105150" y="3278188"/>
          <p14:tracePt t="8987" x="3105150" y="3333750"/>
          <p14:tracePt t="8997" x="3114675" y="3378200"/>
          <p14:tracePt t="9003" x="3114675" y="3506788"/>
          <p14:tracePt t="9007" x="3114675" y="3560763"/>
          <p14:tracePt t="9012" x="3114675" y="3616325"/>
          <p14:tracePt t="9017" x="3114675" y="3670300"/>
          <p14:tracePt t="9023" x="3114675" y="3743325"/>
          <p14:tracePt t="9028" x="3122613" y="3808413"/>
          <p14:tracePt t="9033" x="3122613" y="3881438"/>
          <p14:tracePt t="9037" x="3122613" y="3954463"/>
          <p14:tracePt t="9043" x="3122613" y="4027488"/>
          <p14:tracePt t="9047" x="3122613" y="4117975"/>
          <p14:tracePt t="9053" x="3122613" y="4191000"/>
          <p14:tracePt t="9057" x="3122613" y="4264025"/>
          <p14:tracePt t="9063" x="3141663" y="4346575"/>
          <p14:tracePt t="9067" x="3141663" y="4419600"/>
          <p14:tracePt t="9073" x="3141663" y="4492625"/>
          <p14:tracePt t="9079" x="3141663" y="4584700"/>
          <p14:tracePt t="9083" x="3151188" y="4665663"/>
          <p14:tracePt t="9087" x="3151188" y="4721225"/>
          <p14:tracePt t="9093" x="3168650" y="4794250"/>
          <p14:tracePt t="9097" x="3168650" y="4848225"/>
          <p14:tracePt t="9103" x="3178175" y="4913313"/>
          <p14:tracePt t="9107" x="3178175" y="4949825"/>
          <p14:tracePt t="9113" x="3187700" y="5013325"/>
          <p14:tracePt t="9117" x="3187700" y="5086350"/>
          <p14:tracePt t="9123" x="3187700" y="5159375"/>
          <p14:tracePt t="9129" x="3205163" y="5232400"/>
          <p14:tracePt t="9133" x="3214688" y="5332413"/>
          <p14:tracePt t="9139" x="3214688" y="5405438"/>
          <p14:tracePt t="9143" x="3214688" y="5514975"/>
          <p14:tracePt t="9149" x="3214688" y="5607050"/>
          <p14:tracePt t="9153" x="3214688" y="5680075"/>
          <p14:tracePt t="9160" x="3232150" y="5770563"/>
          <p14:tracePt t="9163" x="3232150" y="5862638"/>
          <p14:tracePt t="9170" x="3232150" y="5962650"/>
          <p14:tracePt t="9173" x="3232150" y="6035675"/>
          <p14:tracePt t="9179" x="3232150" y="6108700"/>
          <p14:tracePt t="9183" x="3232150" y="6145213"/>
          <p14:tracePt t="9189" x="3232150" y="6200775"/>
          <p14:tracePt t="9194" x="3241675" y="6246813"/>
          <p14:tracePt t="9199" x="3241675" y="6283325"/>
          <p14:tracePt t="9203" x="3241675" y="6319838"/>
          <p14:tracePt t="9212" x="3241675" y="6337300"/>
          <p14:tracePt t="9219" x="3251200" y="6337300"/>
          <p14:tracePt t="9223" x="3251200" y="6346825"/>
          <p14:tracePt t="9229" x="3251200" y="6356350"/>
          <p14:tracePt t="9269" x="3251200" y="6373813"/>
          <p14:tracePt t="9276" x="3251200" y="6383338"/>
          <p14:tracePt t="9279" x="3251200" y="6400800"/>
          <p14:tracePt t="9285" x="3251200" y="6410325"/>
          <p14:tracePt t="9289" x="3251200" y="6429375"/>
          <p14:tracePt t="9296" x="3251200" y="6465888"/>
          <p14:tracePt t="9299" x="3251200" y="6483350"/>
          <p14:tracePt t="9305" x="3251200" y="6492875"/>
          <p14:tracePt t="9312" x="3251200" y="6510338"/>
          <p14:tracePt t="9315" x="3251200" y="6529388"/>
          <p14:tracePt t="9319" x="3251200" y="6538913"/>
          <p14:tracePt t="9326" x="3251200" y="6546850"/>
          <p14:tracePt t="9329" x="3251200" y="6556375"/>
          <p14:tracePt t="9339" x="3251200" y="6565900"/>
          <p14:tracePt t="9379" x="3260725" y="6565900"/>
          <p14:tracePt t="9386" x="3270250" y="6565900"/>
          <p14:tracePt t="9392" x="3297238" y="6565900"/>
          <p14:tracePt t="9396" x="3324225" y="6565900"/>
          <p14:tracePt t="9401" x="3370263" y="6546850"/>
          <p14:tracePt t="9405" x="3433763" y="6538913"/>
          <p14:tracePt t="9412" x="3470275" y="6529388"/>
          <p14:tracePt t="9415" x="3552825" y="6510338"/>
          <p14:tracePt t="9421" x="3643313" y="6502400"/>
          <p14:tracePt t="9427" x="3752850" y="6473825"/>
          <p14:tracePt t="9431" x="3854450" y="6456363"/>
          <p14:tracePt t="9435" x="3981450" y="6429375"/>
          <p14:tracePt t="9441" x="4110038" y="6419850"/>
          <p14:tracePt t="9447" x="4256088" y="6400800"/>
          <p14:tracePt t="9451" x="4383088" y="6400800"/>
          <p14:tracePt t="9455" x="4502150" y="6383338"/>
          <p14:tracePt t="9463" x="4638675" y="6383338"/>
          <p14:tracePt t="9465" x="4784725" y="6383338"/>
          <p14:tracePt t="9471" x="4913313" y="6383338"/>
          <p14:tracePt t="9477" x="5049838" y="6373813"/>
          <p14:tracePt t="9481" x="5178425" y="6373813"/>
          <p14:tracePt t="9488" x="5314950" y="6373813"/>
          <p14:tracePt t="9491" x="5434013" y="6373813"/>
          <p14:tracePt t="9497" x="5543550" y="6373813"/>
          <p14:tracePt t="9501" x="5670550" y="6373813"/>
          <p14:tracePt t="9507" x="5781675" y="6373813"/>
          <p14:tracePt t="9512" x="5908675" y="6373813"/>
          <p14:tracePt t="9517" x="6018213" y="6373813"/>
          <p14:tracePt t="9521" x="6127750" y="6373813"/>
          <p14:tracePt t="9528" x="6219825" y="6373813"/>
          <p14:tracePt t="9531" x="6365875" y="6373813"/>
          <p14:tracePt t="9538" x="6456363" y="6373813"/>
          <p14:tracePt t="9542" x="6548438" y="6373813"/>
          <p14:tracePt t="9547" x="6657975" y="6373813"/>
          <p14:tracePt t="9551" x="6748463" y="6373813"/>
          <p14:tracePt t="9557" x="6840538" y="6373813"/>
          <p14:tracePt t="9562" x="6931025" y="6373813"/>
          <p14:tracePt t="9567" x="6986588" y="6373813"/>
          <p14:tracePt t="9571" x="7096125" y="6373813"/>
          <p14:tracePt t="9578" x="7178675" y="6373813"/>
          <p14:tracePt t="9581" x="7251700" y="6373813"/>
          <p14:tracePt t="9588" x="7342188" y="6373813"/>
          <p14:tracePt t="9591" x="7415213" y="6373813"/>
          <p14:tracePt t="9597" x="7488238" y="6373813"/>
          <p14:tracePt t="9603" x="7580313" y="6373813"/>
          <p14:tracePt t="9607" x="7653338" y="6373813"/>
          <p14:tracePt t="9613" x="7726363" y="6373813"/>
          <p14:tracePt t="9617" x="7816850" y="6373813"/>
          <p14:tracePt t="9623" x="7899400" y="6373813"/>
          <p14:tracePt t="9628" x="7972425" y="6373813"/>
          <p14:tracePt t="9633" x="8027988" y="6373813"/>
          <p14:tracePt t="9637" x="8081963" y="6373813"/>
          <p14:tracePt t="9644" x="8128000" y="6373813"/>
          <p14:tracePt t="9647" x="8164513" y="6373813"/>
          <p14:tracePt t="9653" x="8210550" y="6373813"/>
          <p14:tracePt t="9657" x="8237538" y="6373813"/>
          <p14:tracePt t="9663" x="8264525" y="6364288"/>
          <p14:tracePt t="9667" x="8293100" y="6364288"/>
          <p14:tracePt t="9673" x="8320088" y="6364288"/>
          <p14:tracePt t="9678" x="8337550" y="6364288"/>
          <p14:tracePt t="9683" x="8347075" y="6356350"/>
          <p14:tracePt t="9688" x="8374063" y="6356350"/>
          <p14:tracePt t="9695" x="8383588" y="6356350"/>
          <p14:tracePt t="9697" x="8393113" y="6356350"/>
          <p14:tracePt t="9703" x="8420100" y="6356350"/>
          <p14:tracePt t="9707" x="8439150" y="6346825"/>
          <p14:tracePt t="9713" x="8466138" y="6346825"/>
          <p14:tracePt t="9719" x="8502650" y="6346825"/>
          <p14:tracePt t="9723" x="8548688" y="6346825"/>
          <p14:tracePt t="9729" x="8585200" y="6346825"/>
          <p14:tracePt t="9733" x="8629650" y="6346825"/>
          <p14:tracePt t="9739" x="8666163" y="6346825"/>
          <p14:tracePt t="9746" x="8739188" y="6346825"/>
          <p14:tracePt t="9749" x="8775700" y="6346825"/>
          <p14:tracePt t="9755" x="8821738" y="6346825"/>
          <p14:tracePt t="9760" x="8858250" y="6346825"/>
          <p14:tracePt t="9765" x="8894763" y="6346825"/>
          <p14:tracePt t="9769" x="8921750" y="6346825"/>
          <p14:tracePt t="9777" x="8940800" y="6346825"/>
          <p14:tracePt t="9779" x="8959850" y="6346825"/>
          <p14:tracePt t="9785" x="8977313" y="6346825"/>
          <p14:tracePt t="9796" x="8986838" y="6346825"/>
          <p14:tracePt t="9799" x="8996363" y="6346825"/>
          <p14:tracePt t="9851" x="9004300" y="6346825"/>
          <p14:tracePt t="9915" x="9013825" y="6346825"/>
          <p14:tracePt t="9928" x="9023350" y="6346825"/>
          <p14:tracePt t="9962" x="9023350" y="6337300"/>
          <p14:tracePt t="9972" x="9032875" y="6337300"/>
          <p14:tracePt t="9981" x="9032875" y="6327775"/>
          <p14:tracePt t="10067" x="9032875" y="6319838"/>
          <p14:tracePt t="13351" x="9032875" y="6310313"/>
          <p14:tracePt t="13361" x="9032875" y="6291263"/>
          <p14:tracePt t="13375" x="9032875" y="6283325"/>
          <p14:tracePt t="13381" x="9032875" y="6273800"/>
          <p14:tracePt t="13401" x="9023350" y="6264275"/>
          <p14:tracePt t="13417" x="9023350" y="6254750"/>
          <p14:tracePt t="14409" x="9023350" y="6218238"/>
          <p14:tracePt t="14415" x="9023350" y="6164263"/>
          <p14:tracePt t="14421" x="9023350" y="6118225"/>
          <p14:tracePt t="14427" x="9023350" y="6081713"/>
          <p14:tracePt t="14430" x="9023350" y="6035675"/>
          <p14:tracePt t="14435" x="9013825" y="5999163"/>
          <p14:tracePt t="14439" x="9013825" y="5954713"/>
          <p14:tracePt t="14449" x="9013825" y="5926138"/>
          <p14:tracePt t="14455" x="8986838" y="5826125"/>
          <p14:tracePt t="14461" x="8977313" y="5780088"/>
          <p14:tracePt t="14465" x="8959850" y="5734050"/>
          <p14:tracePt t="14469" x="8940800" y="5697538"/>
          <p14:tracePt t="14476" x="8913813" y="5634038"/>
          <p14:tracePt t="14479" x="8894763" y="5588000"/>
          <p14:tracePt t="14486" x="8867775" y="5487988"/>
          <p14:tracePt t="14489" x="8840788" y="5414963"/>
          <p14:tracePt t="14495" x="8804275" y="5332413"/>
          <p14:tracePt t="14499" x="8758238" y="5232400"/>
          <p14:tracePt t="14505" x="8702675" y="5149850"/>
          <p14:tracePt t="14510" x="8629650" y="5032375"/>
          <p14:tracePt t="14515" x="8585200" y="4930775"/>
          <p14:tracePt t="14519" x="8529638" y="4821238"/>
          <p14:tracePt t="14527" x="8456613" y="4702175"/>
          <p14:tracePt t="14529" x="8402638" y="4602163"/>
          <p14:tracePt t="14536" x="8329613" y="4483100"/>
          <p14:tracePt t="14543" x="8264525" y="4383088"/>
          <p14:tracePt t="14545" x="8183563" y="4300538"/>
          <p14:tracePt t="14549" x="8137525" y="4200525"/>
          <p14:tracePt t="14555" x="8072438" y="4137025"/>
          <p14:tracePt t="14561" x="8018463" y="4073525"/>
          <p14:tracePt t="14565" x="7972425" y="4000500"/>
          <p14:tracePt t="14571" x="7918450" y="3954463"/>
          <p14:tracePt t="14577" x="7872413" y="3898900"/>
          <p14:tracePt t="14581" x="7816850" y="3871913"/>
          <p14:tracePt t="14585" x="7789863" y="3835400"/>
          <p14:tracePt t="14593" x="7743825" y="3798888"/>
          <p14:tracePt t="14595" x="7680325" y="3762375"/>
          <p14:tracePt t="14602" x="7643813" y="3735388"/>
          <p14:tracePt t="14605" x="7597775" y="3698875"/>
          <p14:tracePt t="14611" x="7553325" y="3662363"/>
          <p14:tracePt t="14615" x="7524750" y="3633788"/>
          <p14:tracePt t="14621" x="7488238" y="3606800"/>
          <p14:tracePt t="14626" x="7470775" y="3589338"/>
          <p14:tracePt t="14631" x="7443788" y="3570288"/>
          <p14:tracePt t="14635" x="7407275" y="3543300"/>
          <p14:tracePt t="14643" x="7388225" y="3524250"/>
          <p14:tracePt t="14645" x="7370763" y="3506788"/>
          <p14:tracePt t="14651" x="7342188" y="3487738"/>
          <p14:tracePt t="14656" x="7315200" y="3470275"/>
          <p14:tracePt t="14662" x="7288213" y="3443288"/>
          <p14:tracePt t="14665" x="7259638" y="3424238"/>
          <p14:tracePt t="14671" x="7242175" y="3406775"/>
          <p14:tracePt t="14677" x="7205663" y="3387725"/>
          <p14:tracePt t="14681" x="7178675" y="3351213"/>
          <p14:tracePt t="14687" x="7142163" y="3333750"/>
          <p14:tracePt t="14693" x="7113588" y="3314700"/>
          <p14:tracePt t="14698" x="7069138" y="3297238"/>
          <p14:tracePt t="14701" x="7040563" y="3268663"/>
          <p14:tracePt t="14707" x="6996113" y="3251200"/>
          <p14:tracePt t="14712" x="6967538" y="3232150"/>
          <p14:tracePt t="14717" x="6931025" y="3205163"/>
          <p14:tracePt t="14721" x="6894513" y="3187700"/>
          <p14:tracePt t="14729" x="6858000" y="3168650"/>
          <p14:tracePt t="14731" x="6804025" y="3159125"/>
          <p14:tracePt t="14737" x="6777038" y="3132138"/>
          <p14:tracePt t="14743" x="6731000" y="3122613"/>
          <p14:tracePt t="14748" x="6684963" y="3114675"/>
          <p14:tracePt t="14751" x="6648450" y="3105150"/>
          <p14:tracePt t="14757" x="6602413" y="3095625"/>
          <p14:tracePt t="14762" x="6557963" y="3068638"/>
          <p14:tracePt t="14767" x="6502400" y="3068638"/>
          <p14:tracePt t="14774" x="6456363" y="3049588"/>
          <p14:tracePt t="14778" x="6402388" y="3049588"/>
          <p14:tracePt t="14781" x="6356350" y="3041650"/>
          <p14:tracePt t="14787" x="6319838" y="3041650"/>
          <p14:tracePt t="14795" x="6264275" y="3022600"/>
          <p14:tracePt t="14797" x="6219825" y="3022600"/>
          <p14:tracePt t="14803" x="6183313" y="3022600"/>
          <p14:tracePt t="14808" x="6137275" y="3013075"/>
          <p14:tracePt t="14813" x="6100763" y="3013075"/>
          <p14:tracePt t="14817" x="6064250" y="3005138"/>
          <p14:tracePt t="14823" x="6037263" y="3005138"/>
          <p14:tracePt t="14827" x="6008688" y="3005138"/>
          <p14:tracePt t="14834" x="5991225" y="3005138"/>
          <p14:tracePt t="14837" x="5972175" y="2995613"/>
          <p14:tracePt t="14844" x="5954713" y="2995613"/>
          <p14:tracePt t="14847" x="5945188" y="2995613"/>
          <p14:tracePt t="14853" x="5927725" y="2995613"/>
          <p14:tracePt t="14863" x="5918200" y="2995613"/>
          <p14:tracePt t="14923" x="5908675" y="2995613"/>
          <p14:tracePt t="14959" x="5899150" y="2995613"/>
          <p14:tracePt t="14975" x="5891213" y="2995613"/>
          <p14:tracePt t="14985" x="5881688" y="2995613"/>
          <p14:tracePt t="14989" x="5881688" y="2986088"/>
          <p14:tracePt t="14995" x="5872163" y="2976563"/>
          <p14:tracePt t="14999" x="5862638" y="2976563"/>
          <p14:tracePt t="15005" x="5854700" y="2976563"/>
          <p14:tracePt t="15015" x="5835650" y="2976563"/>
          <p14:tracePt t="15022" x="5826125" y="2968625"/>
          <p14:tracePt t="15025" x="5808663" y="2968625"/>
          <p14:tracePt t="15031" x="5799138" y="2959100"/>
          <p14:tracePt t="15035" x="5789613" y="2949575"/>
          <p14:tracePt t="15043" x="5781675" y="2940050"/>
          <p14:tracePt t="15045" x="5762625" y="2930525"/>
          <p14:tracePt t="15051" x="5753100" y="2922588"/>
          <p14:tracePt t="15055" x="5735638" y="2913063"/>
          <p14:tracePt t="15061" x="5716588" y="2913063"/>
          <p14:tracePt t="15065" x="5708650" y="2903538"/>
          <p14:tracePt t="15076" x="5699125" y="2894013"/>
          <p14:tracePt t="15155" x="5689600" y="2894013"/>
          <p14:tracePt t="15177" x="5680075" y="2894013"/>
          <p14:tracePt t="15181" x="5670550" y="2894013"/>
          <p14:tracePt t="15187" x="5653088" y="2894013"/>
          <p14:tracePt t="15193" x="5643563" y="2894013"/>
          <p14:tracePt t="15197" x="5626100" y="2894013"/>
          <p14:tracePt t="15202" x="5607050" y="2894013"/>
          <p14:tracePt t="15208" x="5597525" y="2886075"/>
          <p14:tracePt t="15211" x="5589588" y="2886075"/>
          <p14:tracePt t="15217" x="5580063" y="2876550"/>
          <p14:tracePt t="15221" x="5570538" y="2867025"/>
          <p14:tracePt t="15228" x="5561013" y="2867025"/>
          <p14:tracePt t="15231" x="5561013" y="2857500"/>
          <p14:tracePt t="15237" x="5553075" y="2857500"/>
          <p14:tracePt t="15343" x="5543550" y="2857500"/>
          <p14:tracePt t="15353" x="5543550" y="2876550"/>
          <p14:tracePt t="15361" x="5543550" y="2922588"/>
          <p14:tracePt t="15363" x="5543550" y="2959100"/>
          <p14:tracePt t="15367" x="5561013" y="3005138"/>
          <p14:tracePt t="15373" x="5570538" y="3041650"/>
          <p14:tracePt t="15378" x="5580063" y="3086100"/>
          <p14:tracePt t="15383" x="5589588" y="3132138"/>
          <p14:tracePt t="15389" x="5607050" y="3159125"/>
          <p14:tracePt t="15395" x="5616575" y="3178175"/>
          <p14:tracePt t="15399" x="5616575" y="3195638"/>
          <p14:tracePt t="15403" x="5626100" y="3205163"/>
          <p14:tracePt t="15411" x="5634038" y="3214688"/>
          <p14:tracePt t="15556" x="5643563" y="3214688"/>
          <p14:tracePt t="15560" x="5662613" y="3205163"/>
          <p14:tracePt t="15565" x="5680075" y="3195638"/>
          <p14:tracePt t="15569" x="5689600" y="3187700"/>
          <p14:tracePt t="15575" x="5726113" y="3168650"/>
          <p14:tracePt t="15581" x="5745163" y="3159125"/>
          <p14:tracePt t="15585" x="5772150" y="3151188"/>
          <p14:tracePt t="15589" x="5818188" y="3122613"/>
          <p14:tracePt t="15595" x="5862638" y="3122613"/>
          <p14:tracePt t="15601" x="5918200" y="3105150"/>
          <p14:tracePt t="15605" x="5972175" y="3105150"/>
          <p14:tracePt t="15611" x="6054725" y="3086100"/>
          <p14:tracePt t="15615" x="6110288" y="3086100"/>
          <p14:tracePt t="15621" x="6200775" y="3078163"/>
          <p14:tracePt t="15626" x="6273800" y="3078163"/>
          <p14:tracePt t="15632" x="6365875" y="3078163"/>
          <p14:tracePt t="15635" x="6438900" y="3078163"/>
          <p14:tracePt t="15643" x="6521450" y="3078163"/>
          <p14:tracePt t="15645" x="6611938" y="3078163"/>
          <p14:tracePt t="15651" x="6684963" y="3078163"/>
          <p14:tracePt t="15655" x="6777038" y="3078163"/>
          <p14:tracePt t="15661" x="6867525" y="3059113"/>
          <p14:tracePt t="15665" x="6923088" y="3059113"/>
          <p14:tracePt t="15671" x="7023100" y="3049588"/>
          <p14:tracePt t="15675" x="7096125" y="3049588"/>
          <p14:tracePt t="15681" x="7169150" y="3049588"/>
          <p14:tracePt t="15685" x="7223125" y="3041650"/>
          <p14:tracePt t="15693" x="7288213" y="3022600"/>
          <p14:tracePt t="15697" x="7342188" y="3022600"/>
          <p14:tracePt t="15701" x="7397750" y="3022600"/>
          <p14:tracePt t="15705" x="7443788" y="3022600"/>
          <p14:tracePt t="15711" x="7480300" y="3013075"/>
          <p14:tracePt t="15717" x="7524750" y="3013075"/>
          <p14:tracePt t="15721" x="7553325" y="3013075"/>
          <p14:tracePt t="15727" x="7580313" y="3013075"/>
          <p14:tracePt t="15731" x="7597775" y="3013075"/>
          <p14:tracePt t="15735" x="7626350" y="3013075"/>
          <p14:tracePt t="15743" x="7634288" y="3013075"/>
          <p14:tracePt t="15747" x="7653338" y="3013075"/>
          <p14:tracePt t="15751" x="7662863" y="3013075"/>
          <p14:tracePt t="15759" x="7670800" y="3013075"/>
          <p14:tracePt t="15797" x="7680325" y="3013075"/>
          <p14:tracePt t="15811" x="7689850" y="3013075"/>
          <p14:tracePt t="15877" x="7689850" y="3005138"/>
          <p14:tracePt t="15885" x="7699375" y="2995613"/>
          <p14:tracePt t="15897" x="7707313" y="2995613"/>
          <p14:tracePt t="15903" x="7707313" y="2986088"/>
          <p14:tracePt t="15909" x="7716838" y="2976563"/>
          <p14:tracePt t="15913" x="7716838" y="2959100"/>
          <p14:tracePt t="15917" x="7716838" y="2949575"/>
          <p14:tracePt t="15924" x="7716838" y="2940050"/>
          <p14:tracePt t="15929" x="7716838" y="2930525"/>
          <p14:tracePt t="15933" x="7726363" y="2913063"/>
          <p14:tracePt t="15938" x="7726363" y="2894013"/>
          <p14:tracePt t="15944" x="7726363" y="2886075"/>
          <p14:tracePt t="15947" x="7726363" y="2867025"/>
          <p14:tracePt t="15953" x="7726363" y="2849563"/>
          <p14:tracePt t="15961" x="7726363" y="2820988"/>
          <p14:tracePt t="15963" x="7726363" y="2803525"/>
          <p14:tracePt t="15969" x="7716838" y="2784475"/>
          <p14:tracePt t="15974" x="7707313" y="2767013"/>
          <p14:tracePt t="15979" x="7699375" y="2747963"/>
          <p14:tracePt t="15984" x="7680325" y="2730500"/>
          <p14:tracePt t="15989" x="7680325" y="2720975"/>
          <p14:tracePt t="15994" x="7662863" y="2703513"/>
          <p14:tracePt t="16009" x="7653338" y="2703513"/>
          <p14:tracePt t="16013" x="7643813" y="2684463"/>
          <p14:tracePt t="16017" x="7634288" y="2684463"/>
          <p14:tracePt t="16028" x="7626350" y="2684463"/>
          <p14:tracePt t="16033" x="7616825" y="2674938"/>
          <p14:tracePt t="16053" x="7607300" y="2667000"/>
          <p14:tracePt t="16059" x="7597775" y="2667000"/>
          <p14:tracePt t="16067" x="7589838" y="2667000"/>
          <p14:tracePt t="16079" x="7580313" y="2667000"/>
          <p14:tracePt t="16083" x="7570788" y="2667000"/>
          <p14:tracePt t="16094" x="7561263" y="2667000"/>
          <p14:tracePt t="16103" x="7553325" y="2667000"/>
          <p14:tracePt t="16111" x="7543800" y="2667000"/>
          <p14:tracePt t="16113" x="7524750" y="2667000"/>
          <p14:tracePt t="16119" x="7507288" y="2667000"/>
          <p14:tracePt t="16124" x="7488238" y="2667000"/>
          <p14:tracePt t="16129" x="7461250" y="2674938"/>
          <p14:tracePt t="16133" x="7434263" y="2693988"/>
          <p14:tracePt t="16139" x="7397750" y="2693988"/>
          <p14:tracePt t="16144" x="7361238" y="2703513"/>
          <p14:tracePt t="16149" x="7334250" y="2703513"/>
          <p14:tracePt t="16155" x="7288213" y="2711450"/>
          <p14:tracePt t="16161" x="7232650" y="2711450"/>
          <p14:tracePt t="16163" x="7178675" y="2711450"/>
          <p14:tracePt t="16169" x="7113588" y="2711450"/>
          <p14:tracePt t="16176" x="7077075" y="2711450"/>
          <p14:tracePt t="16179" x="6996113" y="2711450"/>
          <p14:tracePt t="16185" x="6950075" y="2720975"/>
          <p14:tracePt t="16189" x="6877050" y="2720975"/>
          <p14:tracePt t="16194" x="6804025" y="2720975"/>
          <p14:tracePt t="16199" x="6731000" y="2720975"/>
          <p14:tracePt t="16205" x="6648450" y="2720975"/>
          <p14:tracePt t="16211" x="6575425" y="2720975"/>
          <p14:tracePt t="16215" x="6502400" y="2730500"/>
          <p14:tracePt t="16219" x="6429375" y="2730500"/>
          <p14:tracePt t="16227" x="6365875" y="2757488"/>
          <p14:tracePt t="16229" x="6292850" y="2757488"/>
          <p14:tracePt t="16235" x="6227763" y="2767013"/>
          <p14:tracePt t="16239" x="6173788" y="2784475"/>
          <p14:tracePt t="16245" x="6127750" y="2784475"/>
          <p14:tracePt t="16249" x="6091238" y="2794000"/>
          <p14:tracePt t="16255" x="6045200" y="2794000"/>
          <p14:tracePt t="16261" x="6018213" y="2803525"/>
          <p14:tracePt t="16265" x="5972175" y="2803525"/>
          <p14:tracePt t="16269" x="5945188" y="2803525"/>
          <p14:tracePt t="16276" x="5918200" y="2813050"/>
          <p14:tracePt t="16279" x="5899150" y="2813050"/>
          <p14:tracePt t="16285" x="5881688" y="2813050"/>
          <p14:tracePt t="16293" x="5862638" y="2820988"/>
          <p14:tracePt t="16295" x="5845175" y="2820988"/>
          <p14:tracePt t="16301" x="5835650" y="2830513"/>
          <p14:tracePt t="16305" x="5826125" y="2830513"/>
          <p14:tracePt t="16321" x="5818188" y="2840038"/>
          <p14:tracePt t="16447" x="5818188" y="2849563"/>
          <p14:tracePt t="16471" x="5808663" y="2857500"/>
          <p14:tracePt t="16478" x="5808663" y="2867025"/>
          <p14:tracePt t="16481" x="5808663" y="2876550"/>
          <p14:tracePt t="16492" x="5808663" y="2894013"/>
          <p14:tracePt t="16501" x="5808663" y="2903538"/>
          <p14:tracePt t="16509" x="5808663" y="2913063"/>
          <p14:tracePt t="16521" x="5808663" y="2922588"/>
          <p14:tracePt t="16533" x="5808663" y="2930525"/>
          <p14:tracePt t="16537" x="5818188" y="2940050"/>
          <p14:tracePt t="16544" x="5818188" y="2949575"/>
          <p14:tracePt t="16547" x="5818188" y="2959100"/>
          <p14:tracePt t="16553" x="5826125" y="2968625"/>
          <p14:tracePt t="16567" x="5835650" y="2968625"/>
          <p14:tracePt t="16575" x="5835650" y="2976563"/>
          <p14:tracePt t="16578" x="5845175" y="2986088"/>
          <p14:tracePt t="16584" x="5854700" y="2986088"/>
          <p14:tracePt t="16594" x="5862638" y="2986088"/>
          <p14:tracePt t="16597" x="5881688" y="2986088"/>
          <p14:tracePt t="16603" x="5881688" y="2995613"/>
          <p14:tracePt t="16609" x="5891213" y="2995613"/>
          <p14:tracePt t="16613" x="5908675" y="2995613"/>
          <p14:tracePt t="16617" x="5927725" y="2995613"/>
          <p14:tracePt t="16623" x="5945188" y="2995613"/>
          <p14:tracePt t="16629" x="5964238" y="2995613"/>
          <p14:tracePt t="16633" x="5991225" y="2995613"/>
          <p14:tracePt t="16637" x="6018213" y="2995613"/>
          <p14:tracePt t="16644" x="6037263" y="2986088"/>
          <p14:tracePt t="16649" x="6081713" y="2976563"/>
          <p14:tracePt t="16653" x="6110288" y="2959100"/>
          <p14:tracePt t="16661" x="6146800" y="2940050"/>
          <p14:tracePt t="16663" x="6164263" y="2940050"/>
          <p14:tracePt t="16669" x="6191250" y="2922588"/>
          <p14:tracePt t="16673" x="6210300" y="2922588"/>
          <p14:tracePt t="16679" x="6237288" y="2913063"/>
          <p14:tracePt t="16684" x="6246813" y="2903538"/>
          <p14:tracePt t="16689" x="6256338" y="2903538"/>
          <p14:tracePt t="16694" x="6273800" y="2894013"/>
          <p14:tracePt t="16703" x="6283325" y="2886075"/>
          <p14:tracePt t="16839" x="6283325" y="2876550"/>
          <p14:tracePt t="16845" x="6300788" y="2857500"/>
          <p14:tracePt t="16849" x="6310313" y="2849563"/>
          <p14:tracePt t="16855" x="6337300" y="2830513"/>
          <p14:tracePt t="16861" x="6356350" y="2820988"/>
          <p14:tracePt t="16866" x="6373813" y="2803525"/>
          <p14:tracePt t="16871" x="6410325" y="2784475"/>
          <p14:tracePt t="16877" x="6429375" y="2776538"/>
          <p14:tracePt t="16879" x="6456363" y="2757488"/>
          <p14:tracePt t="16885" x="6483350" y="2747963"/>
          <p14:tracePt t="16893" x="6521450" y="2730500"/>
          <p14:tracePt t="16895" x="6548438" y="2720975"/>
          <p14:tracePt t="16912" x="6638925" y="2711450"/>
          <p14:tracePt t="16915" x="6667500" y="2703513"/>
          <p14:tracePt t="16921" x="6694488" y="2703513"/>
          <p14:tracePt t="16927" x="6721475" y="2703513"/>
          <p14:tracePt t="16931" x="6757988" y="2703513"/>
          <p14:tracePt t="16935" x="6794500" y="2703513"/>
          <p14:tracePt t="16942" x="6821488" y="2703513"/>
          <p14:tracePt t="16945" x="6858000" y="2703513"/>
          <p14:tracePt t="16951" x="6886575" y="2703513"/>
          <p14:tracePt t="16955" x="6913563" y="2703513"/>
          <p14:tracePt t="16961" x="6940550" y="2703513"/>
          <p14:tracePt t="16965" x="6986588" y="2703513"/>
          <p14:tracePt t="16971" x="7013575" y="2703513"/>
          <p14:tracePt t="16978" x="7040563" y="2703513"/>
          <p14:tracePt t="16981" x="7086600" y="2703513"/>
          <p14:tracePt t="16985" x="7096125" y="2703513"/>
          <p14:tracePt t="16993" x="7132638" y="2711450"/>
          <p14:tracePt t="16995" x="7159625" y="2720975"/>
          <p14:tracePt t="17001" x="7186613" y="2730500"/>
          <p14:tracePt t="17009" x="7223125" y="2740025"/>
          <p14:tracePt t="17011" x="7251700" y="2747963"/>
          <p14:tracePt t="17017" x="7278688" y="2767013"/>
          <p14:tracePt t="17021" x="7296150" y="2776538"/>
          <p14:tracePt t="17028" x="7324725" y="2794000"/>
          <p14:tracePt t="17031" x="7351713" y="2794000"/>
          <p14:tracePt t="17037" x="7370763" y="2803525"/>
          <p14:tracePt t="17042" x="7378700" y="2813050"/>
          <p14:tracePt t="17047" x="7388225" y="2813050"/>
          <p14:tracePt t="17051" x="7397750" y="2813050"/>
          <p14:tracePt t="17059" x="7397750" y="2820988"/>
          <p14:tracePt t="17062" x="7407275" y="2820988"/>
          <p14:tracePt t="17067" x="7407275" y="2830513"/>
          <p14:tracePt t="17078" x="7415213" y="2830513"/>
          <p14:tracePt t="17289" x="7415213" y="2820988"/>
          <p14:tracePt t="17303" x="7424738" y="2820988"/>
          <p14:tracePt t="17319" x="7424738" y="2813050"/>
          <p14:tracePt t="17481" x="7415213" y="2803525"/>
          <p14:tracePt t="17491" x="7407275" y="2803525"/>
          <p14:tracePt t="17501" x="7397750" y="2803525"/>
          <p14:tracePt t="17505" x="7388225" y="2803525"/>
          <p14:tracePt t="17515" x="7388225" y="2794000"/>
          <p14:tracePt t="17527" x="7378700" y="2794000"/>
          <p14:tracePt t="17535" x="7370763" y="2794000"/>
          <p14:tracePt t="17545" x="7361238" y="2794000"/>
          <p14:tracePt t="17559" x="7351713" y="2794000"/>
          <p14:tracePt t="17561" x="7342188" y="2794000"/>
          <p14:tracePt t="17571" x="7334250" y="2794000"/>
          <p14:tracePt t="17593" x="7324725" y="2794000"/>
          <p14:tracePt t="17597" x="7315200" y="2794000"/>
          <p14:tracePt t="17621" x="7305675" y="2794000"/>
          <p14:tracePt t="17631" x="7296150" y="2794000"/>
          <p14:tracePt t="18112" x="7288213" y="2794000"/>
          <p14:tracePt t="18127" x="7278688" y="2794000"/>
          <p14:tracePt t="18268" x="7269163" y="2794000"/>
          <p14:tracePt t="18273" x="7259638" y="2794000"/>
          <p14:tracePt t="18277" x="7242175" y="2794000"/>
          <p14:tracePt t="18283" x="7223125" y="2794000"/>
          <p14:tracePt t="18287" x="7205663" y="2794000"/>
          <p14:tracePt t="18293" x="7196138" y="2784475"/>
          <p14:tracePt t="18297" x="7186613" y="2776538"/>
          <p14:tracePt t="18303" x="7159625" y="2767013"/>
          <p14:tracePt t="18309" x="7142163" y="2757488"/>
          <p14:tracePt t="18313" x="7142163" y="2747963"/>
          <p14:tracePt t="18317" x="7123113" y="2730500"/>
          <p14:tracePt t="18324" x="7105650" y="2720975"/>
          <p14:tracePt t="18328" x="7096125" y="2703513"/>
          <p14:tracePt t="18333" x="7086600" y="2684463"/>
          <p14:tracePt t="18337" x="7077075" y="2667000"/>
          <p14:tracePt t="18344" x="7077075" y="2657475"/>
          <p14:tracePt t="18347" x="7069138" y="2638425"/>
          <p14:tracePt t="18353" x="7069138" y="2611438"/>
          <p14:tracePt t="18359" x="7069138" y="2601913"/>
          <p14:tracePt t="18367" x="7069138" y="2584450"/>
          <p14:tracePt t="18383" x="7069138" y="2574925"/>
          <p14:tracePt t="18394" x="7077075" y="2565400"/>
          <p14:tracePt t="18399" x="7086600" y="2565400"/>
          <p14:tracePt t="18403" x="7086600" y="2547938"/>
          <p14:tracePt t="18410" x="7105650" y="2547938"/>
          <p14:tracePt t="18413" x="7123113" y="2547938"/>
          <p14:tracePt t="18419" x="7132638" y="2547938"/>
          <p14:tracePt t="18423" x="7150100" y="2547938"/>
          <p14:tracePt t="18429" x="7169150" y="2547938"/>
          <p14:tracePt t="18433" x="7196138" y="2547938"/>
          <p14:tracePt t="18439" x="7223125" y="2547938"/>
          <p14:tracePt t="18444" x="7251700" y="2547938"/>
          <p14:tracePt t="18449" x="7305675" y="2547938"/>
          <p14:tracePt t="18453" x="7378700" y="2547938"/>
          <p14:tracePt t="18460" x="7443788" y="2547938"/>
          <p14:tracePt t="18463" x="7534275" y="2565400"/>
          <p14:tracePt t="18469" x="7607300" y="2574925"/>
          <p14:tracePt t="18477" x="7689850" y="2574925"/>
          <p14:tracePt t="18479" x="7799388" y="2593975"/>
          <p14:tracePt t="18483" x="7889875" y="2601913"/>
          <p14:tracePt t="18489" x="7991475" y="2630488"/>
          <p14:tracePt t="18495" x="8064500" y="2647950"/>
          <p14:tracePt t="18499" x="8164513" y="2674938"/>
          <p14:tracePt t="18505" x="8256588" y="2703513"/>
          <p14:tracePt t="18511" x="8320088" y="2730500"/>
          <p14:tracePt t="18515" x="8383588" y="2747963"/>
          <p14:tracePt t="18519" x="8447088" y="2776538"/>
          <p14:tracePt t="18527" x="8475663" y="2794000"/>
          <p14:tracePt t="18529" x="8502650" y="2813050"/>
          <p14:tracePt t="18535" x="8520113" y="2820988"/>
          <p14:tracePt t="18539" x="8529638" y="2830513"/>
          <p14:tracePt t="18645" x="8520113" y="2830513"/>
          <p14:tracePt t="18651" x="8493125" y="2813050"/>
          <p14:tracePt t="18655" x="8447088" y="2803525"/>
          <p14:tracePt t="18661" x="8420100" y="2767013"/>
          <p14:tracePt t="18665" x="8356600" y="2747963"/>
          <p14:tracePt t="18671" x="8310563" y="2720975"/>
          <p14:tracePt t="18677" x="8220075" y="2693988"/>
          <p14:tracePt t="18681" x="8137525" y="2667000"/>
          <p14:tracePt t="18685" x="8035925" y="2630488"/>
          <p14:tracePt t="18692" x="7962900" y="2601913"/>
          <p14:tracePt t="18697" x="7862888" y="2557463"/>
          <p14:tracePt t="18701" x="7780338" y="2547938"/>
          <p14:tracePt t="18705" x="7689850" y="2520950"/>
          <p14:tracePt t="18711" x="7607300" y="2492375"/>
          <p14:tracePt t="18717" x="7534275" y="2465388"/>
          <p14:tracePt t="18721" x="7451725" y="2455863"/>
          <p14:tracePt t="18727" x="7378700" y="2438400"/>
          <p14:tracePt t="18731" x="7315200" y="2428875"/>
          <p14:tracePt t="18737" x="7278688" y="2428875"/>
          <p14:tracePt t="18742" x="7223125" y="2419350"/>
          <p14:tracePt t="18747" x="7178675" y="2401888"/>
          <p14:tracePt t="18751" x="7150100" y="2401888"/>
          <p14:tracePt t="18758" x="7105650" y="2401888"/>
          <p14:tracePt t="18761" x="7086600" y="2401888"/>
          <p14:tracePt t="18767" x="7059613" y="2401888"/>
          <p14:tracePt t="18771" x="7040563" y="2401888"/>
          <p14:tracePt t="18777" x="7013575" y="2401888"/>
          <p14:tracePt t="18781" x="6996113" y="2401888"/>
          <p14:tracePt t="18787" x="6977063" y="2401888"/>
          <p14:tracePt t="18791" x="6967538" y="2401888"/>
          <p14:tracePt t="18797" x="6950075" y="2401888"/>
          <p14:tracePt t="18810" x="6940550" y="2401888"/>
          <p14:tracePt t="18811" x="6931025" y="2401888"/>
          <p14:tracePt t="18817" x="6923088" y="2401888"/>
          <p14:tracePt t="18827" x="6913563" y="2401888"/>
          <p14:tracePt t="18843" x="6904038" y="2401888"/>
          <p14:tracePt t="18867" x="6904038" y="2411413"/>
          <p14:tracePt t="18877" x="6904038" y="2419350"/>
          <p14:tracePt t="18883" x="6904038" y="2438400"/>
          <p14:tracePt t="18887" x="6904038" y="2447925"/>
          <p14:tracePt t="18893" x="6894513" y="2474913"/>
          <p14:tracePt t="18897" x="6894513" y="2501900"/>
          <p14:tracePt t="18912" x="6894513" y="2584450"/>
          <p14:tracePt t="18913" x="6877050" y="2620963"/>
          <p14:tracePt t="18917" x="6877050" y="2684463"/>
          <p14:tracePt t="18925" x="6877050" y="2757488"/>
          <p14:tracePt t="18927" x="6877050" y="2794000"/>
          <p14:tracePt t="18933" x="6877050" y="2849563"/>
          <p14:tracePt t="18939" x="6867525" y="2913063"/>
          <p14:tracePt t="18944" x="6867525" y="2949575"/>
          <p14:tracePt t="18947" x="6867525" y="2976563"/>
          <p14:tracePt t="18953" x="6867525" y="3022600"/>
          <p14:tracePt t="18960" x="6867525" y="3049588"/>
          <p14:tracePt t="18963" x="6867525" y="3068638"/>
          <p14:tracePt t="18969" x="6877050" y="3068638"/>
          <p14:tracePt t="18974" x="6877050" y="3078163"/>
          <p14:tracePt t="19053" x="6886575" y="3078163"/>
          <p14:tracePt t="19060" x="6894513" y="3078163"/>
          <p14:tracePt t="19063" x="6904038" y="3078163"/>
          <p14:tracePt t="19069" x="6913563" y="3068638"/>
          <p14:tracePt t="19077" x="6950075" y="3049588"/>
          <p14:tracePt t="19079" x="6996113" y="3022600"/>
          <p14:tracePt t="19085" x="7023100" y="3005138"/>
          <p14:tracePt t="19090" x="7069138" y="2968625"/>
          <p14:tracePt t="19096" x="7113588" y="2959100"/>
          <p14:tracePt t="19099" x="7159625" y="2940050"/>
          <p14:tracePt t="19105" x="7215188" y="2913063"/>
          <p14:tracePt t="19111" x="7278688" y="2903538"/>
          <p14:tracePt t="19115" x="7334250" y="2886075"/>
          <p14:tracePt t="19119" x="7397750" y="2867025"/>
          <p14:tracePt t="19126" x="7488238" y="2867025"/>
          <p14:tracePt t="19129" x="7561263" y="2867025"/>
          <p14:tracePt t="19135" x="7662863" y="2849563"/>
          <p14:tracePt t="19139" x="7772400" y="2849563"/>
          <p14:tracePt t="19145" x="7845425" y="2840038"/>
          <p14:tracePt t="19149" x="7972425" y="2840038"/>
          <p14:tracePt t="19155" x="8064500" y="2840038"/>
          <p14:tracePt t="19160" x="8137525" y="2840038"/>
          <p14:tracePt t="19165" x="8228013" y="2840038"/>
          <p14:tracePt t="19171" x="8310563" y="2840038"/>
          <p14:tracePt t="19177" x="8383588" y="2840038"/>
          <p14:tracePt t="19179" x="8420100" y="2830513"/>
          <p14:tracePt t="19185" x="8483600" y="2830513"/>
          <p14:tracePt t="19191" x="8520113" y="2830513"/>
          <p14:tracePt t="19195" x="8556625" y="2830513"/>
          <p14:tracePt t="19201" x="8575675" y="2830513"/>
          <p14:tracePt t="19205" x="8593138" y="2830513"/>
          <p14:tracePt t="19211" x="8602663" y="2830513"/>
          <p14:tracePt t="19347" x="8602663" y="2820988"/>
          <p14:tracePt t="19351" x="8602663" y="2803525"/>
          <p14:tracePt t="19357" x="8602663" y="2776538"/>
          <p14:tracePt t="19361" x="8612188" y="2747963"/>
          <p14:tracePt t="19367" x="8612188" y="2703513"/>
          <p14:tracePt t="19371" x="8612188" y="2667000"/>
          <p14:tracePt t="19377" x="8612188" y="2620963"/>
          <p14:tracePt t="19381" x="8612188" y="2584450"/>
          <p14:tracePt t="19387" x="8621713" y="2547938"/>
          <p14:tracePt t="19394" x="8621713" y="2511425"/>
          <p14:tracePt t="19397" x="8621713" y="2484438"/>
          <p14:tracePt t="19401" x="8621713" y="2447925"/>
          <p14:tracePt t="19410" x="8621713" y="2419350"/>
          <p14:tracePt t="19413" x="8621713" y="2401888"/>
          <p14:tracePt t="19417" x="8621713" y="2382838"/>
          <p14:tracePt t="19424" x="8621713" y="2355850"/>
          <p14:tracePt t="19427" x="8621713" y="2346325"/>
          <p14:tracePt t="19433" x="8621713" y="2338388"/>
          <p14:tracePt t="19444" x="8621713" y="2328863"/>
          <p14:tracePt t="19569" x="8585200" y="2328863"/>
          <p14:tracePt t="19573" x="8566150" y="2328863"/>
          <p14:tracePt t="19579" x="8539163" y="2328863"/>
          <p14:tracePt t="19583" x="8502650" y="2328863"/>
          <p14:tracePt t="19589" x="8456613" y="2328863"/>
          <p14:tracePt t="19593" x="8420100" y="2328863"/>
          <p14:tracePt t="19599" x="8374063" y="2328863"/>
          <p14:tracePt t="19603" x="8320088" y="2328863"/>
          <p14:tracePt t="19610" x="8247063" y="2328863"/>
          <p14:tracePt t="19613" x="8174038" y="2328863"/>
          <p14:tracePt t="19619" x="8101013" y="2328863"/>
          <p14:tracePt t="19625" x="8008938" y="2328863"/>
          <p14:tracePt t="19629" x="7899400" y="2328863"/>
          <p14:tracePt t="19633" x="7772400" y="2328863"/>
          <p14:tracePt t="19640" x="7626350" y="2328863"/>
          <p14:tracePt t="19643" x="7497763" y="2328863"/>
          <p14:tracePt t="19649" x="7388225" y="2328863"/>
          <p14:tracePt t="19655" x="7242175" y="2328863"/>
          <p14:tracePt t="19660" x="7096125" y="2328863"/>
          <p14:tracePt t="19665" x="6967538" y="2346325"/>
          <p14:tracePt t="19669" x="6840538" y="2346325"/>
          <p14:tracePt t="19677" x="6694488" y="2365375"/>
          <p14:tracePt t="19679" x="6575425" y="2365375"/>
          <p14:tracePt t="19685" x="6446838" y="2374900"/>
          <p14:tracePt t="19689" x="6356350" y="2374900"/>
          <p14:tracePt t="19695" x="6264275" y="2374900"/>
          <p14:tracePt t="19699" x="6173788" y="2374900"/>
          <p14:tracePt t="19705" x="6100763" y="2392363"/>
          <p14:tracePt t="19710" x="6037263" y="2392363"/>
          <p14:tracePt t="19715" x="6000750" y="2392363"/>
          <p14:tracePt t="19719" x="5972175" y="2401888"/>
          <p14:tracePt t="19727" x="5935663" y="2401888"/>
          <p14:tracePt t="19729" x="5918200" y="2411413"/>
          <p14:tracePt t="19745" x="5908675" y="2411413"/>
          <p14:tracePt t="19897" x="5908675" y="2419350"/>
          <p14:tracePt t="19908" x="5908675" y="2438400"/>
          <p14:tracePt t="19911" x="5908675" y="2474913"/>
          <p14:tracePt t="19917" x="5908675" y="2511425"/>
          <p14:tracePt t="19921" x="5908675" y="2557463"/>
          <p14:tracePt t="19927" x="5908675" y="2611438"/>
          <p14:tracePt t="19931" x="5908675" y="2667000"/>
          <p14:tracePt t="19938" x="5908675" y="2720975"/>
          <p14:tracePt t="19943" x="5908675" y="2776538"/>
          <p14:tracePt t="19947" x="5908675" y="2830513"/>
          <p14:tracePt t="19951" x="5918200" y="2876550"/>
          <p14:tracePt t="19959" x="5918200" y="2922588"/>
          <p14:tracePt t="19961" x="5927725" y="2949575"/>
          <p14:tracePt t="19967" x="5935663" y="2976563"/>
          <p14:tracePt t="19971" x="5945188" y="2995613"/>
          <p14:tracePt t="19977" x="5945188" y="3005138"/>
          <p14:tracePt t="19983" x="5945188" y="3013075"/>
          <p14:tracePt t="19987" x="5954713" y="3022600"/>
          <p14:tracePt t="19997" x="5964238" y="3032125"/>
          <p14:tracePt t="20103" x="5972175" y="3032125"/>
          <p14:tracePt t="20110" x="5991225" y="3032125"/>
          <p14:tracePt t="20113" x="6018213" y="3022600"/>
          <p14:tracePt t="20119" x="6045200" y="3005138"/>
          <p14:tracePt t="20125" x="6091238" y="2995613"/>
          <p14:tracePt t="20129" x="6137275" y="2976563"/>
          <p14:tracePt t="20133" x="6200775" y="2949575"/>
          <p14:tracePt t="20140" x="6283325" y="2913063"/>
          <p14:tracePt t="20144" x="6356350" y="2886075"/>
          <p14:tracePt t="20149" x="6456363" y="2840038"/>
          <p14:tracePt t="20153" x="6548438" y="2813050"/>
          <p14:tracePt t="20161" x="6667500" y="2784475"/>
          <p14:tracePt t="20163" x="6784975" y="2740025"/>
          <p14:tracePt t="20169" x="6913563" y="2703513"/>
          <p14:tracePt t="20176" x="7023100" y="2667000"/>
          <p14:tracePt t="20179" x="7159625" y="2638425"/>
          <p14:tracePt t="20183" x="7305675" y="2611438"/>
          <p14:tracePt t="20190" x="7434263" y="2593975"/>
          <p14:tracePt t="20194" x="7570788" y="2565400"/>
          <p14:tracePt t="20199" x="7716838" y="2520950"/>
          <p14:tracePt t="20203" x="7826375" y="2511425"/>
          <p14:tracePt t="20210" x="7945438" y="2484438"/>
          <p14:tracePt t="20213" x="8072438" y="2447925"/>
          <p14:tracePt t="20219" x="8164513" y="2438400"/>
          <p14:tracePt t="20227" x="8228013" y="2428875"/>
          <p14:tracePt t="20229" x="8320088" y="2411413"/>
          <p14:tracePt t="20235" x="8383588" y="2401888"/>
          <p14:tracePt t="20239" x="8420100" y="2392363"/>
          <p14:tracePt t="20245" x="8466138" y="2392363"/>
          <p14:tracePt t="20249" x="8493125" y="2392363"/>
          <p14:tracePt t="20255" x="8520113" y="2392363"/>
          <p14:tracePt t="20261" x="8539163" y="2392363"/>
          <p14:tracePt t="20265" x="8548688" y="2392363"/>
          <p14:tracePt t="20269" x="8556625" y="2392363"/>
          <p14:tracePt t="20276" x="8566150" y="2392363"/>
          <p14:tracePt t="20286" x="8575675" y="2392363"/>
          <p14:tracePt t="20467" x="8575675" y="2382838"/>
          <p14:tracePt t="20471" x="8575675" y="2365375"/>
          <p14:tracePt t="20477" x="8575675" y="2346325"/>
          <p14:tracePt t="20481" x="8556625" y="2319338"/>
          <p14:tracePt t="20487" x="8556625" y="2292350"/>
          <p14:tracePt t="20493" x="8539163" y="2265363"/>
          <p14:tracePt t="20497" x="8529638" y="2246313"/>
          <p14:tracePt t="20501" x="8520113" y="2246313"/>
          <p14:tracePt t="20509" x="8520113" y="2219325"/>
          <p14:tracePt t="20511" x="8502650" y="2200275"/>
          <p14:tracePt t="20517" x="8493125" y="2182813"/>
          <p14:tracePt t="20522" x="8483600" y="2173288"/>
          <p14:tracePt t="20527" x="8475663" y="2155825"/>
          <p14:tracePt t="20531" x="8475663" y="2136775"/>
          <p14:tracePt t="20537" x="8466138" y="2127250"/>
          <p14:tracePt t="20543" x="8466138" y="2119313"/>
          <p14:tracePt t="20547" x="8456613" y="2100263"/>
          <p14:tracePt t="20551" x="8456613" y="2090738"/>
          <p14:tracePt t="20559" x="8447088" y="2082800"/>
          <p14:tracePt t="20561" x="8447088" y="2073275"/>
          <p14:tracePt t="20567" x="8439150" y="2063750"/>
          <p14:tracePt t="20575" x="8439150" y="2054225"/>
          <p14:tracePt t="20577" x="8439150" y="2046288"/>
          <p14:tracePt t="20583" x="8429625" y="2046288"/>
          <p14:tracePt t="20594" x="8429625" y="2036763"/>
          <p14:tracePt t="20709" x="8420100" y="2036763"/>
          <p14:tracePt t="20719" x="8402638" y="2036763"/>
          <p14:tracePt t="20724" x="8383588" y="2046288"/>
          <p14:tracePt t="20729" x="8366125" y="2054225"/>
          <p14:tracePt t="20733" x="8337550" y="2073275"/>
          <p14:tracePt t="20739" x="8310563" y="2082800"/>
          <p14:tracePt t="20744" x="8274050" y="2082800"/>
          <p14:tracePt t="20749" x="8247063" y="2100263"/>
          <p14:tracePt t="20753" x="8201025" y="2109788"/>
          <p14:tracePt t="20760" x="8164513" y="2109788"/>
          <p14:tracePt t="20763" x="8108950" y="2119313"/>
          <p14:tracePt t="20769" x="8054975" y="2119313"/>
          <p14:tracePt t="20775" x="7972425" y="2119313"/>
          <p14:tracePt t="20779" x="7881938" y="2119313"/>
          <p14:tracePt t="20785" x="7808913" y="2119313"/>
          <p14:tracePt t="20790" x="7735888" y="2136775"/>
          <p14:tracePt t="20794" x="7643813" y="2136775"/>
          <p14:tracePt t="20799" x="7570788" y="2136775"/>
          <p14:tracePt t="20805" x="7488238" y="2136775"/>
          <p14:tracePt t="20810" x="7415213" y="2146300"/>
          <p14:tracePt t="20815" x="7342188" y="2146300"/>
          <p14:tracePt t="20819" x="7296150" y="2155825"/>
          <p14:tracePt t="20827" x="7223125" y="2173288"/>
          <p14:tracePt t="20829" x="7196138" y="2173288"/>
          <p14:tracePt t="20836" x="7142163" y="2173288"/>
          <p14:tracePt t="20839" x="7096125" y="2173288"/>
          <p14:tracePt t="20845" x="7077075" y="2182813"/>
          <p14:tracePt t="20849" x="7050088" y="2192338"/>
          <p14:tracePt t="20855" x="7032625" y="2192338"/>
          <p14:tracePt t="20860" x="7004050" y="2200275"/>
          <p14:tracePt t="20865" x="6986588" y="2200275"/>
          <p14:tracePt t="20869" x="6967538" y="2200275"/>
          <p14:tracePt t="20876" x="6950075" y="2209800"/>
          <p14:tracePt t="20879" x="6931025" y="2219325"/>
          <p14:tracePt t="20885" x="6913563" y="2219325"/>
          <p14:tracePt t="20889" x="6894513" y="2228850"/>
          <p14:tracePt t="20895" x="6886575" y="2236788"/>
          <p14:tracePt t="20901" x="6867525" y="2236788"/>
          <p14:tracePt t="20905" x="6840538" y="2246313"/>
          <p14:tracePt t="20910" x="6821488" y="2255838"/>
          <p14:tracePt t="20928" x="6740525" y="2273300"/>
          <p14:tracePt t="20931" x="6721475" y="2282825"/>
          <p14:tracePt t="20935" x="6694488" y="2292350"/>
          <p14:tracePt t="20943" x="6667500" y="2301875"/>
          <p14:tracePt t="20945" x="6648450" y="2301875"/>
          <p14:tracePt t="20951" x="6611938" y="2309813"/>
          <p14:tracePt t="20955" x="6594475" y="2319338"/>
          <p14:tracePt t="20961" x="6565900" y="2319338"/>
          <p14:tracePt t="20965" x="6538913" y="2328863"/>
          <p14:tracePt t="20971" x="6502400" y="2346325"/>
          <p14:tracePt t="20977" x="6475413" y="2355850"/>
          <p14:tracePt t="20981" x="6456363" y="2355850"/>
          <p14:tracePt t="20985" x="6419850" y="2355850"/>
          <p14:tracePt t="20993" x="6383338" y="2365375"/>
          <p14:tracePt t="20995" x="6356350" y="2374900"/>
          <p14:tracePt t="21001" x="6329363" y="2374900"/>
          <p14:tracePt t="21005" x="6310313" y="2382838"/>
          <p14:tracePt t="21011" x="6283325" y="2392363"/>
          <p14:tracePt t="21017" x="6246813" y="2392363"/>
          <p14:tracePt t="21022" x="6227763" y="2401888"/>
          <p14:tracePt t="21027" x="6227763" y="2411413"/>
          <p14:tracePt t="21031" x="6210300" y="2419350"/>
          <p14:tracePt t="21038" x="6200775" y="2419350"/>
          <p14:tracePt t="21044" x="6191250" y="2419350"/>
          <p14:tracePt t="21047" x="6183313" y="2428875"/>
          <p14:tracePt t="21071" x="6173788" y="2438400"/>
          <p14:tracePt t="21111" x="6164263" y="2447925"/>
          <p14:tracePt t="21117" x="6164263" y="2455863"/>
          <p14:tracePt t="21121" x="6146800" y="2474913"/>
          <p14:tracePt t="21127" x="6146800" y="2484438"/>
          <p14:tracePt t="21133" x="6146800" y="2501900"/>
          <p14:tracePt t="21137" x="6137275" y="2520950"/>
          <p14:tracePt t="21143" x="6127750" y="2538413"/>
          <p14:tracePt t="21147" x="6118225" y="2557463"/>
          <p14:tracePt t="21153" x="6110288" y="2565400"/>
          <p14:tracePt t="21158" x="6100763" y="2593975"/>
          <p14:tracePt t="21163" x="6091238" y="2611438"/>
          <p14:tracePt t="21175" x="6091238" y="2630488"/>
          <p14:tracePt t="21177" x="6091238" y="2638425"/>
          <p14:tracePt t="21183" x="6091238" y="2657475"/>
          <p14:tracePt t="21187" x="6091238" y="2667000"/>
          <p14:tracePt t="21193" x="6091238" y="2684463"/>
          <p14:tracePt t="21204" x="6091238" y="2703513"/>
          <p14:tracePt t="21208" x="6091238" y="2711450"/>
          <p14:tracePt t="21213" x="6100763" y="2730500"/>
          <p14:tracePt t="21217" x="6100763" y="2747963"/>
          <p14:tracePt t="21226" x="6100763" y="2767013"/>
          <p14:tracePt t="21227" x="6100763" y="2776538"/>
          <p14:tracePt t="21233" x="6110288" y="2784475"/>
          <p14:tracePt t="21237" x="6118225" y="2794000"/>
          <p14:tracePt t="21243" x="6118225" y="2813050"/>
          <p14:tracePt t="21249" x="6127750" y="2820988"/>
          <p14:tracePt t="21253" x="6127750" y="2840038"/>
          <p14:tracePt t="21260" x="6146800" y="2849563"/>
          <p14:tracePt t="21263" x="6154738" y="2867025"/>
          <p14:tracePt t="21269" x="6154738" y="2894013"/>
          <p14:tracePt t="21275" x="6173788" y="2903538"/>
          <p14:tracePt t="21279" x="6173788" y="2922588"/>
          <p14:tracePt t="21283" x="6183313" y="2940050"/>
          <p14:tracePt t="21289" x="6191250" y="2940050"/>
          <p14:tracePt t="21293" x="6191250" y="2959100"/>
          <p14:tracePt t="21299" x="6200775" y="2968625"/>
          <p14:tracePt t="21303" x="6200775" y="2976563"/>
          <p14:tracePt t="21310" x="6200775" y="2986088"/>
          <p14:tracePt t="21313" x="6210300" y="2986088"/>
          <p14:tracePt t="21326" x="6210300" y="2995613"/>
          <p14:tracePt t="21385" x="6219825" y="2995613"/>
          <p14:tracePt t="21393" x="6227763" y="2995613"/>
          <p14:tracePt t="21399" x="6246813" y="2995613"/>
          <p14:tracePt t="21405" x="6292850" y="2976563"/>
          <p14:tracePt t="21410" x="6329363" y="2959100"/>
          <p14:tracePt t="21415" x="6356350" y="2949575"/>
          <p14:tracePt t="21419" x="6410325" y="2940050"/>
          <p14:tracePt t="21427" x="6456363" y="2913063"/>
          <p14:tracePt t="21429" x="6511925" y="2903538"/>
          <p14:tracePt t="21435" x="6594475" y="2857500"/>
          <p14:tracePt t="21440" x="6638925" y="2849563"/>
          <p14:tracePt t="21445" x="6731000" y="2820988"/>
          <p14:tracePt t="21449" x="6831013" y="2794000"/>
          <p14:tracePt t="21455" x="6931025" y="2767013"/>
          <p14:tracePt t="21461" x="7004050" y="2740025"/>
          <p14:tracePt t="21465" x="7105650" y="2711450"/>
          <p14:tracePt t="21469" x="7215188" y="2684463"/>
          <p14:tracePt t="21476" x="7305675" y="2674938"/>
          <p14:tracePt t="21479" x="7407275" y="2630488"/>
          <p14:tracePt t="21485" x="7488238" y="2620963"/>
          <p14:tracePt t="21493" x="7580313" y="2593975"/>
          <p14:tracePt t="21495" x="7680325" y="2565400"/>
          <p14:tracePt t="21501" x="7735888" y="2547938"/>
          <p14:tracePt t="21505" x="7835900" y="2520950"/>
          <p14:tracePt t="21511" x="7889875" y="2511425"/>
          <p14:tracePt t="21515" x="7954963" y="2501900"/>
          <p14:tracePt t="21521" x="7991475" y="2492375"/>
          <p14:tracePt t="21526" x="8054975" y="2492375"/>
          <p14:tracePt t="21531" x="8081963" y="2484438"/>
          <p14:tracePt t="21535" x="8118475" y="2484438"/>
          <p14:tracePt t="21543" x="8164513" y="2484438"/>
          <p14:tracePt t="21545" x="8191500" y="2465388"/>
          <p14:tracePt t="21551" x="8220075" y="2465388"/>
          <p14:tracePt t="21555" x="8256588" y="2455863"/>
          <p14:tracePt t="21561" x="8283575" y="2455863"/>
          <p14:tracePt t="21565" x="8310563" y="2455863"/>
          <p14:tracePt t="21572" x="8329613" y="2447925"/>
          <p14:tracePt t="21576" x="8356600" y="2447925"/>
          <p14:tracePt t="21581" x="8374063" y="2447925"/>
          <p14:tracePt t="21585" x="8383588" y="2447925"/>
          <p14:tracePt t="21593" x="8393113" y="2447925"/>
          <p14:tracePt t="21595" x="8402638" y="2447925"/>
          <p14:tracePt t="21601" x="8402638" y="2438400"/>
          <p14:tracePt t="21617" x="8410575" y="2438400"/>
          <p14:tracePt t="21681" x="8420100" y="2438400"/>
          <p14:tracePt t="21697" x="8429625" y="2438400"/>
          <p14:tracePt t="21711" x="8439150" y="2428875"/>
          <p14:tracePt t="21717" x="8439150" y="2419350"/>
          <p14:tracePt t="21721" x="8447088" y="2411413"/>
          <p14:tracePt t="21727" x="8447088" y="2401888"/>
          <p14:tracePt t="21733" x="8447088" y="2392363"/>
          <p14:tracePt t="21737" x="8456613" y="2392363"/>
          <p14:tracePt t="21743" x="8456613" y="2374900"/>
          <p14:tracePt t="21747" x="8456613" y="2365375"/>
          <p14:tracePt t="21753" x="8466138" y="2355850"/>
          <p14:tracePt t="21758" x="8466138" y="2338388"/>
          <p14:tracePt t="21763" x="8466138" y="2319338"/>
          <p14:tracePt t="21767" x="8466138" y="2301875"/>
          <p14:tracePt t="21776" x="8466138" y="2292350"/>
          <p14:tracePt t="21783" x="8466138" y="2273300"/>
          <p14:tracePt t="21787" x="8447088" y="2255838"/>
          <p14:tracePt t="21793" x="8447088" y="2246313"/>
          <p14:tracePt t="21797" x="8439150" y="2236788"/>
          <p14:tracePt t="21803" x="8439150" y="2219325"/>
          <p14:tracePt t="21809" x="8429625" y="2209800"/>
          <p14:tracePt t="21813" x="8420100" y="2200275"/>
          <p14:tracePt t="21819" x="8410575" y="2200275"/>
          <p14:tracePt t="21825" x="8410575" y="2192338"/>
          <p14:tracePt t="21827" x="8402638" y="2182813"/>
          <p14:tracePt t="21833" x="8393113" y="2182813"/>
          <p14:tracePt t="21837" x="8393113" y="2173288"/>
          <p14:tracePt t="21843" x="8393113" y="2163763"/>
          <p14:tracePt t="21875" x="8393113" y="2155825"/>
          <p14:tracePt t="21939" x="8383588" y="2155825"/>
          <p14:tracePt t="21949" x="8374063" y="2163763"/>
          <p14:tracePt t="21956" x="8374063" y="2173288"/>
          <p14:tracePt t="21960" x="8356600" y="2182813"/>
          <p14:tracePt t="21965" x="8347075" y="2182813"/>
          <p14:tracePt t="21969" x="8337550" y="2192338"/>
          <p14:tracePt t="21977" x="8320088" y="2192338"/>
          <p14:tracePt t="21979" x="8293100" y="2200275"/>
          <p14:tracePt t="21985" x="8274050" y="2209800"/>
          <p14:tracePt t="21992" x="8247063" y="2209800"/>
          <p14:tracePt t="21995" x="8201025" y="2219325"/>
          <p14:tracePt t="21999" x="8164513" y="2219325"/>
          <p14:tracePt t="22005" x="8118475" y="2228850"/>
          <p14:tracePt t="22010" x="8064500" y="2228850"/>
          <p14:tracePt t="22015" x="7991475" y="2228850"/>
          <p14:tracePt t="22019" x="7918450" y="2228850"/>
          <p14:tracePt t="22026" x="7845425" y="2228850"/>
          <p14:tracePt t="22029" x="7735888" y="2228850"/>
          <p14:tracePt t="22035" x="7653338" y="2228850"/>
          <p14:tracePt t="22040" x="7561263" y="2228850"/>
          <p14:tracePt t="22045" x="7470775" y="2228850"/>
          <p14:tracePt t="22049" x="7361238" y="2228850"/>
          <p14:tracePt t="22055" x="7269163" y="2228850"/>
          <p14:tracePt t="22060" x="7159625" y="2228850"/>
          <p14:tracePt t="22065" x="7086600" y="2228850"/>
          <p14:tracePt t="22071" x="6996113" y="2246313"/>
          <p14:tracePt t="22076" x="6904038" y="2246313"/>
          <p14:tracePt t="22081" x="6784975" y="2255838"/>
          <p14:tracePt t="22085" x="6694488" y="2255838"/>
          <p14:tracePt t="22089" x="6621463" y="2273300"/>
          <p14:tracePt t="22095" x="6548438" y="2273300"/>
          <p14:tracePt t="22101" x="6475413" y="2273300"/>
          <p14:tracePt t="22106" x="6410325" y="2282825"/>
          <p14:tracePt t="22111" x="6356350" y="2282825"/>
          <p14:tracePt t="22115" x="6310313" y="2292350"/>
          <p14:tracePt t="22121" x="6237288" y="2309813"/>
          <p14:tracePt t="22127" x="6191250" y="2319338"/>
          <p14:tracePt t="22131" x="6164263" y="2319338"/>
          <p14:tracePt t="22135" x="6137275" y="2319338"/>
          <p14:tracePt t="22143" x="6110288" y="2319338"/>
          <p14:tracePt t="22145" x="6073775" y="2328863"/>
          <p14:tracePt t="22151" x="6045200" y="2328863"/>
          <p14:tracePt t="22156" x="6027738" y="2328863"/>
          <p14:tracePt t="22162" x="6008688" y="2328863"/>
          <p14:tracePt t="22167" x="5991225" y="2328863"/>
          <p14:tracePt t="22171" x="5964238" y="2328863"/>
          <p14:tracePt t="22181" x="5945188" y="2338388"/>
          <p14:tracePt t="22185" x="5935663" y="2338388"/>
          <p14:tracePt t="22193" x="5927725" y="2338388"/>
          <p14:tracePt t="22197" x="5918200" y="2338388"/>
          <p14:tracePt t="22417" x="5918200" y="2346325"/>
          <p14:tracePt t="22429" x="5918200" y="2355850"/>
          <p14:tracePt t="22433" x="5918200" y="2365375"/>
          <p14:tracePt t="22440" x="5918200" y="2382838"/>
          <p14:tracePt t="22444" x="5918200" y="2401888"/>
          <p14:tracePt t="22449" x="5918200" y="2428875"/>
          <p14:tracePt t="22453" x="5918200" y="2447925"/>
          <p14:tracePt t="22460" x="5918200" y="2484438"/>
          <p14:tracePt t="22463" x="5918200" y="2520950"/>
          <p14:tracePt t="22469" x="5918200" y="2538413"/>
          <p14:tracePt t="22475" x="5918200" y="2565400"/>
          <p14:tracePt t="22479" x="5927725" y="2584450"/>
          <p14:tracePt t="22483" x="5927725" y="2611438"/>
          <p14:tracePt t="22491" x="5935663" y="2638425"/>
          <p14:tracePt t="22499" x="5935663" y="2667000"/>
          <p14:tracePt t="22503" x="5935663" y="2674938"/>
          <p14:tracePt t="22510" x="5945188" y="2693988"/>
          <p14:tracePt t="22513" x="5945188" y="2703513"/>
          <p14:tracePt t="22519" x="5945188" y="2711450"/>
          <p14:tracePt t="22527" x="5945188" y="2730500"/>
          <p14:tracePt t="22529" x="5954713" y="2730500"/>
          <p14:tracePt t="22533" x="5954713" y="2740025"/>
          <p14:tracePt t="22539" x="5954713" y="2747963"/>
          <p14:tracePt t="22545" x="5954713" y="2757488"/>
          <p14:tracePt t="22555" x="5954713" y="2767013"/>
          <p14:tracePt t="22565" x="5954713" y="2776538"/>
          <p14:tracePt t="22715" x="5964238" y="2776538"/>
          <p14:tracePt t="22721" x="5981700" y="2776538"/>
          <p14:tracePt t="22726" x="6008688" y="2776538"/>
          <p14:tracePt t="22731" x="6045200" y="2757488"/>
          <p14:tracePt t="22735" x="6073775" y="2757488"/>
          <p14:tracePt t="22743" x="6118225" y="2740025"/>
          <p14:tracePt t="22745" x="6173788" y="2730500"/>
          <p14:tracePt t="22751" x="6219825" y="2720975"/>
          <p14:tracePt t="22757" x="6292850" y="2720975"/>
          <p14:tracePt t="22761" x="6373813" y="2693988"/>
          <p14:tracePt t="22767" x="6465888" y="2693988"/>
          <p14:tracePt t="22771" x="6538913" y="2693988"/>
          <p14:tracePt t="22777" x="6648450" y="2674938"/>
          <p14:tracePt t="22781" x="6740525" y="2674938"/>
          <p14:tracePt t="22787" x="6850063" y="2674938"/>
          <p14:tracePt t="22793" x="6940550" y="2674938"/>
          <p14:tracePt t="22797" x="7069138" y="2674938"/>
          <p14:tracePt t="22801" x="7178675" y="2674938"/>
          <p14:tracePt t="22807" x="7305675" y="2674938"/>
          <p14:tracePt t="22811" x="7434263" y="2674938"/>
          <p14:tracePt t="22817" x="7543800" y="2674938"/>
          <p14:tracePt t="22821" x="7653338" y="2674938"/>
          <p14:tracePt t="22827" x="7762875" y="2674938"/>
          <p14:tracePt t="22831" x="7908925" y="2674938"/>
          <p14:tracePt t="22837" x="7981950" y="2674938"/>
          <p14:tracePt t="22843" x="8064500" y="2674938"/>
          <p14:tracePt t="22847" x="8137525" y="2674938"/>
          <p14:tracePt t="22853" x="8191500" y="2674938"/>
          <p14:tracePt t="22858" x="8247063" y="2674938"/>
          <p14:tracePt t="22861" x="8293100" y="2674938"/>
          <p14:tracePt t="22867" x="8320088" y="2674938"/>
          <p14:tracePt t="22875" x="8347075" y="2674938"/>
          <p14:tracePt t="22877" x="8366125" y="2674938"/>
          <p14:tracePt t="22883" x="8374063" y="2674938"/>
          <p14:tracePt t="22887" x="8383588" y="2674938"/>
          <p14:tracePt t="24028" x="8383588" y="2684463"/>
          <p14:tracePt t="24031" x="8383588" y="2703513"/>
          <p14:tracePt t="24037" x="8383588" y="2720975"/>
          <p14:tracePt t="24047" x="8383588" y="2740025"/>
          <p14:tracePt t="24059" x="8393113" y="2747963"/>
          <p14:tracePt t="24063" x="8393113" y="2757488"/>
          <p14:tracePt t="24067" x="8402638" y="2767013"/>
          <p14:tracePt t="24083" x="8410575" y="2776538"/>
          <p14:tracePt t="24103" x="8410575" y="2794000"/>
          <p14:tracePt t="24140" x="8420100" y="2813050"/>
          <p14:tracePt t="24143" x="8429625" y="2813050"/>
          <p14:tracePt t="24149" x="8447088" y="2840038"/>
          <p14:tracePt t="24153" x="8466138" y="2857500"/>
          <p14:tracePt t="24160" x="8483600" y="2886075"/>
          <p14:tracePt t="24163" x="8502650" y="2903538"/>
          <p14:tracePt t="24169" x="8529638" y="2922588"/>
          <p14:tracePt t="24175" x="8548688" y="2930525"/>
          <p14:tracePt t="24179" x="8548688" y="2940050"/>
          <p14:tracePt t="24183" x="8556625" y="2949575"/>
          <p14:tracePt t="25890" x="8566150" y="2949575"/>
          <p14:tracePt t="25893" x="8593138" y="2949575"/>
          <p14:tracePt t="25899" x="8612188" y="2949575"/>
          <p14:tracePt t="25903" x="8629650" y="2940050"/>
          <p14:tracePt t="25911" x="8648700" y="2940050"/>
          <p14:tracePt t="25913" x="8658225" y="2940050"/>
          <p14:tracePt t="25919" x="8675688" y="2940050"/>
          <p14:tracePt t="25923" x="8685213" y="2940050"/>
          <p14:tracePt t="25933" x="8694738" y="2940050"/>
          <p14:tracePt t="25942" x="8712200" y="2940050"/>
          <p14:tracePt t="25943" x="8731250" y="2940050"/>
          <p14:tracePt t="25949" x="8767763" y="2940050"/>
          <p14:tracePt t="25953" x="8804275" y="2949575"/>
          <p14:tracePt t="25959" x="8840788" y="2959100"/>
          <p14:tracePt t="25963" x="8885238" y="2976563"/>
          <p14:tracePt t="25969" x="8950325" y="2986088"/>
          <p14:tracePt t="25973" x="8986838" y="2995613"/>
          <p14:tracePt t="25979" x="9032875" y="3005138"/>
          <p14:tracePt t="25983" x="9069388" y="3013075"/>
          <p14:tracePt t="25990" x="9113838" y="3013075"/>
          <p14:tracePt t="25995" x="9150350" y="3013075"/>
          <p14:tracePt t="25999" x="9196388" y="3013075"/>
          <p14:tracePt t="26005" x="9232900" y="3013075"/>
          <p14:tracePt t="26010" x="9278938" y="3013075"/>
          <p14:tracePt t="26015" x="9315450" y="3013075"/>
          <p14:tracePt t="26019" x="9351963" y="3013075"/>
          <p14:tracePt t="26026" x="9388475" y="3013075"/>
          <p14:tracePt t="26029" x="9415463" y="3013075"/>
          <p14:tracePt t="26035" x="9451975" y="3022600"/>
          <p14:tracePt t="26042" x="9488488" y="3022600"/>
          <p14:tracePt t="26045" x="9515475" y="3022600"/>
          <p14:tracePt t="26049" x="9544050" y="3022600"/>
          <p14:tracePt t="26056" x="9580563" y="3022600"/>
          <p14:tracePt t="26059" x="9607550" y="3022600"/>
          <p14:tracePt t="26065" x="9634538" y="3022600"/>
          <p14:tracePt t="26069" x="9661525" y="3022600"/>
          <p14:tracePt t="26075" x="9690100" y="3022600"/>
          <p14:tracePt t="26079" x="9734550" y="3022600"/>
          <p14:tracePt t="26085" x="9763125" y="3022600"/>
          <p14:tracePt t="26091" x="9809163" y="3022600"/>
          <p14:tracePt t="26095" x="9845675" y="3022600"/>
          <p14:tracePt t="26099" x="9890125" y="3022600"/>
          <p14:tracePt t="26107" x="9918700" y="3022600"/>
          <p14:tracePt t="26111" x="9955213" y="3022600"/>
          <p14:tracePt t="26115" x="9999663" y="3022600"/>
          <p14:tracePt t="26121" x="10036175" y="3022600"/>
          <p14:tracePt t="26126" x="10101263" y="3013075"/>
          <p14:tracePt t="26131" x="10155238" y="3013075"/>
          <p14:tracePt t="26135" x="10210800" y="3013075"/>
          <p14:tracePt t="26143" x="10247313" y="3013075"/>
          <p14:tracePt t="26145" x="10320338" y="3013075"/>
          <p14:tracePt t="26151" x="10393363" y="3005138"/>
          <p14:tracePt t="26157" x="10474325" y="3005138"/>
          <p14:tracePt t="26161" x="10529888" y="3005138"/>
          <p14:tracePt t="26165" x="10602913" y="3005138"/>
          <p14:tracePt t="26171" x="10658475" y="3005138"/>
          <p14:tracePt t="26176" x="10712450" y="3005138"/>
          <p14:tracePt t="26181" x="10785475" y="3005138"/>
          <p14:tracePt t="26185" x="10848975" y="3005138"/>
          <p14:tracePt t="26192" x="10904538" y="3005138"/>
          <p14:tracePt t="26195" x="10941050" y="3005138"/>
          <p14:tracePt t="26201" x="10987088" y="3005138"/>
          <p14:tracePt t="26206" x="11041063" y="3005138"/>
          <p14:tracePt t="26211" x="11077575" y="3005138"/>
          <p14:tracePt t="26215" x="11104563" y="3005138"/>
          <p14:tracePt t="26222" x="11150600" y="3005138"/>
          <p14:tracePt t="26228" x="11177588" y="3005138"/>
          <p14:tracePt t="26231" x="11206163" y="3005138"/>
          <p14:tracePt t="26237" x="11242675" y="3005138"/>
          <p14:tracePt t="26242" x="11269663" y="3005138"/>
          <p14:tracePt t="26247" x="11287125" y="3005138"/>
          <p14:tracePt t="26251" x="11315700" y="3005138"/>
          <p14:tracePt t="26258" x="11323638" y="3005138"/>
          <p14:tracePt t="26262" x="11333163" y="3005138"/>
          <p14:tracePt t="26267" x="11342688" y="3005138"/>
          <p14:tracePt t="26277" x="11352213" y="3005138"/>
          <p14:tracePt t="26287" x="11360150" y="3005138"/>
          <p14:tracePt t="26297" x="11369675" y="3005138"/>
          <p14:tracePt t="26308" x="11379200" y="3005138"/>
          <p14:tracePt t="26317" x="11398250" y="3005138"/>
          <p14:tracePt t="26327" x="11415713" y="3005138"/>
          <p14:tracePt t="26331" x="11434763" y="3005138"/>
          <p14:tracePt t="26337" x="11461750" y="3005138"/>
          <p14:tracePt t="26344" x="11498263" y="3005138"/>
          <p14:tracePt t="26347" x="11525250" y="3005138"/>
          <p14:tracePt t="26353" x="11561763" y="3005138"/>
          <p14:tracePt t="26358" x="11607800" y="3005138"/>
          <p14:tracePt t="26363" x="11661775" y="3005138"/>
          <p14:tracePt t="26367" x="11698288" y="3005138"/>
          <p14:tracePt t="26374" x="11744325" y="3005138"/>
          <p14:tracePt t="26377" x="11780838" y="3005138"/>
          <p14:tracePt t="26383" x="11826875" y="3005138"/>
          <p14:tracePt t="26387" x="11863388" y="3005138"/>
          <p14:tracePt t="26393" x="11909425" y="3005138"/>
          <p14:tracePt t="26397" x="11936413" y="3005138"/>
          <p14:tracePt t="26403" x="11990388" y="3005138"/>
          <p14:tracePt t="26409" x="12018963" y="3005138"/>
          <p14:tracePt t="26413" x="12063413" y="3013075"/>
          <p14:tracePt t="26419" x="12091988" y="3013075"/>
          <p14:tracePt t="26425" x="12136438" y="3013075"/>
          <p14:tracePt t="26429" x="12165013" y="3013075"/>
        </p14:tracePtLst>
      </p14:laserTrace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5F1F5D-B1D6-460A-B4F5-7D37A2AD2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15" y="0"/>
            <a:ext cx="7100969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51DCF93-48F8-45F3-A8F1-498C4D5A8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2"/>
    </mc:Choice>
    <mc:Fallback>
      <p:transition spd="slow" advTm="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4" x="12018963" y="3178175"/>
          <p14:tracePt t="480" x="11945938" y="3168650"/>
          <p14:tracePt t="483" x="11863388" y="3151188"/>
          <p14:tracePt t="489" x="11807825" y="3141663"/>
          <p14:tracePt t="496" x="11726863" y="3132138"/>
          <p14:tracePt t="499" x="11634788" y="3114675"/>
          <p14:tracePt t="503" x="11552238" y="3086100"/>
          <p14:tracePt t="509" x="11479213" y="3078163"/>
          <p14:tracePt t="514" x="11406188" y="3068638"/>
          <p14:tracePt t="519" x="11306175" y="3041650"/>
          <p14:tracePt t="523" x="11233150" y="3022600"/>
          <p14:tracePt t="529" x="11150600" y="3013075"/>
          <p14:tracePt t="533" x="11077575" y="2986088"/>
          <p14:tracePt t="540" x="10995025" y="2968625"/>
          <p14:tracePt t="547" x="10922000" y="2959100"/>
          <p14:tracePt t="549" x="10821988" y="2930525"/>
          <p14:tracePt t="553" x="10748963" y="2922588"/>
          <p14:tracePt t="560" x="10648950" y="2894013"/>
          <p14:tracePt t="565" x="10575925" y="2867025"/>
          <p14:tracePt t="569" x="10456863" y="2849563"/>
          <p14:tracePt t="578" x="10347325" y="2840038"/>
          <p14:tracePt t="580" x="10255250" y="2820988"/>
          <p14:tracePt t="585" x="10137775" y="2794000"/>
          <p14:tracePt t="589" x="10028238" y="2767013"/>
          <p14:tracePt t="596" x="9918700" y="2747963"/>
          <p14:tracePt t="599" x="9817100" y="2740025"/>
          <p14:tracePt t="605" x="9744075" y="2740025"/>
          <p14:tracePt t="610" x="9671050" y="2711450"/>
          <p14:tracePt t="615" x="9588500" y="2703513"/>
          <p14:tracePt t="619" x="9525000" y="2674938"/>
          <p14:tracePt t="627" x="9451975" y="2667000"/>
          <p14:tracePt t="631" x="9398000" y="2647950"/>
          <p14:tracePt t="635" x="9332913" y="2630488"/>
          <p14:tracePt t="639" x="9269413" y="2601913"/>
          <p14:tracePt t="647" x="9186863" y="2574925"/>
          <p14:tracePt t="649" x="9132888" y="2565400"/>
          <p14:tracePt t="655" x="9069388" y="2538413"/>
          <p14:tracePt t="663" x="9004300" y="2511425"/>
          <p14:tracePt t="665" x="8959850" y="2492375"/>
          <p14:tracePt t="669" x="8904288" y="2465388"/>
          <p14:tracePt t="678" x="8840788" y="2455863"/>
          <p14:tracePt t="681" x="8794750" y="2419350"/>
          <p14:tracePt t="685" x="8748713" y="2392363"/>
          <p14:tracePt t="692" x="8702675" y="2374900"/>
          <p14:tracePt t="696" x="8675688" y="2355850"/>
          <p14:tracePt t="701" x="8629650" y="2328863"/>
          <p14:tracePt t="705" x="8566150" y="2309813"/>
          <p14:tracePt t="713" x="8529638" y="2273300"/>
          <p14:tracePt t="715" x="8475663" y="2246313"/>
          <p14:tracePt t="721" x="8410575" y="2209800"/>
          <p14:tracePt t="727" x="8347075" y="2182813"/>
          <p14:tracePt t="731" x="8264525" y="2127250"/>
          <p14:tracePt t="735" x="8183563" y="2073275"/>
          <p14:tracePt t="742" x="8101013" y="2036763"/>
          <p14:tracePt t="747" x="8018463" y="2000250"/>
          <p14:tracePt t="752" x="7918450" y="1935163"/>
          <p14:tracePt t="755" x="7835900" y="1881188"/>
          <p14:tracePt t="763" x="7753350" y="1844675"/>
          <p14:tracePt t="765" x="7670800" y="1789113"/>
          <p14:tracePt t="771" x="7561263" y="1735138"/>
          <p14:tracePt t="779" x="7461250" y="1689100"/>
          <p14:tracePt t="781" x="7342188" y="1643063"/>
          <p14:tracePt t="785" x="7251700" y="1606550"/>
          <p14:tracePt t="792" x="7169150" y="1562100"/>
          <p14:tracePt t="797" x="7050088" y="1506538"/>
          <p14:tracePt t="802" x="6950075" y="1460500"/>
          <p14:tracePt t="808" x="6840538" y="1433513"/>
          <p14:tracePt t="813" x="6740525" y="1397000"/>
          <p14:tracePt t="817" x="6630988" y="1360488"/>
          <p14:tracePt t="822" x="6502400" y="1350963"/>
          <p14:tracePt t="829" x="6365875" y="1333500"/>
          <p14:tracePt t="832" x="6256338" y="1333500"/>
          <p14:tracePt t="837" x="6127750" y="1323975"/>
          <p14:tracePt t="842" x="6000750" y="1323975"/>
          <p14:tracePt t="848" x="5908675" y="1323975"/>
          <p14:tracePt t="852" x="5818188" y="1323975"/>
          <p14:tracePt t="857" x="5762625" y="1323975"/>
          <p14:tracePt t="862" x="5753100" y="1323975"/>
          <p14:tracePt t="1558" x="5753100" y="1314450"/>
          <p14:tracePt t="1563" x="5753100" y="1306513"/>
          <p14:tracePt t="1567" x="5745163" y="1287463"/>
          <p14:tracePt t="1573" x="5735638" y="1277938"/>
          <p14:tracePt t="1579" x="5726113" y="1260475"/>
          <p14:tracePt t="1583" x="5708650" y="1233488"/>
          <p14:tracePt t="1590" x="5689600" y="1214438"/>
          <p14:tracePt t="1595" x="5680075" y="1196975"/>
          <p14:tracePt t="1599" x="5662613" y="1160463"/>
          <p14:tracePt t="1603" x="5626100" y="1114425"/>
          <p14:tracePt t="1612" x="5597525" y="1077913"/>
          <p14:tracePt t="1614" x="5561013" y="1014413"/>
          <p14:tracePt t="1619" x="5524500" y="958850"/>
          <p14:tracePt t="1623" x="5470525" y="876300"/>
          <p14:tracePt t="1630" x="5470525" y="785813"/>
          <p14:tracePt t="1633" x="5461000" y="712788"/>
          <p14:tracePt t="1639" x="5461000" y="684213"/>
          <p14:tracePt t="1646" x="5461000" y="639763"/>
          <p14:tracePt t="1650" x="5461000" y="611188"/>
          <p14:tracePt t="1654" x="5461000" y="584200"/>
          <p14:tracePt t="1662" x="5461000" y="566738"/>
          <p14:tracePt t="1664" x="5461000" y="538163"/>
          <p14:tracePt t="1670" x="5461000" y="520700"/>
          <p14:tracePt t="1674" x="5451475" y="501650"/>
          <p14:tracePt t="1680" x="5443538" y="465138"/>
          <p14:tracePt t="1684" x="5434013" y="457200"/>
          <p14:tracePt t="1689" x="5434013" y="438150"/>
          <p14:tracePt t="1696" x="5424488" y="420688"/>
          <p14:tracePt t="1699" x="5414963" y="392113"/>
          <p14:tracePt t="1712" x="5407025" y="374650"/>
          <p14:tracePt t="1715" x="5397500" y="365125"/>
          <p14:tracePt t="1719" x="5387975" y="347663"/>
          <p14:tracePt t="1726" x="5387975" y="328613"/>
          <p14:tracePt t="1729" x="5378450" y="311150"/>
          <p14:tracePt t="1735" x="5378450" y="301625"/>
          <p14:tracePt t="1739" x="5370513" y="282575"/>
          <p14:tracePt t="1746" x="5360988" y="265113"/>
          <p14:tracePt t="1749" x="5351463" y="255588"/>
          <p14:tracePt t="1762" x="5341938" y="246063"/>
          <p14:tracePt t="1765" x="5341938" y="238125"/>
          <p14:tracePt t="1769" x="5341938" y="228600"/>
          <p14:tracePt t="1778" x="5334000" y="219075"/>
          <p14:tracePt t="1796" x="5324475" y="209550"/>
          <p14:tracePt t="1813" x="5314950" y="201613"/>
          <p14:tracePt t="1820" x="5305425" y="201613"/>
          <p14:tracePt t="1828" x="5297488" y="192088"/>
          <p14:tracePt t="1835" x="5297488" y="182563"/>
          <p14:tracePt t="1843" x="5278438" y="173038"/>
          <p14:tracePt t="1862" x="5278438" y="165100"/>
          <p14:tracePt t="1865" x="5268913" y="165100"/>
          <p14:tracePt t="1878" x="5260975" y="165100"/>
          <p14:tracePt t="1885" x="5251450" y="155575"/>
          <p14:tracePt t="1895" x="5241925" y="155575"/>
          <p14:tracePt t="1901" x="5232400" y="155575"/>
          <p14:tracePt t="1907" x="5224463" y="155575"/>
          <p14:tracePt t="1921" x="5214938" y="155575"/>
          <p14:tracePt t="1928" x="5205413" y="155575"/>
          <p14:tracePt t="1931" x="5195888" y="155575"/>
          <p14:tracePt t="1937" x="5187950" y="155575"/>
          <p14:tracePt t="1943" x="5178425" y="155575"/>
          <p14:tracePt t="1947" x="5168900" y="155575"/>
          <p14:tracePt t="1957" x="5159375" y="155575"/>
          <p14:tracePt t="1962" x="5151438" y="165100"/>
          <p14:tracePt t="1967" x="5132388" y="165100"/>
          <p14:tracePt t="1971" x="5122863" y="165100"/>
          <p14:tracePt t="1979" x="5105400" y="165100"/>
          <p14:tracePt t="1981" x="5086350" y="173038"/>
          <p14:tracePt t="1987" x="5068888" y="173038"/>
          <p14:tracePt t="1995" x="5049838" y="182563"/>
          <p14:tracePt t="1997" x="5032375" y="182563"/>
          <p14:tracePt t="2001" x="5022850" y="182563"/>
          <p14:tracePt t="2007" x="5005388" y="182563"/>
          <p14:tracePt t="2012" x="4995863" y="192088"/>
          <p14:tracePt t="2018" x="4986338" y="192088"/>
          <p14:tracePt t="2024" x="4976813" y="192088"/>
          <p14:tracePt t="2029" x="4968875" y="192088"/>
          <p14:tracePt t="2032" x="4959350" y="192088"/>
          <p14:tracePt t="2044" x="4949825" y="192088"/>
          <p14:tracePt t="2098" x="4940300" y="192088"/>
          <p14:tracePt t="2108" x="4932363" y="192088"/>
          <p14:tracePt t="2113" x="4913313" y="192088"/>
          <p14:tracePt t="2123" x="4895850" y="192088"/>
          <p14:tracePt t="2129" x="4895850" y="201613"/>
          <p14:tracePt t="2133" x="4886325" y="201613"/>
          <p14:tracePt t="2137" x="4876800" y="201613"/>
          <p14:tracePt t="2149" x="4867275" y="201613"/>
          <p14:tracePt t="2158" x="4857750" y="209550"/>
          <p14:tracePt t="2163" x="4849813" y="209550"/>
          <p14:tracePt t="2173" x="4840288" y="209550"/>
          <p14:tracePt t="2183" x="4830763" y="209550"/>
          <p14:tracePt t="2196" x="4821238" y="209550"/>
          <p14:tracePt t="2220" x="4803775" y="209550"/>
          <p14:tracePt t="2223" x="4794250" y="209550"/>
          <p14:tracePt t="2229" x="4784725" y="209550"/>
          <p14:tracePt t="2235" x="4767263" y="219075"/>
          <p14:tracePt t="2239" x="4748213" y="219075"/>
          <p14:tracePt t="2245" x="4730750" y="219075"/>
          <p14:tracePt t="2251" x="4711700" y="228600"/>
          <p14:tracePt t="2255" x="4694238" y="228600"/>
          <p14:tracePt t="2262" x="4675188" y="238125"/>
          <p14:tracePt t="2265" x="4657725" y="246063"/>
          <p14:tracePt t="2271" x="4638675" y="255588"/>
          <p14:tracePt t="2278" x="4621213" y="265113"/>
          <p14:tracePt t="2282" x="4602163" y="265113"/>
          <p14:tracePt t="2286" x="4584700" y="274638"/>
          <p14:tracePt t="2290" x="4575175" y="282575"/>
          <p14:tracePt t="2296" x="4565650" y="282575"/>
          <p14:tracePt t="2301" x="4548188" y="282575"/>
          <p14:tracePt t="2306" x="4538663" y="301625"/>
          <p14:tracePt t="2312" x="4521200" y="301625"/>
          <p14:tracePt t="2316" x="4511675" y="301625"/>
          <p14:tracePt t="2322" x="4492625" y="311150"/>
          <p14:tracePt t="2328" x="4484688" y="311150"/>
          <p14:tracePt t="2332" x="4475163" y="319088"/>
          <p14:tracePt t="2336" x="4456113" y="319088"/>
          <p14:tracePt t="2344" x="4448175" y="319088"/>
          <p14:tracePt t="2346" x="4419600" y="328613"/>
          <p14:tracePt t="2355" x="4402138" y="328613"/>
          <p14:tracePt t="2362" x="4392613" y="338138"/>
          <p14:tracePt t="2365" x="4375150" y="347663"/>
          <p14:tracePt t="2372" x="4365625" y="347663"/>
          <p14:tracePt t="2378" x="4346575" y="355600"/>
          <p14:tracePt t="2381" x="4329113" y="365125"/>
          <p14:tracePt t="2388" x="4319588" y="374650"/>
          <p14:tracePt t="2393" x="4319588" y="384175"/>
          <p14:tracePt t="2397" x="4302125" y="392113"/>
          <p14:tracePt t="2401" x="4283075" y="392113"/>
          <p14:tracePt t="2405" x="4273550" y="401638"/>
          <p14:tracePt t="2412" x="4265613" y="401638"/>
          <p14:tracePt t="2417" x="4246563" y="411163"/>
          <p14:tracePt t="2422" x="4237038" y="420688"/>
          <p14:tracePt t="2429" x="4219575" y="420688"/>
          <p14:tracePt t="2431" x="4219575" y="428625"/>
          <p14:tracePt t="2443" x="4210050" y="438150"/>
          <p14:tracePt t="2447" x="4200525" y="447675"/>
          <p14:tracePt t="2457" x="4192588" y="447675"/>
          <p14:tracePt t="2467" x="4183063" y="447675"/>
          <p14:tracePt t="2471" x="4183063" y="457200"/>
          <p14:tracePt t="2479" x="4173538" y="457200"/>
          <p14:tracePt t="2487" x="4164013" y="465138"/>
          <p14:tracePt t="2501" x="4156075" y="465138"/>
          <p14:tracePt t="2512" x="4146550" y="465138"/>
          <p14:tracePt t="2523" x="4137025" y="474663"/>
          <p14:tracePt t="2528" x="4119563" y="474663"/>
          <p14:tracePt t="2533" x="4110038" y="474663"/>
          <p14:tracePt t="2545" x="4090988" y="484188"/>
          <p14:tracePt t="2557" x="4083050" y="484188"/>
          <p14:tracePt t="2584" x="4073525" y="484188"/>
          <p14:tracePt t="2596" x="4064000" y="484188"/>
          <p14:tracePt t="2603" x="4054475" y="484188"/>
          <p14:tracePt t="2614" x="4044950" y="484188"/>
          <p14:tracePt t="2623" x="4037013" y="484188"/>
          <p14:tracePt t="2633" x="4027488" y="484188"/>
          <p14:tracePt t="2639" x="4017963" y="484188"/>
          <p14:tracePt t="2649" x="4008438" y="484188"/>
          <p14:tracePt t="2653" x="4000500" y="484188"/>
          <p14:tracePt t="2663" x="3990975" y="474663"/>
          <p14:tracePt t="2679" x="3981450" y="474663"/>
          <p14:tracePt t="2711" x="3971925" y="465138"/>
          <p14:tracePt t="2726" x="3963988" y="465138"/>
          <p14:tracePt t="2735" x="3954463" y="465138"/>
          <p14:tracePt t="2746" x="3944938" y="465138"/>
          <p14:tracePt t="2749" x="3935413" y="465138"/>
          <p14:tracePt t="2777" x="3927475" y="465138"/>
          <p14:tracePt t="2925" x="3927475" y="474663"/>
          <p14:tracePt t="2942" x="3927475" y="484188"/>
          <p14:tracePt t="2951" x="3927475" y="493713"/>
          <p14:tracePt t="2962" x="3927475" y="501650"/>
          <p14:tracePt t="2971" x="3927475" y="511175"/>
          <p14:tracePt t="2988" x="3927475" y="520700"/>
          <p14:tracePt t="2993" x="3927475" y="530225"/>
          <p14:tracePt t="3008" x="3927475" y="538163"/>
          <p14:tracePt t="3012" x="3927475" y="547688"/>
          <p14:tracePt t="3028" x="3927475" y="557213"/>
          <p14:tracePt t="3163" x="3927475" y="566738"/>
          <p14:tracePt t="3178" x="3927475" y="574675"/>
          <p14:tracePt t="3183" x="3927475" y="584200"/>
          <p14:tracePt t="3195" x="3927475" y="593725"/>
          <p14:tracePt t="3199" x="3927475" y="603250"/>
          <p14:tracePt t="3213" x="3927475" y="611188"/>
          <p14:tracePt t="3229" x="3927475" y="620713"/>
          <p14:tracePt t="3249" x="3935413" y="630238"/>
          <p14:tracePt t="3253" x="3935413" y="639763"/>
          <p14:tracePt t="3263" x="3944938" y="639763"/>
          <p14:tracePt t="3273" x="3944938" y="647700"/>
          <p14:tracePt t="3279" x="3944938" y="657225"/>
          <p14:tracePt t="3283" x="3954463" y="657225"/>
          <p14:tracePt t="3289" x="3954463" y="666750"/>
          <p14:tracePt t="3299" x="3963988" y="676275"/>
          <p14:tracePt t="3425" x="3971925" y="676275"/>
          <p14:tracePt t="3465" x="3971925" y="684213"/>
          <p14:tracePt t="3472" x="3971925" y="693738"/>
          <p14:tracePt t="3478" x="3971925" y="703263"/>
          <p14:tracePt t="3481" x="3971925" y="712788"/>
          <p14:tracePt t="3485" x="3971925" y="730250"/>
          <p14:tracePt t="3494" x="3971925" y="749300"/>
          <p14:tracePt t="3495" x="3971925" y="766763"/>
          <p14:tracePt t="3502" x="3971925" y="785813"/>
          <p14:tracePt t="3506" x="3981450" y="803275"/>
          <p14:tracePt t="3512" x="3981450" y="830263"/>
          <p14:tracePt t="3516" x="3990975" y="858838"/>
          <p14:tracePt t="3521" x="3990975" y="895350"/>
          <p14:tracePt t="3527" x="4000500" y="931863"/>
          <p14:tracePt t="3532" x="4008438" y="949325"/>
          <p14:tracePt t="3535" x="4008438" y="995363"/>
          <p14:tracePt t="3544" x="4008438" y="1050925"/>
          <p14:tracePt t="3547" x="4017963" y="1077913"/>
          <p14:tracePt t="3551" x="4027488" y="1123950"/>
          <p14:tracePt t="3555" x="4037013" y="1160463"/>
          <p14:tracePt t="3562" x="4054475" y="1204913"/>
          <p14:tracePt t="3567" x="4064000" y="1233488"/>
          <p14:tracePt t="3571" x="4064000" y="1277938"/>
          <p14:tracePt t="3578" x="4083050" y="1333500"/>
          <p14:tracePt t="3581" x="4090988" y="1350963"/>
          <p14:tracePt t="3587" x="4090988" y="1387475"/>
          <p14:tracePt t="3594" x="4119563" y="1452563"/>
          <p14:tracePt t="3597" x="4119563" y="1489075"/>
          <p14:tracePt t="3601" x="4127500" y="1533525"/>
          <p14:tracePt t="3608" x="4146550" y="1579563"/>
          <p14:tracePt t="3612" x="4146550" y="1635125"/>
          <p14:tracePt t="3618" x="4164013" y="1698625"/>
          <p14:tracePt t="3621" x="4173538" y="1735138"/>
          <p14:tracePt t="3629" x="4183063" y="1798638"/>
          <p14:tracePt t="3631" x="4200525" y="1825625"/>
          <p14:tracePt t="3637" x="4219575" y="1881188"/>
          <p14:tracePt t="3643" x="4237038" y="1927225"/>
          <p14:tracePt t="3647" x="4246563" y="1973263"/>
          <p14:tracePt t="3651" x="4256088" y="2009775"/>
          <p14:tracePt t="3658" x="4273550" y="2054225"/>
          <p14:tracePt t="3663" x="4292600" y="2082800"/>
          <p14:tracePt t="3667" x="4302125" y="2127250"/>
          <p14:tracePt t="3673" x="4302125" y="2155825"/>
          <p14:tracePt t="3678" x="4319588" y="2192338"/>
          <p14:tracePt t="3683" x="4329113" y="2219325"/>
          <p14:tracePt t="3687" x="4338638" y="2236788"/>
          <p14:tracePt t="3695" x="4346575" y="2255838"/>
          <p14:tracePt t="3698" x="4356100" y="2273300"/>
          <p14:tracePt t="3704" x="4365625" y="2292350"/>
          <p14:tracePt t="3708" x="4375150" y="2301875"/>
          <p14:tracePt t="3713" x="4383088" y="2319338"/>
          <p14:tracePt t="3718" x="4392613" y="2328863"/>
          <p14:tracePt t="3724" x="4402138" y="2338388"/>
          <p14:tracePt t="3729" x="4411663" y="2346325"/>
          <p14:tracePt t="3734" x="4419600" y="2355850"/>
          <p14:tracePt t="3737" x="4429125" y="2374900"/>
          <p14:tracePt t="3745" x="4438650" y="2382838"/>
          <p14:tracePt t="3747" x="4438650" y="2401888"/>
          <p14:tracePt t="3753" x="4448175" y="2419350"/>
          <p14:tracePt t="3758" x="4456113" y="2438400"/>
          <p14:tracePt t="3763" x="4465638" y="2455863"/>
          <p14:tracePt t="3767" x="4475163" y="2474913"/>
          <p14:tracePt t="3773" x="4492625" y="2492375"/>
          <p14:tracePt t="3779" x="4502150" y="2520950"/>
          <p14:tracePt t="3783" x="4521200" y="2557463"/>
          <p14:tracePt t="3787" x="4529138" y="2574925"/>
          <p14:tracePt t="3795" x="4548188" y="2601913"/>
          <p14:tracePt t="3799" x="4557713" y="2638425"/>
          <p14:tracePt t="3803" x="4575175" y="2674938"/>
          <p14:tracePt t="3811" x="4584700" y="2693988"/>
          <p14:tracePt t="3814" x="4594225" y="2720975"/>
          <p14:tracePt t="3819" x="4602163" y="2747963"/>
          <p14:tracePt t="3823" x="4611688" y="2776538"/>
          <p14:tracePt t="3829" x="4621213" y="2794000"/>
          <p14:tracePt t="3833" x="4630738" y="2813050"/>
          <p14:tracePt t="3840" x="4638675" y="2830513"/>
          <p14:tracePt t="3845" x="4648200" y="2840038"/>
          <p14:tracePt t="3850" x="4648200" y="2857500"/>
          <p14:tracePt t="3853" x="4657725" y="2857500"/>
          <p14:tracePt t="3862" x="4657725" y="2867025"/>
          <p14:tracePt t="3866" x="4667250" y="2876550"/>
          <p14:tracePt t="3869" x="4667250" y="2886075"/>
          <p14:tracePt t="3879" x="4667250" y="2894013"/>
          <p14:tracePt t="3889" x="4667250" y="2903538"/>
          <p14:tracePt t="3916" x="4667250" y="2913063"/>
          <p14:tracePt t="3919" x="4675188" y="2913063"/>
          <p14:tracePt t="3949" x="4675188" y="2922588"/>
          <p14:tracePt t="3955" x="4675188" y="2930525"/>
          <p14:tracePt t="3962" x="4684713" y="2930525"/>
          <p14:tracePt t="3965" x="4684713" y="2940050"/>
          <p14:tracePt t="3980" x="4684713" y="2949575"/>
          <p14:tracePt t="4085" x="4684713" y="2959100"/>
          <p14:tracePt t="4095" x="4684713" y="2976563"/>
          <p14:tracePt t="4102" x="4694238" y="2976563"/>
          <p14:tracePt t="4181" x="4703763" y="2976563"/>
          <p14:tracePt t="4192" x="4711700" y="2976563"/>
          <p14:tracePt t="4201" x="4721225" y="2976563"/>
          <p14:tracePt t="4208" x="4730750" y="2976563"/>
          <p14:tracePt t="4212" x="4757738" y="2976563"/>
          <p14:tracePt t="4218" x="4776788" y="2976563"/>
          <p14:tracePt t="4224" x="4803775" y="2976563"/>
          <p14:tracePt t="4228" x="4840288" y="2976563"/>
          <p14:tracePt t="4231" x="4876800" y="2976563"/>
          <p14:tracePt t="4238" x="4913313" y="2976563"/>
          <p14:tracePt t="4245" x="4968875" y="2976563"/>
          <p14:tracePt t="4247" x="5032375" y="2976563"/>
          <p14:tracePt t="4253" x="5086350" y="2976563"/>
          <p14:tracePt t="4258" x="5159375" y="2976563"/>
          <p14:tracePt t="4263" x="5232400" y="2976563"/>
          <p14:tracePt t="4267" x="5287963" y="2976563"/>
          <p14:tracePt t="4273" x="5360988" y="2976563"/>
          <p14:tracePt t="4278" x="5443538" y="2968625"/>
          <p14:tracePt t="4283" x="5516563" y="2968625"/>
          <p14:tracePt t="4288" x="5597525" y="2949575"/>
          <p14:tracePt t="4295" x="5689600" y="2949575"/>
          <p14:tracePt t="4298" x="5762625" y="2949575"/>
          <p14:tracePt t="4303" x="5854700" y="2949575"/>
          <p14:tracePt t="4308" x="5927725" y="2949575"/>
          <p14:tracePt t="4313" x="6018213" y="2949575"/>
          <p14:tracePt t="4317" x="6127750" y="2940050"/>
          <p14:tracePt t="4323" x="6227763" y="2940050"/>
          <p14:tracePt t="4328" x="6337300" y="2940050"/>
          <p14:tracePt t="4333" x="6465888" y="2940050"/>
          <p14:tracePt t="4340" x="6557963" y="2940050"/>
          <p14:tracePt t="4348" x="6831013" y="2940050"/>
          <p14:tracePt t="4352" x="6923088" y="2940050"/>
          <p14:tracePt t="4359" x="7032625" y="2940050"/>
          <p14:tracePt t="4364" x="7142163" y="2940050"/>
          <p14:tracePt t="4367" x="7269163" y="2940050"/>
          <p14:tracePt t="4373" x="7378700" y="2940050"/>
          <p14:tracePt t="4378" x="7470775" y="2940050"/>
          <p14:tracePt t="4383" x="7580313" y="2940050"/>
          <p14:tracePt t="4387" x="7689850" y="2940050"/>
          <p14:tracePt t="4395" x="7789863" y="2922588"/>
          <p14:tracePt t="4397" x="7862888" y="2922588"/>
          <p14:tracePt t="4403" x="7918450" y="2922588"/>
          <p14:tracePt t="4408" x="7972425" y="2922588"/>
          <p14:tracePt t="4414" x="8018463" y="2922588"/>
          <p14:tracePt t="4417" x="8054975" y="2922588"/>
          <p14:tracePt t="4423" x="8072438" y="2922588"/>
          <p14:tracePt t="4428" x="8091488" y="2922588"/>
          <p14:tracePt t="4433" x="8101013" y="2922588"/>
          <p14:tracePt t="4437" x="8108950" y="2922588"/>
          <p14:tracePt t="4489" x="8108950" y="2930525"/>
          <p14:tracePt t="4493" x="8108950" y="2949575"/>
          <p14:tracePt t="4499" x="8108950" y="2959100"/>
          <p14:tracePt t="4503" x="8108950" y="2976563"/>
          <p14:tracePt t="4512" x="8108950" y="2986088"/>
          <p14:tracePt t="4513" x="8108950" y="3005138"/>
          <p14:tracePt t="4519" x="8108950" y="3022600"/>
          <p14:tracePt t="4523" x="8118475" y="3041650"/>
          <p14:tracePt t="4530" x="8118475" y="3059113"/>
          <p14:tracePt t="4533" x="8118475" y="3068638"/>
          <p14:tracePt t="4540" x="8128000" y="3086100"/>
          <p14:tracePt t="4545" x="8128000" y="3105150"/>
          <p14:tracePt t="4550" x="8147050" y="3114675"/>
          <p14:tracePt t="4553" x="8147050" y="3132138"/>
          <p14:tracePt t="4562" x="8154988" y="3141663"/>
          <p14:tracePt t="4563" x="8164513" y="3159125"/>
          <p14:tracePt t="4569" x="8174038" y="3159125"/>
          <p14:tracePt t="4573" x="8191500" y="3178175"/>
          <p14:tracePt t="4579" x="8201025" y="3214688"/>
          <p14:tracePt t="4583" x="8220075" y="3232150"/>
          <p14:tracePt t="4590" x="8228013" y="3260725"/>
          <p14:tracePt t="4596" x="8256588" y="3287713"/>
          <p14:tracePt t="4599" x="8264525" y="3305175"/>
          <p14:tracePt t="4606" x="8283575" y="3341688"/>
          <p14:tracePt t="4612" x="8293100" y="3360738"/>
          <p14:tracePt t="4615" x="8301038" y="3387725"/>
          <p14:tracePt t="4619" x="8310563" y="3406775"/>
          <p14:tracePt t="4626" x="8320088" y="3424238"/>
          <p14:tracePt t="4630" x="8329613" y="3433763"/>
          <p14:tracePt t="4635" x="8337550" y="3443288"/>
          <p14:tracePt t="4639" x="8337550" y="3451225"/>
          <p14:tracePt t="4646" x="8347075" y="3451225"/>
          <p14:tracePt t="4686" x="8356600" y="3451225"/>
          <p14:tracePt t="4693" x="8366125" y="3443288"/>
          <p14:tracePt t="4696" x="8383588" y="3424238"/>
          <p14:tracePt t="4699" x="8393113" y="3414713"/>
          <p14:tracePt t="4705" x="8402638" y="3406775"/>
          <p14:tracePt t="4712" x="8410575" y="3397250"/>
          <p14:tracePt t="4715" x="8429625" y="3387725"/>
          <p14:tracePt t="4722" x="8439150" y="3370263"/>
          <p14:tracePt t="4727" x="8456613" y="3370263"/>
          <p14:tracePt t="4732" x="8475663" y="3360738"/>
          <p14:tracePt t="4735" x="8493125" y="3351213"/>
          <p14:tracePt t="4745" x="8512175" y="3341688"/>
          <p14:tracePt t="4746" x="8529638" y="3333750"/>
          <p14:tracePt t="4752" x="8548688" y="3324225"/>
          <p14:tracePt t="4756" x="8566150" y="3324225"/>
          <p14:tracePt t="4762" x="8593138" y="3314700"/>
          <p14:tracePt t="4765" x="8612188" y="3305175"/>
          <p14:tracePt t="4772" x="8639175" y="3305175"/>
          <p14:tracePt t="4778" x="8675688" y="3297238"/>
          <p14:tracePt t="4781" x="8702675" y="3297238"/>
          <p14:tracePt t="4786" x="8739188" y="3297238"/>
          <p14:tracePt t="4793" x="8775700" y="3287713"/>
          <p14:tracePt t="4795" x="8812213" y="3278188"/>
          <p14:tracePt t="4801" x="8858250" y="3278188"/>
          <p14:tracePt t="4809" x="8913813" y="3260725"/>
          <p14:tracePt t="4812" x="8967788" y="3260725"/>
          <p14:tracePt t="4815" x="9013825" y="3251200"/>
          <p14:tracePt t="4822" x="9105900" y="3251200"/>
          <p14:tracePt t="4829" x="9178925" y="3241675"/>
          <p14:tracePt t="4831" x="9259888" y="3224213"/>
          <p14:tracePt t="4837" x="9369425" y="3214688"/>
          <p14:tracePt t="4844" x="9461500" y="3195638"/>
          <p14:tracePt t="4848" x="9588500" y="3187700"/>
          <p14:tracePt t="4851" x="9717088" y="3187700"/>
          <p14:tracePt t="4858" x="9853613" y="3168650"/>
          <p14:tracePt t="4862" x="9982200" y="3159125"/>
          <p14:tracePt t="4867" x="10128250" y="3159125"/>
          <p14:tracePt t="4872" x="10274300" y="3159125"/>
          <p14:tracePt t="4878" x="10437813" y="3141663"/>
          <p14:tracePt t="4881" x="10585450" y="3141663"/>
          <p14:tracePt t="4888" x="10731500" y="3141663"/>
          <p14:tracePt t="4892" x="10885488" y="3141663"/>
          <p14:tracePt t="4898" x="11031538" y="3141663"/>
          <p14:tracePt t="4902" x="11177588" y="3141663"/>
          <p14:tracePt t="4909" x="11306175" y="3141663"/>
          <p14:tracePt t="4911" x="11434763" y="3141663"/>
          <p14:tracePt t="4917" x="11561763" y="3141663"/>
          <p14:tracePt t="4921" x="11690350" y="3141663"/>
          <p14:tracePt t="4928" x="11780838" y="3141663"/>
          <p14:tracePt t="4931" x="11872913" y="3141663"/>
          <p14:tracePt t="4937" x="11953875" y="3141663"/>
          <p14:tracePt t="4945" x="12009438" y="3141663"/>
          <p14:tracePt t="4947" x="12082463" y="3141663"/>
          <p14:tracePt t="4953" x="12145963" y="3168650"/>
          <p14:tracePt t="4960" x="12182475" y="316865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258283E-20F0-403A-B8A8-64064A04F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15" y="0"/>
            <a:ext cx="7100969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2C22DDF-F936-4D26-A881-38304D6405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3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4"/>
    </mc:Choice>
    <mc:Fallback>
      <p:transition spd="slow" advTm="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5" x="11880850" y="2711450"/>
          <p14:tracePt t="381" x="11653838" y="2638425"/>
          <p14:tracePt t="387" x="11333163" y="2584450"/>
          <p14:tracePt t="391" x="11031538" y="2501900"/>
          <p14:tracePt t="397" x="10775950" y="2428875"/>
          <p14:tracePt t="402" x="10401300" y="2319338"/>
          <p14:tracePt t="407" x="9955213" y="2173288"/>
          <p14:tracePt t="411" x="9544050" y="2063750"/>
          <p14:tracePt t="420" x="9169400" y="1954213"/>
          <p14:tracePt t="421" x="8721725" y="1835150"/>
          <p14:tracePt t="427" x="8283575" y="1744663"/>
          <p14:tracePt t="430" x="7881938" y="1652588"/>
          <p14:tracePt t="437" x="7516813" y="1570038"/>
          <p14:tracePt t="441" x="7215188" y="1460500"/>
          <p14:tracePt t="446" x="6886575" y="1379538"/>
          <p14:tracePt t="452" x="6630988" y="1323975"/>
          <p14:tracePt t="457" x="6337300" y="1270000"/>
          <p14:tracePt t="461" x="6154738" y="1241425"/>
          <p14:tracePt t="470" x="5972175" y="1204913"/>
          <p14:tracePt t="473" x="5808663" y="1177925"/>
          <p14:tracePt t="477" x="5643563" y="1150938"/>
          <p14:tracePt t="481" x="5487988" y="1123950"/>
          <p14:tracePt t="488" x="5360988" y="1087438"/>
          <p14:tracePt t="491" x="5214938" y="1058863"/>
          <p14:tracePt t="497" x="5095875" y="1031875"/>
          <p14:tracePt t="504" x="4968875" y="1004888"/>
          <p14:tracePt t="507" x="4849813" y="976313"/>
          <p14:tracePt t="511" x="4740275" y="949325"/>
          <p14:tracePt t="519" x="4630738" y="912813"/>
          <p14:tracePt t="523" x="4511675" y="885825"/>
          <p14:tracePt t="527" x="4411663" y="849313"/>
          <p14:tracePt t="533" x="4319588" y="822325"/>
          <p14:tracePt t="538" x="4219575" y="793750"/>
          <p14:tracePt t="543" x="4146550" y="766763"/>
          <p14:tracePt t="547" x="4044950" y="739775"/>
          <p14:tracePt t="554" x="3971925" y="720725"/>
          <p14:tracePt t="557" x="3908425" y="703263"/>
          <p14:tracePt t="563" x="3862388" y="693738"/>
          <p14:tracePt t="568" x="3835400" y="676275"/>
          <p14:tracePt t="573" x="3789363" y="666750"/>
          <p14:tracePt t="576" x="3762375" y="647700"/>
          <p14:tracePt t="583" x="3735388" y="647700"/>
          <p14:tracePt t="589" x="3708400" y="647700"/>
          <p14:tracePt t="592" x="3689350" y="630238"/>
          <p14:tracePt t="597" x="3671888" y="630238"/>
          <p14:tracePt t="604" x="3652838" y="630238"/>
          <p14:tracePt t="609" x="3635375" y="620713"/>
          <p14:tracePt t="612" x="3616325" y="620713"/>
          <p14:tracePt t="621" x="3606800" y="611188"/>
          <p14:tracePt t="623" x="3598863" y="611188"/>
          <p14:tracePt t="629" x="3589338" y="611188"/>
          <p14:tracePt t="639" x="3579813" y="611188"/>
          <p14:tracePt t="643" x="3570288" y="611188"/>
          <p14:tracePt t="659" x="3562350" y="611188"/>
          <p14:tracePt t="663" x="3552825" y="611188"/>
          <p14:tracePt t="670" x="3543300" y="620713"/>
          <p14:tracePt t="673" x="3525838" y="620713"/>
          <p14:tracePt t="679" x="3516313" y="630238"/>
          <p14:tracePt t="683" x="3497263" y="639763"/>
          <p14:tracePt t="689" x="3489325" y="647700"/>
          <p14:tracePt t="693" x="3479800" y="647700"/>
          <p14:tracePt t="699" x="3470275" y="666750"/>
          <p14:tracePt t="704" x="3452813" y="666750"/>
          <p14:tracePt t="709" x="3433763" y="676275"/>
          <p14:tracePt t="715" x="3424238" y="676275"/>
          <p14:tracePt t="720" x="3397250" y="684213"/>
          <p14:tracePt t="722" x="3379788" y="693738"/>
          <p14:tracePt t="729" x="3360738" y="703263"/>
          <p14:tracePt t="737" x="3343275" y="712788"/>
          <p14:tracePt t="739" x="3324225" y="712788"/>
          <p14:tracePt t="745" x="3297238" y="712788"/>
          <p14:tracePt t="749" x="3278188" y="712788"/>
          <p14:tracePt t="759" x="3270250" y="712788"/>
          <p14:tracePt t="765" x="3260725" y="712788"/>
          <p14:tracePt t="770" x="3251200" y="712788"/>
          <p14:tracePt t="775" x="3251200" y="703263"/>
          <p14:tracePt t="779" x="3241675" y="693738"/>
          <p14:tracePt t="787" x="3232150" y="676275"/>
          <p14:tracePt t="789" x="3224213" y="657225"/>
          <p14:tracePt t="795" x="3214688" y="647700"/>
          <p14:tracePt t="799" x="3205163" y="639763"/>
          <p14:tracePt t="805" x="3168650" y="620713"/>
          <p14:tracePt t="809" x="3151188" y="611188"/>
          <p14:tracePt t="815" x="3122613" y="603250"/>
          <p14:tracePt t="821" x="3105150" y="603250"/>
          <p14:tracePt t="825" x="3086100" y="603250"/>
          <p14:tracePt t="829" x="3068638" y="603250"/>
          <p14:tracePt t="841" x="3059113" y="603250"/>
          <p14:tracePt t="1017" x="3049588" y="603250"/>
          <p14:tracePt t="1031" x="3049588" y="593725"/>
          <p14:tracePt t="1061" x="3049588" y="584200"/>
          <p14:tracePt t="1077" x="3049588" y="566738"/>
          <p14:tracePt t="1081" x="3049588" y="538163"/>
          <p14:tracePt t="1087" x="3049588" y="530225"/>
          <p14:tracePt t="1093" x="3041650" y="520700"/>
          <p14:tracePt t="1097" x="3013075" y="493713"/>
          <p14:tracePt t="1106" x="3013075" y="484188"/>
          <p14:tracePt t="1118" x="3013075" y="474663"/>
          <p14:tracePt t="1127" x="3013075" y="465138"/>
          <p14:tracePt t="1133" x="3005138" y="465138"/>
          <p14:tracePt t="1147" x="3005138" y="457200"/>
          <p14:tracePt t="1157" x="2995613" y="457200"/>
          <p14:tracePt t="1170" x="2995613" y="447675"/>
          <p14:tracePt t="1213" x="2995613" y="457200"/>
          <p14:tracePt t="1220" x="2995613" y="465138"/>
          <p14:tracePt t="1223" x="2995613" y="484188"/>
          <p14:tracePt t="1229" x="2995613" y="501650"/>
          <p14:tracePt t="1233" x="2995613" y="520700"/>
          <p14:tracePt t="1239" x="2995613" y="557213"/>
          <p14:tracePt t="1243" x="2995613" y="584200"/>
          <p14:tracePt t="1249" x="2995613" y="639763"/>
          <p14:tracePt t="1254" x="3005138" y="684213"/>
          <p14:tracePt t="1259" x="3005138" y="739775"/>
          <p14:tracePt t="1263" x="3005138" y="803275"/>
          <p14:tracePt t="1270" x="3022600" y="858838"/>
          <p14:tracePt t="1273" x="3032125" y="922338"/>
          <p14:tracePt t="1279" x="3041650" y="958850"/>
          <p14:tracePt t="1287" x="3049588" y="1022350"/>
          <p14:tracePt t="1289" x="3068638" y="1058863"/>
          <p14:tracePt t="1293" x="3086100" y="1123950"/>
          <p14:tracePt t="1299" x="3105150" y="1168400"/>
          <p14:tracePt t="1305" x="3122613" y="1196975"/>
          <p14:tracePt t="1309" x="3132138" y="1223963"/>
          <p14:tracePt t="1315" x="3151188" y="1250950"/>
          <p14:tracePt t="1321" x="3168650" y="1270000"/>
          <p14:tracePt t="1325" x="3178175" y="1287463"/>
          <p14:tracePt t="1329" x="3195638" y="1314450"/>
          <p14:tracePt t="1337" x="3224213" y="1333500"/>
          <p14:tracePt t="1339" x="3241675" y="1350963"/>
          <p14:tracePt t="1345" x="3251200" y="1387475"/>
          <p14:tracePt t="1349" x="3270250" y="1406525"/>
          <p14:tracePt t="1355" x="3287713" y="1433513"/>
          <p14:tracePt t="1359" x="3297238" y="1470025"/>
          <p14:tracePt t="1365" x="3333750" y="1489075"/>
          <p14:tracePt t="1371" x="3343275" y="1506538"/>
          <p14:tracePt t="1375" x="3351213" y="1533525"/>
          <p14:tracePt t="1379" x="3360738" y="1552575"/>
          <p14:tracePt t="1387" x="3379788" y="1562100"/>
          <p14:tracePt t="1389" x="3387725" y="1579563"/>
          <p14:tracePt t="1395" x="3397250" y="1589088"/>
          <p14:tracePt t="1399" x="3406775" y="1598613"/>
          <p14:tracePt t="1405" x="3406775" y="1606550"/>
          <p14:tracePt t="1409" x="3416300" y="1616075"/>
          <p14:tracePt t="1420" x="3424238" y="1616075"/>
          <p14:tracePt t="1437" x="3433763" y="1625600"/>
          <p14:tracePt t="1455" x="3443288" y="1635125"/>
          <p14:tracePt t="1461" x="3443288" y="1643063"/>
          <p14:tracePt t="1465" x="3443288" y="1652588"/>
          <p14:tracePt t="1471" x="3460750" y="1662113"/>
          <p14:tracePt t="1481" x="3460750" y="1671638"/>
          <p14:tracePt t="1487" x="3470275" y="1679575"/>
          <p14:tracePt t="1505" x="3479800" y="1679575"/>
          <p14:tracePt t="1520" x="3489325" y="1679575"/>
          <p14:tracePt t="1527" x="3497263" y="1679575"/>
          <p14:tracePt t="1537" x="3506788" y="1689100"/>
          <p14:tracePt t="1551" x="3516313" y="1689100"/>
          <p14:tracePt t="1561" x="3525838" y="1689100"/>
          <p14:tracePt t="1591" x="3533775" y="1689100"/>
          <p14:tracePt t="1597" x="3543300" y="1689100"/>
          <p14:tracePt t="1602" x="3552825" y="1689100"/>
          <p14:tracePt t="1607" x="3562350" y="1689100"/>
          <p14:tracePt t="1611" x="3570288" y="1689100"/>
          <p14:tracePt t="1620" x="3579813" y="1689100"/>
          <p14:tracePt t="1621" x="3589338" y="1698625"/>
          <p14:tracePt t="1627" x="3606800" y="1698625"/>
          <p14:tracePt t="1631" x="3635375" y="1698625"/>
          <p14:tracePt t="1637" x="3671888" y="1708150"/>
          <p14:tracePt t="1641" x="3698875" y="1708150"/>
          <p14:tracePt t="1647" x="3725863" y="1708150"/>
          <p14:tracePt t="1654" x="3752850" y="1708150"/>
          <p14:tracePt t="1657" x="3798888" y="1708150"/>
          <p14:tracePt t="1663" x="3817938" y="1708150"/>
          <p14:tracePt t="1670" x="3871913" y="1708150"/>
          <p14:tracePt t="1673" x="3898900" y="1708150"/>
          <p14:tracePt t="1677" x="3954463" y="1708150"/>
          <p14:tracePt t="1683" x="3990975" y="1708150"/>
          <p14:tracePt t="1687" x="4044950" y="1708150"/>
          <p14:tracePt t="1693" x="4100513" y="1708150"/>
          <p14:tracePt t="1697" x="4164013" y="1708150"/>
          <p14:tracePt t="1704" x="4219575" y="1708150"/>
          <p14:tracePt t="1707" x="4273550" y="1708150"/>
          <p14:tracePt t="1713" x="4329113" y="1708150"/>
          <p14:tracePt t="1720" x="4383088" y="1708150"/>
          <p14:tracePt t="1723" x="4465638" y="1708150"/>
          <p14:tracePt t="1727" x="4521200" y="1708150"/>
          <p14:tracePt t="1733" x="4594225" y="1708150"/>
          <p14:tracePt t="1737" x="4667250" y="1708150"/>
          <p14:tracePt t="1743" x="4740275" y="1708150"/>
          <p14:tracePt t="1747" x="4821238" y="1725613"/>
          <p14:tracePt t="1754" x="4895850" y="1725613"/>
          <p14:tracePt t="1757" x="4986338" y="1725613"/>
          <p14:tracePt t="1763" x="5059363" y="1735138"/>
          <p14:tracePt t="1770" x="5132388" y="1735138"/>
          <p14:tracePt t="1773" x="5214938" y="1744663"/>
          <p14:tracePt t="1779" x="5287963" y="1762125"/>
          <p14:tracePt t="1783" x="5351463" y="1771650"/>
          <p14:tracePt t="1789" x="5424488" y="1789113"/>
          <p14:tracePt t="1793" x="5487988" y="1798638"/>
          <p14:tracePt t="1799" x="5543550" y="1808163"/>
          <p14:tracePt t="1804" x="5607050" y="1835150"/>
          <p14:tracePt t="1809" x="5680075" y="1844675"/>
          <p14:tracePt t="1815" x="5726113" y="1871663"/>
          <p14:tracePt t="1820" x="5789613" y="1890713"/>
          <p14:tracePt t="1825" x="5854700" y="1917700"/>
          <p14:tracePt t="1829" x="5899150" y="1944688"/>
          <p14:tracePt t="1837" x="5964238" y="1981200"/>
          <p14:tracePt t="1839" x="6008688" y="2000250"/>
          <p14:tracePt t="1845" x="6064250" y="2027238"/>
          <p14:tracePt t="1849" x="6100763" y="2046288"/>
          <p14:tracePt t="1855" x="6127750" y="2082800"/>
          <p14:tracePt t="1861" x="6164263" y="2100263"/>
          <p14:tracePt t="1865" x="6191250" y="2109788"/>
          <p14:tracePt t="1870" x="6219825" y="2119313"/>
          <p14:tracePt t="1875" x="6237288" y="2136775"/>
          <p14:tracePt t="1879" x="6256338" y="2146300"/>
          <p14:tracePt t="1887" x="6264275" y="2146300"/>
          <p14:tracePt t="1891" x="6273800" y="2163763"/>
          <p14:tracePt t="1905" x="6319838" y="2192338"/>
          <p14:tracePt t="1911" x="6329363" y="2209800"/>
          <p14:tracePt t="1915" x="6346825" y="2228850"/>
          <p14:tracePt t="1921" x="6346825" y="2246313"/>
          <p14:tracePt t="1925" x="6356350" y="2265363"/>
          <p14:tracePt t="1931" x="6365875" y="2292350"/>
          <p14:tracePt t="1937" x="6365875" y="2328863"/>
          <p14:tracePt t="1941" x="6373813" y="2365375"/>
          <p14:tracePt t="1945" x="6373813" y="2382838"/>
          <p14:tracePt t="1953" x="6373813" y="2411413"/>
          <p14:tracePt t="1955" x="6373813" y="2447925"/>
          <p14:tracePt t="1961" x="6383338" y="2474913"/>
          <p14:tracePt t="1965" x="6383338" y="2501900"/>
          <p14:tracePt t="1971" x="6383338" y="2528888"/>
          <p14:tracePt t="1977" x="6383338" y="2547938"/>
          <p14:tracePt t="1981" x="6392863" y="2593975"/>
          <p14:tracePt t="1987" x="6392863" y="2611438"/>
          <p14:tracePt t="1991" x="6392863" y="2638425"/>
          <p14:tracePt t="1995" x="6392863" y="2667000"/>
          <p14:tracePt t="2001" x="6402388" y="2693988"/>
          <p14:tracePt t="2007" x="6402388" y="2740025"/>
          <p14:tracePt t="2011" x="6410325" y="2784475"/>
          <p14:tracePt t="2015" x="6410325" y="2813050"/>
          <p14:tracePt t="2021" x="6410325" y="2849563"/>
          <p14:tracePt t="2027" x="6410325" y="2876550"/>
          <p14:tracePt t="2031" x="6419850" y="2922588"/>
          <p14:tracePt t="2037" x="6419850" y="2976563"/>
          <p14:tracePt t="2041" x="6438900" y="3013075"/>
          <p14:tracePt t="2047" x="6438900" y="3049588"/>
          <p14:tracePt t="2052" x="6446838" y="3105150"/>
          <p14:tracePt t="2057" x="6446838" y="3151188"/>
          <p14:tracePt t="2061" x="6456363" y="3205163"/>
          <p14:tracePt t="2069" x="6456363" y="3278188"/>
          <p14:tracePt t="2071" x="6465888" y="3333750"/>
          <p14:tracePt t="2077" x="6465888" y="3378200"/>
          <p14:tracePt t="2081" x="6465888" y="3433763"/>
          <p14:tracePt t="2087" x="6483350" y="3487738"/>
          <p14:tracePt t="2093" x="6483350" y="3533775"/>
          <p14:tracePt t="2097" x="6492875" y="3589338"/>
          <p14:tracePt t="2101" x="6492875" y="3633788"/>
          <p14:tracePt t="2107" x="6502400" y="3670300"/>
          <p14:tracePt t="2113" x="6502400" y="3716338"/>
          <p14:tracePt t="2119" x="6511925" y="3752850"/>
          <p14:tracePt t="2123" x="6511925" y="3779838"/>
          <p14:tracePt t="2127" x="6521450" y="3825875"/>
          <p14:tracePt t="2133" x="6521450" y="3871913"/>
          <p14:tracePt t="2137" x="6521450" y="3881438"/>
          <p14:tracePt t="2143" x="6521450" y="3927475"/>
          <p14:tracePt t="2147" x="6529388" y="3944938"/>
          <p14:tracePt t="2154" x="6529388" y="3971925"/>
          <p14:tracePt t="2157" x="6538913" y="3990975"/>
          <p14:tracePt t="2163" x="6538913" y="4000500"/>
          <p14:tracePt t="2169" x="6538913" y="4027488"/>
          <p14:tracePt t="2173" x="6538913" y="4054475"/>
          <p14:tracePt t="2177" x="6538913" y="4073525"/>
          <p14:tracePt t="2184" x="6538913" y="4081463"/>
          <p14:tracePt t="2187" x="6538913" y="4100513"/>
          <p14:tracePt t="2194" x="6538913" y="4117975"/>
          <p14:tracePt t="2197" x="6538913" y="4137025"/>
          <p14:tracePt t="2204" x="6538913" y="4154488"/>
          <p14:tracePt t="2213" x="6529388" y="4164013"/>
          <p14:tracePt t="2219" x="6521450" y="4200525"/>
          <p14:tracePt t="2221" x="6502400" y="4219575"/>
          <p14:tracePt t="2227" x="6502400" y="4237038"/>
          <p14:tracePt t="2233" x="6492875" y="4246563"/>
          <p14:tracePt t="2237" x="6483350" y="4264025"/>
          <p14:tracePt t="2243" x="6475413" y="4273550"/>
          <p14:tracePt t="2247" x="6465888" y="4283075"/>
          <p14:tracePt t="2254" x="6465888" y="4300538"/>
          <p14:tracePt t="2257" x="6456363" y="4300538"/>
          <p14:tracePt t="2269" x="6446838" y="4310063"/>
          <p14:tracePt t="2273" x="6438900" y="4319588"/>
          <p14:tracePt t="2277" x="6429375" y="4319588"/>
          <p14:tracePt t="2283" x="6410325" y="4329113"/>
          <p14:tracePt t="2287" x="6410325" y="4346575"/>
          <p14:tracePt t="2293" x="6392863" y="4346575"/>
          <p14:tracePt t="2297" x="6383338" y="4356100"/>
          <p14:tracePt t="2307" x="6373813" y="4365625"/>
          <p14:tracePt t="2313" x="6356350" y="4373563"/>
          <p14:tracePt t="2318" x="6346825" y="4373563"/>
          <p14:tracePt t="2323" x="6337300" y="4383088"/>
          <p14:tracePt t="2329" x="6329363" y="4402138"/>
          <p14:tracePt t="2333" x="6310313" y="4402138"/>
          <p14:tracePt t="2337" x="6300788" y="4410075"/>
          <p14:tracePt t="2343" x="6300788" y="4419600"/>
          <p14:tracePt t="2349" x="6283325" y="4419600"/>
          <p14:tracePt t="2354" x="6273800" y="4429125"/>
          <p14:tracePt t="2359" x="6273800" y="4438650"/>
          <p14:tracePt t="2363" x="6264275" y="4438650"/>
          <p14:tracePt t="2370" x="6256338" y="4438650"/>
          <p14:tracePt t="2373" x="6246813" y="4438650"/>
          <p14:tracePt t="2383" x="6237288" y="4438650"/>
          <p14:tracePt t="2389" x="6227763" y="4438650"/>
          <p14:tracePt t="2393" x="6219825" y="4446588"/>
          <p14:tracePt t="2399" x="6200775" y="4446588"/>
          <p14:tracePt t="2404" x="6183313" y="4446588"/>
          <p14:tracePt t="2409" x="6164263" y="4446588"/>
          <p14:tracePt t="2413" x="6137275" y="4446588"/>
          <p14:tracePt t="2420" x="6110288" y="4456113"/>
          <p14:tracePt t="2423" x="6081713" y="4456113"/>
          <p14:tracePt t="2429" x="6045200" y="4456113"/>
          <p14:tracePt t="2435" x="6008688" y="4456113"/>
          <p14:tracePt t="2439" x="5981700" y="4456113"/>
          <p14:tracePt t="2443" x="5954713" y="4456113"/>
          <p14:tracePt t="2449" x="5935663" y="4456113"/>
          <p14:tracePt t="2454" x="5899150" y="4456113"/>
          <p14:tracePt t="2459" x="5881688" y="4456113"/>
          <p14:tracePt t="2465" x="5872163" y="4456113"/>
          <p14:tracePt t="2470" x="5835650" y="4456113"/>
          <p14:tracePt t="2479" x="5818188" y="4456113"/>
          <p14:tracePt t="2483" x="5808663" y="4456113"/>
          <p14:tracePt t="2489" x="5789613" y="4456113"/>
          <p14:tracePt t="2499" x="5781675" y="4456113"/>
          <p14:tracePt t="2505" x="5772150" y="4456113"/>
          <p14:tracePt t="2761" x="5781675" y="4456113"/>
          <p14:tracePt t="2767" x="5789613" y="4456113"/>
          <p14:tracePt t="2777" x="5799138" y="4456113"/>
          <p14:tracePt t="2781" x="5808663" y="4456113"/>
          <p14:tracePt t="2787" x="5818188" y="4456113"/>
          <p14:tracePt t="2798" x="5826125" y="4456113"/>
          <p14:tracePt t="2804" x="5835650" y="4446588"/>
          <p14:tracePt t="2807" x="5845175" y="4446588"/>
          <p14:tracePt t="2811" x="5854700" y="4446588"/>
          <p14:tracePt t="2818" x="5862638" y="4446588"/>
          <p14:tracePt t="2823" x="5881688" y="4446588"/>
          <p14:tracePt t="2835" x="5899150" y="4446588"/>
          <p14:tracePt t="2836" x="5908675" y="4446588"/>
          <p14:tracePt t="2843" x="5927725" y="4446588"/>
          <p14:tracePt t="2847" x="5935663" y="4446588"/>
          <p14:tracePt t="2853" x="5954713" y="4446588"/>
          <p14:tracePt t="2857" x="5972175" y="4446588"/>
          <p14:tracePt t="2863" x="5981700" y="4446588"/>
          <p14:tracePt t="2869" x="6000750" y="4446588"/>
          <p14:tracePt t="2873" x="6018213" y="4446588"/>
          <p14:tracePt t="2877" x="6037263" y="4446588"/>
          <p14:tracePt t="2887" x="6081713" y="4446588"/>
          <p14:tracePt t="2893" x="6100763" y="4446588"/>
          <p14:tracePt t="2897" x="6127750" y="4446588"/>
          <p14:tracePt t="2904" x="6146800" y="4446588"/>
          <p14:tracePt t="2909" x="6183313" y="4446588"/>
          <p14:tracePt t="2913" x="6210300" y="4446588"/>
          <p14:tracePt t="2919" x="6227763" y="4446588"/>
          <p14:tracePt t="2923" x="6256338" y="4438650"/>
          <p14:tracePt t="2927" x="6273800" y="4438650"/>
          <p14:tracePt t="2935" x="6292850" y="4438650"/>
          <p14:tracePt t="2939" x="6319838" y="4438650"/>
          <p14:tracePt t="2943" x="6337300" y="4438650"/>
          <p14:tracePt t="2949" x="6356350" y="4438650"/>
          <p14:tracePt t="2954" x="6373813" y="4438650"/>
          <p14:tracePt t="2959" x="6383338" y="4438650"/>
          <p14:tracePt t="2963" x="6392863" y="4438650"/>
          <p14:tracePt t="2970" x="6410325" y="4438650"/>
          <p14:tracePt t="2973" x="6429375" y="4438650"/>
          <p14:tracePt t="2979" x="6438900" y="4438650"/>
          <p14:tracePt t="2984" x="6446838" y="4429125"/>
          <p14:tracePt t="2989" x="6456363" y="4429125"/>
          <p14:tracePt t="2993" x="6465888" y="4429125"/>
          <p14:tracePt t="2999" x="6483350" y="4429125"/>
          <p14:tracePt t="3009" x="6492875" y="4429125"/>
          <p14:tracePt t="3020" x="6502400" y="4429125"/>
          <p14:tracePt t="3023" x="6511925" y="4429125"/>
          <p14:tracePt t="3035" x="6521450" y="4429125"/>
          <p14:tracePt t="3045" x="6529388" y="4429125"/>
          <p14:tracePt t="3055" x="6538913" y="4429125"/>
          <p14:tracePt t="3065" x="6548438" y="4429125"/>
          <p14:tracePt t="3075" x="6548438" y="4419600"/>
          <p14:tracePt t="3079" x="6557963" y="4419600"/>
          <p14:tracePt t="3241" x="6557963" y="4429125"/>
          <p14:tracePt t="3245" x="6548438" y="4429125"/>
          <p14:tracePt t="3253" x="6538913" y="4429125"/>
          <p14:tracePt t="3261" x="6538913" y="4438650"/>
          <p14:tracePt t="3277" x="6529388" y="4438650"/>
          <p14:tracePt t="3291" x="6521450" y="4438650"/>
          <p14:tracePt t="3307" x="6511925" y="4438650"/>
          <p14:tracePt t="3327" x="6502400" y="4438650"/>
          <p14:tracePt t="3347" x="6492875" y="4438650"/>
          <p14:tracePt t="3529" x="6502400" y="4438650"/>
          <p14:tracePt t="3534" x="6511925" y="4438650"/>
          <p14:tracePt t="3543" x="6521450" y="4438650"/>
          <p14:tracePt t="3549" x="6529388" y="4438650"/>
          <p14:tracePt t="3559" x="6538913" y="4438650"/>
          <p14:tracePt t="3573" x="6538913" y="4429125"/>
          <p14:tracePt t="3579" x="6548438" y="4429125"/>
          <p14:tracePt t="3585" x="6557963" y="4429125"/>
          <p14:tracePt t="3609" x="6565900" y="4429125"/>
          <p14:tracePt t="3725" x="6575425" y="4429125"/>
          <p14:tracePt t="3831" x="6584950" y="4429125"/>
          <p14:tracePt t="3851" x="6584950" y="4419600"/>
          <p14:tracePt t="3857" x="6594475" y="4419600"/>
          <p14:tracePt t="3877" x="6602413" y="4419600"/>
          <p14:tracePt t="3881" x="6611938" y="4419600"/>
          <p14:tracePt t="3887" x="6621463" y="4419600"/>
          <p14:tracePt t="3897" x="6638925" y="4419600"/>
          <p14:tracePt t="3903" x="6657975" y="4419600"/>
          <p14:tracePt t="3907" x="6675438" y="4419600"/>
          <p14:tracePt t="3911" x="6704013" y="4419600"/>
          <p14:tracePt t="3918" x="6721475" y="4419600"/>
          <p14:tracePt t="3921" x="6748463" y="4419600"/>
          <p14:tracePt t="3927" x="6767513" y="4419600"/>
          <p14:tracePt t="3931" x="6784975" y="4419600"/>
          <p14:tracePt t="3937" x="6813550" y="4419600"/>
          <p14:tracePt t="3941" x="6831013" y="4419600"/>
          <p14:tracePt t="3947" x="6850063" y="4419600"/>
          <p14:tracePt t="3953" x="6867525" y="4419600"/>
          <p14:tracePt t="3957" x="6894513" y="4419600"/>
          <p14:tracePt t="3963" x="6913563" y="4419600"/>
          <p14:tracePt t="3969" x="6931025" y="4419600"/>
          <p14:tracePt t="3971" x="6950075" y="4419600"/>
          <p14:tracePt t="3977" x="6967538" y="4419600"/>
          <p14:tracePt t="3986" x="6986588" y="4419600"/>
          <p14:tracePt t="3987" x="7004050" y="4410075"/>
          <p14:tracePt t="3993" x="7023100" y="4410075"/>
          <p14:tracePt t="3997" x="7032625" y="4410075"/>
          <p14:tracePt t="4003" x="7050088" y="4410075"/>
          <p14:tracePt t="4007" x="7069138" y="4410075"/>
          <p14:tracePt t="4013" x="7105650" y="4410075"/>
          <p14:tracePt t="4018" x="7113588" y="4410075"/>
          <p14:tracePt t="4023" x="7123113" y="4410075"/>
          <p14:tracePt t="4027" x="7150100" y="4402138"/>
          <p14:tracePt t="4036" x="7169150" y="4402138"/>
          <p14:tracePt t="4037" x="7186613" y="4392613"/>
          <p14:tracePt t="4043" x="7205663" y="4392613"/>
          <p14:tracePt t="4047" x="7223125" y="4392613"/>
          <p14:tracePt t="4053" x="7242175" y="4383088"/>
          <p14:tracePt t="4057" x="7259638" y="4383088"/>
          <p14:tracePt t="4063" x="7278688" y="4383088"/>
          <p14:tracePt t="4070" x="7296150" y="4383088"/>
          <p14:tracePt t="4073" x="7315200" y="4373563"/>
          <p14:tracePt t="4079" x="7334250" y="4373563"/>
          <p14:tracePt t="4085" x="7351713" y="4373563"/>
          <p14:tracePt t="4089" x="7370763" y="4365625"/>
          <p14:tracePt t="4093" x="7388225" y="4365625"/>
          <p14:tracePt t="4099" x="7407275" y="4365625"/>
          <p14:tracePt t="4109" x="7434263" y="4365625"/>
          <p14:tracePt t="4113" x="7443788" y="4356100"/>
          <p14:tracePt t="4120" x="7461250" y="4356100"/>
          <p14:tracePt t="4123" x="7488238" y="4356100"/>
          <p14:tracePt t="4129" x="7497763" y="4356100"/>
          <p14:tracePt t="4135" x="7516813" y="4356100"/>
          <p14:tracePt t="4139" x="7534275" y="4356100"/>
          <p14:tracePt t="4143" x="7553325" y="4356100"/>
          <p14:tracePt t="4149" x="7570788" y="4346575"/>
          <p14:tracePt t="4153" x="7589838" y="4346575"/>
          <p14:tracePt t="4159" x="7607300" y="4346575"/>
          <p14:tracePt t="4163" x="7626350" y="4346575"/>
          <p14:tracePt t="4170" x="7634288" y="4346575"/>
          <p14:tracePt t="4173" x="7670800" y="4337050"/>
          <p14:tracePt t="4179" x="7680325" y="4337050"/>
          <p14:tracePt t="4186" x="7716838" y="4337050"/>
          <p14:tracePt t="4189" x="7726363" y="4337050"/>
          <p14:tracePt t="4195" x="7743825" y="4337050"/>
          <p14:tracePt t="4199" x="7780338" y="4337050"/>
          <p14:tracePt t="4205" x="7799388" y="4329113"/>
          <p14:tracePt t="4209" x="7826375" y="4329113"/>
          <p14:tracePt t="4215" x="7845425" y="4329113"/>
          <p14:tracePt t="4220" x="7862888" y="4329113"/>
          <p14:tracePt t="4225" x="7881938" y="4329113"/>
          <p14:tracePt t="4229" x="7899400" y="4329113"/>
          <p14:tracePt t="4236" x="7908925" y="4329113"/>
          <p14:tracePt t="4239" x="7926388" y="4329113"/>
          <p14:tracePt t="4245" x="7945438" y="4329113"/>
          <p14:tracePt t="4249" x="7962900" y="4329113"/>
          <p14:tracePt t="4255" x="7972425" y="4329113"/>
          <p14:tracePt t="4259" x="7981950" y="4329113"/>
          <p14:tracePt t="4265" x="7991475" y="4329113"/>
          <p14:tracePt t="4275" x="7999413" y="4329113"/>
          <p14:tracePt t="4431" x="8008938" y="4329113"/>
          <p14:tracePt t="4437" x="8018463" y="4329113"/>
          <p14:tracePt t="4441" x="8027988" y="4329113"/>
          <p14:tracePt t="4447" x="8035925" y="4329113"/>
          <p14:tracePt t="4453" x="8054975" y="4329113"/>
          <p14:tracePt t="4461" x="8072438" y="4329113"/>
          <p14:tracePt t="4471" x="8081963" y="4329113"/>
          <p14:tracePt t="4477" x="8091488" y="4329113"/>
          <p14:tracePt t="4481" x="8108950" y="4329113"/>
          <p14:tracePt t="4487" x="8118475" y="4329113"/>
          <p14:tracePt t="4491" x="8137525" y="4329113"/>
          <p14:tracePt t="4497" x="8147050" y="4329113"/>
          <p14:tracePt t="4507" x="8154988" y="4329113"/>
          <p14:tracePt t="4519" x="8174038" y="4329113"/>
          <p14:tracePt t="4531" x="8183563" y="4329113"/>
          <p14:tracePt t="4543" x="8191500" y="4329113"/>
          <p14:tracePt t="5081" x="8210550" y="4319588"/>
          <p14:tracePt t="5087" x="8210550" y="4310063"/>
          <p14:tracePt t="5097" x="8210550" y="4300538"/>
          <p14:tracePt t="5107" x="8220075" y="4292600"/>
          <p14:tracePt t="5111" x="8228013" y="4292600"/>
          <p14:tracePt t="5123" x="8237538" y="4292600"/>
          <p14:tracePt t="5127" x="8247063" y="4283075"/>
          <p14:tracePt t="5135" x="8256588" y="4273550"/>
          <p14:tracePt t="5137" x="8256588" y="4264025"/>
          <p14:tracePt t="5143" x="8264525" y="4264025"/>
          <p14:tracePt t="5147" x="8274050" y="4246563"/>
          <p14:tracePt t="5157" x="8283575" y="4237038"/>
          <p14:tracePt t="5163" x="8301038" y="4237038"/>
          <p14:tracePt t="5166" x="8301038" y="4227513"/>
          <p14:tracePt t="5173" x="8320088" y="4227513"/>
          <p14:tracePt t="5177" x="8329613" y="4210050"/>
          <p14:tracePt t="5186" x="8337550" y="4210050"/>
          <p14:tracePt t="5187" x="8356600" y="4200525"/>
          <p14:tracePt t="5193" x="8366125" y="4191000"/>
          <p14:tracePt t="5207" x="8383588" y="4183063"/>
          <p14:tracePt t="5218" x="8393113" y="4173538"/>
          <p14:tracePt t="5223" x="8402638" y="4164013"/>
          <p14:tracePt t="5229" x="8420100" y="4164013"/>
          <p14:tracePt t="5235" x="8439150" y="4154488"/>
          <p14:tracePt t="5237" x="8447088" y="4146550"/>
          <p14:tracePt t="5243" x="8466138" y="4137025"/>
          <p14:tracePt t="5249" x="8466138" y="4127500"/>
          <p14:tracePt t="5254" x="8483600" y="4117975"/>
          <p14:tracePt t="5259" x="8502650" y="4117975"/>
          <p14:tracePt t="5263" x="8520113" y="4100513"/>
          <p14:tracePt t="5270" x="8539163" y="4100513"/>
          <p14:tracePt t="5273" x="8556625" y="4090988"/>
          <p14:tracePt t="5279" x="8585200" y="4073525"/>
          <p14:tracePt t="5289" x="8612188" y="4054475"/>
          <p14:tracePt t="5293" x="8629650" y="4044950"/>
          <p14:tracePt t="5299" x="8648700" y="4037013"/>
          <p14:tracePt t="5303" x="8685213" y="4017963"/>
          <p14:tracePt t="5309" x="8702675" y="4000500"/>
          <p14:tracePt t="5313" x="8721725" y="3990975"/>
          <p14:tracePt t="5320" x="8748713" y="3963988"/>
          <p14:tracePt t="5323" x="8785225" y="3954463"/>
          <p14:tracePt t="5329" x="8812213" y="3927475"/>
          <p14:tracePt t="5334" x="8840788" y="3917950"/>
          <p14:tracePt t="5339" x="8867775" y="3898900"/>
          <p14:tracePt t="5345" x="8877300" y="3898900"/>
          <p14:tracePt t="5349" x="8885238" y="3889375"/>
          <p14:tracePt t="5355" x="8894763" y="3889375"/>
          <p14:tracePt t="5359" x="8913813" y="3889375"/>
          <p14:tracePt t="5365" x="8913813" y="3898900"/>
          <p14:tracePt t="5371" x="8921750" y="3927475"/>
          <p14:tracePt t="5375" x="8931275" y="3935413"/>
          <p14:tracePt t="5381" x="8950325" y="3944938"/>
          <p14:tracePt t="5643" x="8967788" y="3935413"/>
          <p14:tracePt t="5647" x="8996363" y="3908425"/>
          <p14:tracePt t="5653" x="9032875" y="3889375"/>
          <p14:tracePt t="5657" x="9059863" y="3881438"/>
          <p14:tracePt t="5663" x="9086850" y="3871913"/>
          <p14:tracePt t="5670" x="9105900" y="3862388"/>
          <p14:tracePt t="5673" x="9159875" y="3852863"/>
          <p14:tracePt t="5677" x="9196388" y="3852863"/>
          <p14:tracePt t="5685" x="9232900" y="3844925"/>
          <p14:tracePt t="5687" x="9278938" y="3825875"/>
          <p14:tracePt t="5693" x="9332913" y="3825875"/>
          <p14:tracePt t="5700" x="9388475" y="3825875"/>
          <p14:tracePt t="5703" x="9442450" y="3825875"/>
          <p14:tracePt t="5709" x="9544050" y="3825875"/>
          <p14:tracePt t="5713" x="9617075" y="3825875"/>
          <p14:tracePt t="5720" x="9707563" y="3825875"/>
          <p14:tracePt t="5723" x="9817100" y="3816350"/>
          <p14:tracePt t="5729" x="9909175" y="3798888"/>
          <p14:tracePt t="5735" x="9982200" y="3798888"/>
          <p14:tracePt t="5739" x="10082213" y="3789363"/>
          <p14:tracePt t="5743" x="10155238" y="3789363"/>
          <p14:tracePt t="5751" x="10201275" y="3779838"/>
          <p14:tracePt t="5753" x="10255250" y="3779838"/>
          <p14:tracePt t="5759" x="10310813" y="3762375"/>
          <p14:tracePt t="5763" x="10356850" y="3752850"/>
          <p14:tracePt t="5770" x="10410825" y="3743325"/>
          <p14:tracePt t="5773" x="10456863" y="3725863"/>
          <p14:tracePt t="5779" x="10520363" y="3698875"/>
          <p14:tracePt t="5787" x="10585450" y="3679825"/>
          <p14:tracePt t="5789" x="10658475" y="3662363"/>
          <p14:tracePt t="5793" x="10721975" y="3643313"/>
          <p14:tracePt t="5799" x="10775950" y="3643313"/>
          <p14:tracePt t="5803" x="10841038" y="3633788"/>
          <p14:tracePt t="5809" x="10895013" y="3625850"/>
          <p14:tracePt t="5815" x="10950575" y="3625850"/>
          <p14:tracePt t="5820" x="11004550" y="3625850"/>
          <p14:tracePt t="5825" x="11050588" y="3616325"/>
          <p14:tracePt t="5828" x="11096625" y="3616325"/>
          <p14:tracePt t="5836" x="11150600" y="3616325"/>
          <p14:tracePt t="5839" x="11206163" y="3616325"/>
          <p14:tracePt t="5845" x="11260138" y="3616325"/>
          <p14:tracePt t="5850" x="11315700" y="3616325"/>
          <p14:tracePt t="5855" x="11369675" y="3616325"/>
          <p14:tracePt t="5859" x="11434763" y="3597275"/>
          <p14:tracePt t="5865" x="11507788" y="3597275"/>
          <p14:tracePt t="5870" x="11580813" y="3597275"/>
          <p14:tracePt t="5875" x="11625263" y="3597275"/>
          <p14:tracePt t="5879" x="11690350" y="3597275"/>
          <p14:tracePt t="5886" x="11771313" y="3589338"/>
          <p14:tracePt t="5889" x="11844338" y="3589338"/>
          <p14:tracePt t="5895" x="11917363" y="3589338"/>
          <p14:tracePt t="5905" x="12099925" y="3589338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아두이노 커스텀 보드 아트메가 보드에서 만들기 (Arduino ISP) - DKMIN">
            <a:extLst>
              <a:ext uri="{FF2B5EF4-FFF2-40B4-BE49-F238E27FC236}">
                <a16:creationId xmlns:a16="http://schemas.microsoft.com/office/drawing/2014/main" id="{4FCAC6BC-CFB7-4FCB-9463-244DA6869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4202" y="643466"/>
            <a:ext cx="5083596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45DDA78-36C8-467F-BF9A-2309FD3B7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10"/>
    </mc:Choice>
    <mc:Fallback>
      <p:transition spd="slow" advTm="3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9" x="11999913" y="3414713"/>
          <p14:tracePt t="593" x="11817350" y="3414713"/>
          <p14:tracePt t="599" x="11671300" y="3414713"/>
          <p14:tracePt t="605" x="11471275" y="3414713"/>
          <p14:tracePt t="609" x="11306175" y="3414713"/>
          <p14:tracePt t="613" x="11160125" y="3414713"/>
          <p14:tracePt t="620" x="11014075" y="3414713"/>
          <p14:tracePt t="627" x="10848975" y="3397250"/>
          <p14:tracePt t="629" x="10721975" y="3387725"/>
          <p14:tracePt t="638" x="10575925" y="3370263"/>
          <p14:tracePt t="639" x="10466388" y="3360738"/>
          <p14:tracePt t="645" x="10337800" y="3341688"/>
          <p14:tracePt t="649" x="10191750" y="3341688"/>
          <p14:tracePt t="655" x="10064750" y="3324225"/>
          <p14:tracePt t="659" x="9945688" y="3314700"/>
          <p14:tracePt t="665" x="9836150" y="3297238"/>
          <p14:tracePt t="671" x="9707563" y="3287713"/>
          <p14:tracePt t="675" x="9617075" y="3268663"/>
          <p14:tracePt t="679" x="9515475" y="3260725"/>
          <p14:tracePt t="688" x="9442450" y="3241675"/>
          <p14:tracePt t="689" x="9361488" y="3232150"/>
          <p14:tracePt t="695" x="9305925" y="3232150"/>
          <p14:tracePt t="699" x="9251950" y="3232150"/>
          <p14:tracePt t="705" x="9205913" y="3224213"/>
          <p14:tracePt t="709" x="9150350" y="3214688"/>
          <p14:tracePt t="715" x="9123363" y="3214688"/>
          <p14:tracePt t="721" x="9077325" y="3214688"/>
          <p14:tracePt t="725" x="9050338" y="3214688"/>
          <p14:tracePt t="729" x="9032875" y="3214688"/>
          <p14:tracePt t="737" x="9013825" y="3214688"/>
          <p14:tracePt t="741" x="8986838" y="3214688"/>
          <p14:tracePt t="745" x="8977313" y="3214688"/>
          <p14:tracePt t="752" x="8959850" y="3214688"/>
          <p14:tracePt t="755" x="8950325" y="3214688"/>
          <p14:tracePt t="765" x="8940800" y="3214688"/>
          <p14:tracePt t="771" x="8931275" y="3214688"/>
          <p14:tracePt t="775" x="8921750" y="3214688"/>
          <p14:tracePt t="781" x="8904288" y="3224213"/>
          <p14:tracePt t="787" x="8885238" y="3232150"/>
          <p14:tracePt t="791" x="8867775" y="3241675"/>
          <p14:tracePt t="795" x="8840788" y="3260725"/>
          <p14:tracePt t="803" x="8794750" y="3268663"/>
          <p14:tracePt t="805" x="8748713" y="3287713"/>
          <p14:tracePt t="811" x="8685213" y="3314700"/>
          <p14:tracePt t="815" x="8639175" y="3341688"/>
          <p14:tracePt t="822" x="8585200" y="3351213"/>
          <p14:tracePt t="827" x="8502650" y="3360738"/>
          <p14:tracePt t="831" x="8410575" y="3387725"/>
          <p14:tracePt t="837" x="8337550" y="3387725"/>
          <p14:tracePt t="841" x="8247063" y="3387725"/>
          <p14:tracePt t="845" x="8128000" y="3406775"/>
          <p14:tracePt t="853" x="8018463" y="3406775"/>
          <p14:tracePt t="857" x="7908925" y="3406775"/>
          <p14:tracePt t="861" x="7799388" y="3406775"/>
          <p14:tracePt t="870" x="7726363" y="3406775"/>
          <p14:tracePt t="871" x="7670800" y="3406775"/>
          <p14:tracePt t="881" x="7616825" y="3406775"/>
          <p14:tracePt t="887" x="7561263" y="3406775"/>
          <p14:tracePt t="1011" x="7561263" y="3397250"/>
          <p14:tracePt t="1018" x="7580313" y="3387725"/>
          <p14:tracePt t="1021" x="7580313" y="3378200"/>
          <p14:tracePt t="1027" x="7597775" y="3360738"/>
          <p14:tracePt t="1047" x="7597775" y="3370263"/>
          <p14:tracePt t="1053" x="7597775" y="3397250"/>
          <p14:tracePt t="1057" x="7589838" y="3414713"/>
          <p14:tracePt t="1061" x="7589838" y="3451225"/>
          <p14:tracePt t="1070" x="7589838" y="3479800"/>
          <p14:tracePt t="1073" x="7561263" y="3524250"/>
          <p14:tracePt t="1077" x="7561263" y="3552825"/>
          <p14:tracePt t="1083" x="7553325" y="3589338"/>
          <p14:tracePt t="1088" x="7543800" y="3625850"/>
          <p14:tracePt t="1093" x="7534275" y="3652838"/>
          <p14:tracePt t="1099" x="7524750" y="3698875"/>
          <p14:tracePt t="1104" x="7497763" y="3735388"/>
          <p14:tracePt t="1109" x="7488238" y="3771900"/>
          <p14:tracePt t="1113" x="7480300" y="3798888"/>
          <p14:tracePt t="1120" x="7470775" y="3825875"/>
          <p14:tracePt t="1123" x="7461250" y="3844925"/>
          <p14:tracePt t="1129" x="7443788" y="3881438"/>
          <p14:tracePt t="1133" x="7415213" y="3881438"/>
          <p14:tracePt t="1139" x="7388225" y="3898900"/>
          <p14:tracePt t="1143" x="7370763" y="3908425"/>
          <p14:tracePt t="1149" x="7361238" y="3908425"/>
          <p14:tracePt t="1154" x="7342188" y="3908425"/>
          <p14:tracePt t="1159" x="7305675" y="3917950"/>
          <p14:tracePt t="1163" x="7278688" y="3927475"/>
          <p14:tracePt t="1171" x="7259638" y="3935413"/>
          <p14:tracePt t="1189" x="7113588" y="3981450"/>
          <p14:tracePt t="1195" x="7086600" y="3990975"/>
          <p14:tracePt t="1199" x="7069138" y="3990975"/>
          <p14:tracePt t="1204" x="7032625" y="4008438"/>
          <p14:tracePt t="1209" x="7023100" y="4008438"/>
          <p14:tracePt t="1215" x="6986588" y="4017963"/>
          <p14:tracePt t="1221" x="6967538" y="4017963"/>
          <p14:tracePt t="1225" x="6959600" y="4017963"/>
          <p14:tracePt t="1238" x="6940550" y="4017963"/>
          <p14:tracePt t="1245" x="6931025" y="4017963"/>
          <p14:tracePt t="1249" x="6931025" y="4008438"/>
          <p14:tracePt t="1255" x="6923088" y="4000500"/>
          <p14:tracePt t="1271" x="6923088" y="3981450"/>
          <p14:tracePt t="1275" x="6913563" y="3971925"/>
          <p14:tracePt t="1279" x="6913563" y="3954463"/>
          <p14:tracePt t="1287" x="6904038" y="3944938"/>
          <p14:tracePt t="1291" x="6904038" y="3935413"/>
          <p14:tracePt t="1299" x="6904038" y="3917950"/>
          <p14:tracePt t="1305" x="6904038" y="3908425"/>
          <p14:tracePt t="1311" x="6904038" y="3898900"/>
          <p14:tracePt t="1315" x="6904038" y="3889375"/>
          <p14:tracePt t="1321" x="6904038" y="3881438"/>
          <p14:tracePt t="1325" x="6904038" y="3871913"/>
          <p14:tracePt t="1337" x="6904038" y="3862388"/>
          <p14:tracePt t="1341" x="6904038" y="3852863"/>
          <p14:tracePt t="1345" x="6904038" y="3844925"/>
          <p14:tracePt t="1355" x="6894513" y="3825875"/>
          <p14:tracePt t="1361" x="6886575" y="3816350"/>
          <p14:tracePt t="1365" x="6877050" y="3808413"/>
          <p14:tracePt t="1371" x="6877050" y="3798888"/>
          <p14:tracePt t="1375" x="6867525" y="3798888"/>
          <p14:tracePt t="1381" x="6850063" y="3779838"/>
          <p14:tracePt t="1387" x="6840538" y="3779838"/>
          <p14:tracePt t="1391" x="6821488" y="3771900"/>
          <p14:tracePt t="1395" x="6821488" y="3762375"/>
          <p14:tracePt t="1401" x="6804025" y="3752850"/>
          <p14:tracePt t="1407" x="6784975" y="3752850"/>
          <p14:tracePt t="1411" x="6767513" y="3743325"/>
          <p14:tracePt t="1415" x="6748463" y="3735388"/>
          <p14:tracePt t="1421" x="6731000" y="3735388"/>
          <p14:tracePt t="1427" x="6711950" y="3725863"/>
          <p14:tracePt t="1431" x="6694488" y="3716338"/>
          <p14:tracePt t="1438" x="6675438" y="3716338"/>
          <p14:tracePt t="1441" x="6657975" y="3716338"/>
          <p14:tracePt t="1447" x="6638925" y="3716338"/>
          <p14:tracePt t="1452" x="6621463" y="3716338"/>
          <p14:tracePt t="1457" x="6602413" y="3706813"/>
          <p14:tracePt t="1461" x="6575425" y="3706813"/>
          <p14:tracePt t="1469" x="6557963" y="3706813"/>
          <p14:tracePt t="1471" x="6529388" y="3706813"/>
          <p14:tracePt t="1477" x="6511925" y="3706813"/>
          <p14:tracePt t="1481" x="6465888" y="3698875"/>
          <p14:tracePt t="1487" x="6438900" y="3698875"/>
          <p14:tracePt t="1491" x="6392863" y="3689350"/>
          <p14:tracePt t="1497" x="6365875" y="3670300"/>
          <p14:tracePt t="1501" x="6310313" y="3670300"/>
          <p14:tracePt t="1507" x="6264275" y="3662363"/>
          <p14:tracePt t="1511" x="6227763" y="3652838"/>
          <p14:tracePt t="1519" x="6173788" y="3652838"/>
          <p14:tracePt t="1523" x="6110288" y="3643313"/>
          <p14:tracePt t="1527" x="6054725" y="3643313"/>
          <p14:tracePt t="1531" x="5991225" y="3633788"/>
          <p14:tracePt t="1538" x="5954713" y="3616325"/>
          <p14:tracePt t="1543" x="5908675" y="3616325"/>
          <p14:tracePt t="1547" x="5854700" y="3616325"/>
          <p14:tracePt t="1554" x="5818188" y="3616325"/>
          <p14:tracePt t="1557" x="5789613" y="3616325"/>
          <p14:tracePt t="1563" x="5745163" y="3616325"/>
          <p14:tracePt t="1570" x="5716588" y="3616325"/>
          <p14:tracePt t="1573" x="5689600" y="3606800"/>
          <p14:tracePt t="1577" x="5653088" y="3606800"/>
          <p14:tracePt t="1583" x="5626100" y="3606800"/>
          <p14:tracePt t="1587" x="5597525" y="3606800"/>
          <p14:tracePt t="1593" x="5570538" y="3606800"/>
          <p14:tracePt t="1597" x="5543550" y="3606800"/>
          <p14:tracePt t="1604" x="5507038" y="3606800"/>
          <p14:tracePt t="1609" x="5480050" y="3606800"/>
          <p14:tracePt t="1613" x="5451475" y="3606800"/>
          <p14:tracePt t="1620" x="5424488" y="3597275"/>
          <p14:tracePt t="1623" x="5378450" y="3597275"/>
          <p14:tracePt t="1627" x="5351463" y="3597275"/>
          <p14:tracePt t="1633" x="5305425" y="3597275"/>
          <p14:tracePt t="1639" x="5278438" y="3597275"/>
          <p14:tracePt t="1643" x="5241925" y="3597275"/>
          <p14:tracePt t="1647" x="5195888" y="3597275"/>
          <p14:tracePt t="1654" x="5159375" y="3597275"/>
          <p14:tracePt t="1659" x="5132388" y="3597275"/>
          <p14:tracePt t="1663" x="5078413" y="3597275"/>
          <p14:tracePt t="1670" x="5032375" y="3597275"/>
          <p14:tracePt t="1673" x="5005388" y="3597275"/>
          <p14:tracePt t="1679" x="4959350" y="3597275"/>
          <p14:tracePt t="1683" x="4932363" y="3597275"/>
          <p14:tracePt t="1689" x="4895850" y="3597275"/>
          <p14:tracePt t="1693" x="4867275" y="3597275"/>
          <p14:tracePt t="1699" x="4821238" y="3597275"/>
          <p14:tracePt t="1704" x="4794250" y="3597275"/>
          <p14:tracePt t="1709" x="4767263" y="3597275"/>
          <p14:tracePt t="1713" x="4730750" y="3597275"/>
          <p14:tracePt t="1720" x="4703763" y="3597275"/>
          <p14:tracePt t="1723" x="4667250" y="3597275"/>
          <p14:tracePt t="1729" x="4638675" y="3597275"/>
          <p14:tracePt t="1733" x="4594225" y="3597275"/>
          <p14:tracePt t="1739" x="4565650" y="3597275"/>
          <p14:tracePt t="1743" x="4538663" y="3597275"/>
          <p14:tracePt t="1749" x="4502150" y="3597275"/>
          <p14:tracePt t="1755" x="4475163" y="3597275"/>
          <p14:tracePt t="1759" x="4448175" y="3597275"/>
          <p14:tracePt t="1763" x="4419600" y="3597275"/>
          <p14:tracePt t="1770" x="4411663" y="3597275"/>
          <p14:tracePt t="1775" x="4392613" y="3597275"/>
          <p14:tracePt t="1779" x="4365625" y="3597275"/>
          <p14:tracePt t="1787" x="4346575" y="3597275"/>
          <p14:tracePt t="1789" x="4329113" y="3597275"/>
          <p14:tracePt t="1795" x="4310063" y="3597275"/>
          <p14:tracePt t="1799" x="4292600" y="3597275"/>
          <p14:tracePt t="1805" x="4265613" y="3597275"/>
          <p14:tracePt t="1809" x="4246563" y="3597275"/>
          <p14:tracePt t="1815" x="4219575" y="3597275"/>
          <p14:tracePt t="1820" x="4200525" y="3597275"/>
          <p14:tracePt t="1825" x="4183063" y="3597275"/>
          <p14:tracePt t="1829" x="4156075" y="3597275"/>
          <p14:tracePt t="1837" x="4137025" y="3597275"/>
          <p14:tracePt t="1839" x="4110038" y="3597275"/>
          <p14:tracePt t="1845" x="4090988" y="3597275"/>
          <p14:tracePt t="1849" x="4064000" y="3597275"/>
          <p14:tracePt t="1855" x="4044950" y="3597275"/>
          <p14:tracePt t="1859" x="4027488" y="3597275"/>
          <p14:tracePt t="1865" x="4017963" y="3597275"/>
          <p14:tracePt t="1871" x="3990975" y="3589338"/>
          <p14:tracePt t="1875" x="3971925" y="3589338"/>
          <p14:tracePt t="1879" x="3963988" y="3589338"/>
          <p14:tracePt t="1887" x="3954463" y="3589338"/>
          <p14:tracePt t="1891" x="3944938" y="3589338"/>
          <p14:tracePt t="1902" x="3927475" y="3589338"/>
          <p14:tracePt t="1911" x="3917950" y="3589338"/>
          <p14:tracePt t="1915" x="3908425" y="3589338"/>
          <p14:tracePt t="1921" x="3898900" y="3589338"/>
          <p14:tracePt t="1931" x="3890963" y="3589338"/>
          <p14:tracePt t="1955" x="3854450" y="3589338"/>
          <p14:tracePt t="1961" x="3844925" y="3589338"/>
          <p14:tracePt t="1965" x="3835400" y="3589338"/>
          <p14:tracePt t="1977" x="3825875" y="3589338"/>
          <p14:tracePt t="1987" x="3808413" y="3589338"/>
          <p14:tracePt t="1991" x="3798888" y="3589338"/>
          <p14:tracePt t="1995" x="3789363" y="3589338"/>
          <p14:tracePt t="2001" x="3771900" y="3589338"/>
          <p14:tracePt t="2007" x="3762375" y="3589338"/>
          <p14:tracePt t="2019" x="3744913" y="3589338"/>
          <p14:tracePt t="2021" x="3735388" y="3589338"/>
          <p14:tracePt t="2027" x="3725863" y="3589338"/>
          <p14:tracePt t="2031" x="3708400" y="3589338"/>
          <p14:tracePt t="2037" x="3689350" y="3589338"/>
          <p14:tracePt t="2041" x="3679825" y="3597275"/>
          <p14:tracePt t="2047" x="3671888" y="3597275"/>
          <p14:tracePt t="2057" x="3652838" y="3606800"/>
          <p14:tracePt t="2069" x="3643313" y="3606800"/>
          <p14:tracePt t="2077" x="3635375" y="3606800"/>
          <p14:tracePt t="2091" x="3635375" y="3616325"/>
          <p14:tracePt t="2097" x="3625850" y="3616325"/>
          <p14:tracePt t="2127" x="3625850" y="3625850"/>
          <p14:tracePt t="2137" x="3625850" y="3643313"/>
          <p14:tracePt t="2143" x="3625850" y="3662363"/>
          <p14:tracePt t="2154" x="3625850" y="3679825"/>
          <p14:tracePt t="2157" x="3625850" y="3698875"/>
          <p14:tracePt t="2163" x="3625850" y="3716338"/>
          <p14:tracePt t="2169" x="3616325" y="3735388"/>
          <p14:tracePt t="2173" x="3616325" y="3762375"/>
          <p14:tracePt t="2177" x="3616325" y="3779838"/>
          <p14:tracePt t="2183" x="3616325" y="3816350"/>
          <p14:tracePt t="2188" x="3606800" y="3835400"/>
          <p14:tracePt t="2193" x="3606800" y="3862388"/>
          <p14:tracePt t="2197" x="3598863" y="3898900"/>
          <p14:tracePt t="2204" x="3598863" y="3917950"/>
          <p14:tracePt t="2209" x="3589338" y="3963988"/>
          <p14:tracePt t="2213" x="3589338" y="4000500"/>
          <p14:tracePt t="2218" x="3589338" y="4044950"/>
          <p14:tracePt t="2223" x="3589338" y="4073525"/>
          <p14:tracePt t="2227" x="3589338" y="4127500"/>
          <p14:tracePt t="2234" x="3589338" y="4173538"/>
          <p14:tracePt t="2239" x="3589338" y="4210050"/>
          <p14:tracePt t="2243" x="3589338" y="4256088"/>
          <p14:tracePt t="2249" x="3579813" y="4292600"/>
          <p14:tracePt t="2254" x="3579813" y="4337050"/>
          <p14:tracePt t="2259" x="3579813" y="4392613"/>
          <p14:tracePt t="2263" x="3579813" y="4446588"/>
          <p14:tracePt t="2270" x="3579813" y="4502150"/>
          <p14:tracePt t="2273" x="3579813" y="4538663"/>
          <p14:tracePt t="2279" x="3589338" y="4602163"/>
          <p14:tracePt t="2283" x="3598863" y="4657725"/>
          <p14:tracePt t="2289" x="3598863" y="4711700"/>
          <p14:tracePt t="2293" x="3598863" y="4757738"/>
          <p14:tracePt t="2299" x="3616325" y="4803775"/>
          <p14:tracePt t="2305" x="3625850" y="4840288"/>
          <p14:tracePt t="2309" x="3625850" y="4884738"/>
          <p14:tracePt t="2313" x="3635375" y="4922838"/>
          <p14:tracePt t="2320" x="3635375" y="4967288"/>
          <p14:tracePt t="2325" x="3635375" y="4995863"/>
          <p14:tracePt t="2329" x="3643313" y="5040313"/>
          <p14:tracePt t="2333" x="3643313" y="5068888"/>
          <p14:tracePt t="2339" x="3643313" y="5086350"/>
          <p14:tracePt t="2343" x="3643313" y="5113338"/>
          <p14:tracePt t="2349" x="3652838" y="5141913"/>
          <p14:tracePt t="2355" x="3652838" y="5168900"/>
          <p14:tracePt t="2359" x="3652838" y="5186363"/>
          <p14:tracePt t="2365" x="3662363" y="5222875"/>
          <p14:tracePt t="2370" x="3662363" y="5251450"/>
          <p14:tracePt t="2375" x="3662363" y="5268913"/>
          <p14:tracePt t="2379" x="3662363" y="5295900"/>
          <p14:tracePt t="2387" x="3662363" y="5314950"/>
          <p14:tracePt t="2389" x="3671888" y="5341938"/>
          <p14:tracePt t="2395" x="3671888" y="5368925"/>
          <p14:tracePt t="2399" x="3671888" y="5405438"/>
          <p14:tracePt t="2405" x="3679825" y="5434013"/>
          <p14:tracePt t="2409" x="3679825" y="5461000"/>
          <p14:tracePt t="2415" x="3689350" y="5470525"/>
          <p14:tracePt t="2424" x="3689350" y="5497513"/>
          <p14:tracePt t="2425" x="3698875" y="5514975"/>
          <p14:tracePt t="2429" x="3698875" y="5534025"/>
          <p14:tracePt t="2437" x="3708400" y="5543550"/>
          <p14:tracePt t="2441" x="3708400" y="5551488"/>
          <p14:tracePt t="2445" x="3708400" y="5570538"/>
          <p14:tracePt t="2449" x="3716338" y="5580063"/>
          <p14:tracePt t="2455" x="3716338" y="5588000"/>
          <p14:tracePt t="2459" x="3716338" y="5607050"/>
          <p14:tracePt t="2465" x="3725863" y="5624513"/>
          <p14:tracePt t="2471" x="3725863" y="5643563"/>
          <p14:tracePt t="2475" x="3735388" y="5653088"/>
          <p14:tracePt t="2481" x="3744913" y="5670550"/>
          <p14:tracePt t="2487" x="3744913" y="5680075"/>
          <p14:tracePt t="2491" x="3752850" y="5689600"/>
          <p14:tracePt t="2495" x="3752850" y="5707063"/>
          <p14:tracePt t="2505" x="3762375" y="5716588"/>
          <p14:tracePt t="2511" x="3762375" y="5726113"/>
          <p14:tracePt t="2515" x="3762375" y="5734050"/>
          <p14:tracePt t="2521" x="3762375" y="5743575"/>
          <p14:tracePt t="2525" x="3771900" y="5743575"/>
          <p14:tracePt t="2541" x="3781425" y="5743575"/>
          <p14:tracePt t="2552" x="3781425" y="5753100"/>
          <p14:tracePt t="2555" x="3789363" y="5753100"/>
          <p14:tracePt t="2571" x="3798888" y="5753100"/>
          <p14:tracePt t="2581" x="3808413" y="5762625"/>
          <p14:tracePt t="2587" x="3825875" y="5770563"/>
          <p14:tracePt t="2591" x="3825875" y="5780088"/>
          <p14:tracePt t="2597" x="3835400" y="5789613"/>
          <p14:tracePt t="2602" x="3844925" y="5799138"/>
          <p14:tracePt t="2607" x="3862388" y="5807075"/>
          <p14:tracePt t="2611" x="3871913" y="5826125"/>
          <p14:tracePt t="2617" x="3881438" y="5843588"/>
          <p14:tracePt t="2621" x="3890963" y="5862638"/>
          <p14:tracePt t="2627" x="3898900" y="5881688"/>
          <p14:tracePt t="2631" x="3917950" y="5889625"/>
          <p14:tracePt t="2638" x="3917950" y="5908675"/>
          <p14:tracePt t="2641" x="3935413" y="5926138"/>
          <p14:tracePt t="2647" x="3935413" y="5945188"/>
          <p14:tracePt t="2653" x="3944938" y="5954713"/>
          <p14:tracePt t="2657" x="3944938" y="5962650"/>
          <p14:tracePt t="2661" x="3954463" y="5981700"/>
          <p14:tracePt t="2670" x="3963988" y="5991225"/>
          <p14:tracePt t="2671" x="3963988" y="5999163"/>
          <p14:tracePt t="2677" x="3971925" y="6018213"/>
          <p14:tracePt t="2685" x="3981450" y="6027738"/>
          <p14:tracePt t="2687" x="3981450" y="6035675"/>
          <p14:tracePt t="2691" x="3990975" y="6045200"/>
          <p14:tracePt t="2707" x="4000500" y="6054725"/>
          <p14:tracePt t="2723" x="4000500" y="6064250"/>
          <p14:tracePt t="2743" x="4008438" y="6064250"/>
          <p14:tracePt t="2783" x="4017963" y="6064250"/>
          <p14:tracePt t="2793" x="4027488" y="6064250"/>
          <p14:tracePt t="2797" x="4037013" y="6064250"/>
          <p14:tracePt t="2804" x="4044950" y="6064250"/>
          <p14:tracePt t="2809" x="4054475" y="6064250"/>
          <p14:tracePt t="2813" x="4073525" y="6064250"/>
          <p14:tracePt t="2820" x="4090988" y="6064250"/>
          <p14:tracePt t="2823" x="4127500" y="6064250"/>
          <p14:tracePt t="2829" x="4156075" y="6064250"/>
          <p14:tracePt t="2834" x="4192588" y="6064250"/>
          <p14:tracePt t="2839" x="4219575" y="6064250"/>
          <p14:tracePt t="2843" x="4273550" y="6064250"/>
          <p14:tracePt t="2849" x="4319588" y="6064250"/>
          <p14:tracePt t="2854" x="4356100" y="6064250"/>
          <p14:tracePt t="2859" x="4429125" y="6064250"/>
          <p14:tracePt t="2863" x="4484688" y="6064250"/>
          <p14:tracePt t="2870" x="4557713" y="6064250"/>
          <p14:tracePt t="2873" x="4611688" y="6064250"/>
          <p14:tracePt t="2879" x="4675188" y="6064250"/>
          <p14:tracePt t="2885" x="4730750" y="6064250"/>
          <p14:tracePt t="2889" x="4784725" y="6064250"/>
          <p14:tracePt t="2893" x="4830763" y="6064250"/>
          <p14:tracePt t="2899" x="4876800" y="6064250"/>
          <p14:tracePt t="2903" x="4940300" y="6064250"/>
          <p14:tracePt t="2909" x="4976813" y="6064250"/>
          <p14:tracePt t="2922" x="5086350" y="6064250"/>
          <p14:tracePt t="2925" x="5151438" y="6064250"/>
          <p14:tracePt t="2929" x="5205413" y="6064250"/>
          <p14:tracePt t="2937" x="5241925" y="6064250"/>
          <p14:tracePt t="2939" x="5297488" y="6064250"/>
          <p14:tracePt t="2945" x="5351463" y="6064250"/>
          <p14:tracePt t="2949" x="5434013" y="6081713"/>
          <p14:tracePt t="2955" x="5470525" y="6091238"/>
          <p14:tracePt t="2959" x="5553075" y="6091238"/>
          <p14:tracePt t="2965" x="5607050" y="6091238"/>
          <p14:tracePt t="2970" x="5680075" y="6100763"/>
          <p14:tracePt t="2975" x="5745163" y="6108700"/>
          <p14:tracePt t="2979" x="5818188" y="6108700"/>
          <p14:tracePt t="2987" x="5872163" y="6108700"/>
          <p14:tracePt t="2993" x="6037263" y="6108700"/>
          <p14:tracePt t="2999" x="6110288" y="6127750"/>
          <p14:tracePt t="3004" x="6183313" y="6127750"/>
          <p14:tracePt t="3009" x="6273800" y="6127750"/>
          <p14:tracePt t="3013" x="6356350" y="6127750"/>
          <p14:tracePt t="3020" x="6446838" y="6127750"/>
          <p14:tracePt t="3023" x="6538913" y="6127750"/>
          <p14:tracePt t="3029" x="6648450" y="6127750"/>
          <p14:tracePt t="3034" x="6740525" y="6127750"/>
          <p14:tracePt t="3039" x="6831013" y="6127750"/>
          <p14:tracePt t="3045" x="6940550" y="6127750"/>
          <p14:tracePt t="3049" x="7032625" y="6127750"/>
          <p14:tracePt t="3055" x="7123113" y="6127750"/>
          <p14:tracePt t="3059" x="7242175" y="6108700"/>
          <p14:tracePt t="3065" x="7315200" y="6108700"/>
          <p14:tracePt t="3070" x="7407275" y="6108700"/>
          <p14:tracePt t="3075" x="7497763" y="6108700"/>
          <p14:tracePt t="3079" x="7553325" y="6108700"/>
          <p14:tracePt t="3087" x="7634288" y="6091238"/>
          <p14:tracePt t="3089" x="7707313" y="6091238"/>
          <p14:tracePt t="3095" x="7743825" y="6091238"/>
          <p14:tracePt t="3099" x="7799388" y="6081713"/>
          <p14:tracePt t="3105" x="7835900" y="6081713"/>
          <p14:tracePt t="3109" x="7872413" y="6081713"/>
          <p14:tracePt t="3115" x="7899400" y="6081713"/>
          <p14:tracePt t="3120" x="7926388" y="6081713"/>
          <p14:tracePt t="3125" x="7945438" y="6081713"/>
          <p14:tracePt t="3131" x="7962900" y="6081713"/>
          <p14:tracePt t="3137" x="7981950" y="6081713"/>
          <p14:tracePt t="3139" x="7991475" y="6081713"/>
          <p14:tracePt t="3149" x="7999413" y="6081713"/>
          <p14:tracePt t="3171" x="8008938" y="6081713"/>
          <p14:tracePt t="3277" x="8018463" y="6081713"/>
          <p14:tracePt t="3281" x="8018463" y="6072188"/>
          <p14:tracePt t="3287" x="8018463" y="6064250"/>
          <p14:tracePt t="3291" x="8018463" y="6054725"/>
          <p14:tracePt t="3297" x="8018463" y="6035675"/>
          <p14:tracePt t="3303" x="8018463" y="6018213"/>
          <p14:tracePt t="3307" x="8035925" y="5999163"/>
          <p14:tracePt t="3311" x="8035925" y="5962650"/>
          <p14:tracePt t="3319" x="8035925" y="5954713"/>
          <p14:tracePt t="3321" x="8035925" y="5908675"/>
          <p14:tracePt t="3328" x="8035925" y="5881688"/>
          <p14:tracePt t="3331" x="8035925" y="5835650"/>
          <p14:tracePt t="3337" x="8035925" y="5780088"/>
          <p14:tracePt t="3341" x="8035925" y="5753100"/>
          <p14:tracePt t="3347" x="8035925" y="5716588"/>
          <p14:tracePt t="3354" x="8035925" y="5643563"/>
          <p14:tracePt t="3357" x="8018463" y="5597525"/>
          <p14:tracePt t="3361" x="8018463" y="5524500"/>
          <p14:tracePt t="3370" x="7991475" y="5441950"/>
          <p14:tracePt t="3371" x="7981950" y="5387975"/>
          <p14:tracePt t="3377" x="7954963" y="5305425"/>
          <p14:tracePt t="3386" x="7945438" y="5232400"/>
          <p14:tracePt t="3387" x="7926388" y="5168900"/>
          <p14:tracePt t="3391" x="7918450" y="5113338"/>
          <p14:tracePt t="3397" x="7889875" y="5049838"/>
          <p14:tracePt t="3404" x="7862888" y="4967288"/>
          <p14:tracePt t="3407" x="7853363" y="4876800"/>
          <p14:tracePt t="3413" x="7845425" y="4821238"/>
          <p14:tracePt t="3419" x="7826375" y="4738688"/>
          <p14:tracePt t="3423" x="7816850" y="4694238"/>
          <p14:tracePt t="3427" x="7789863" y="4621213"/>
          <p14:tracePt t="3435" x="7780338" y="4556125"/>
          <p14:tracePt t="3437" x="7753350" y="4502150"/>
          <p14:tracePt t="3443" x="7743825" y="4456113"/>
          <p14:tracePt t="3447" x="7716838" y="4373563"/>
          <p14:tracePt t="3454" x="7707313" y="4337050"/>
          <p14:tracePt t="3457" x="7699375" y="4292600"/>
          <p14:tracePt t="3463" x="7689850" y="4246563"/>
          <p14:tracePt t="3471" x="7662863" y="4200525"/>
          <p14:tracePt t="3473" x="7653338" y="4164013"/>
          <p14:tracePt t="3477" x="7634288" y="4127500"/>
          <p14:tracePt t="3486" x="7634288" y="4090988"/>
          <p14:tracePt t="3487" x="7616825" y="4064000"/>
          <p14:tracePt t="3493" x="7597775" y="4017963"/>
          <p14:tracePt t="3499" x="7597775" y="3990975"/>
          <p14:tracePt t="3504" x="7589838" y="3944938"/>
          <p14:tracePt t="3509" x="7580313" y="3908425"/>
          <p14:tracePt t="3513" x="7580313" y="3889375"/>
          <p14:tracePt t="3521" x="7570788" y="3844925"/>
          <p14:tracePt t="3523" x="7561263" y="3798888"/>
          <p14:tracePt t="3529" x="7553325" y="3771900"/>
          <p14:tracePt t="3535" x="7543800" y="3743325"/>
          <p14:tracePt t="3539" x="7543800" y="3716338"/>
          <p14:tracePt t="3543" x="7524750" y="3679825"/>
          <p14:tracePt t="3549" x="7524750" y="3652838"/>
          <p14:tracePt t="3554" x="7507288" y="3643313"/>
          <p14:tracePt t="3559" x="7507288" y="3625850"/>
          <p14:tracePt t="3563" x="7497763" y="3606800"/>
          <p14:tracePt t="3570" x="7497763" y="3589338"/>
          <p14:tracePt t="3579" x="7497763" y="3579813"/>
          <p14:tracePt t="3751" x="7488238" y="3579813"/>
          <p14:tracePt t="3761" x="7480300" y="3579813"/>
          <p14:tracePt t="3765" x="7470775" y="3570288"/>
          <p14:tracePt t="3771" x="7451725" y="3570288"/>
          <p14:tracePt t="3775" x="7434263" y="3570288"/>
          <p14:tracePt t="3781" x="7415213" y="3570288"/>
          <p14:tracePt t="3786" x="7388225" y="3570288"/>
          <p14:tracePt t="3791" x="7361238" y="3570288"/>
          <p14:tracePt t="3795" x="7315200" y="3570288"/>
          <p14:tracePt t="3803" x="7288213" y="3570288"/>
          <p14:tracePt t="3805" x="7251700" y="3570288"/>
          <p14:tracePt t="3811" x="7196138" y="3570288"/>
          <p14:tracePt t="3815" x="7142163" y="3570288"/>
          <p14:tracePt t="3821" x="7077075" y="3570288"/>
          <p14:tracePt t="3827" x="7023100" y="3570288"/>
          <p14:tracePt t="3831" x="6950075" y="3570288"/>
          <p14:tracePt t="3837" x="6894513" y="3570288"/>
          <p14:tracePt t="3841" x="6840538" y="3570288"/>
          <p14:tracePt t="3845" x="6777038" y="3570288"/>
          <p14:tracePt t="3853" x="6721475" y="3570288"/>
          <p14:tracePt t="3857" x="6684963" y="3570288"/>
          <p14:tracePt t="3861" x="6638925" y="3570288"/>
          <p14:tracePt t="3868" x="6584950" y="3570288"/>
          <p14:tracePt t="3871" x="6548438" y="3570288"/>
          <p14:tracePt t="3877" x="6521450" y="3570288"/>
          <p14:tracePt t="3881" x="6475413" y="3570288"/>
          <p14:tracePt t="3887" x="6446838" y="3570288"/>
          <p14:tracePt t="3891" x="6402388" y="3570288"/>
          <p14:tracePt t="3897" x="6373813" y="3570288"/>
          <p14:tracePt t="3903" x="6337300" y="3570288"/>
          <p14:tracePt t="3907" x="6310313" y="3570288"/>
          <p14:tracePt t="3921" x="6191250" y="3570288"/>
          <p14:tracePt t="3927" x="6154738" y="3570288"/>
          <p14:tracePt t="3931" x="6127750" y="3570288"/>
          <p14:tracePt t="3937" x="6081713" y="3570288"/>
          <p14:tracePt t="3943" x="6037263" y="3589338"/>
          <p14:tracePt t="3947" x="5981700" y="3589338"/>
          <p14:tracePt t="3954" x="5927725" y="3589338"/>
          <p14:tracePt t="3957" x="5872163" y="3589338"/>
          <p14:tracePt t="3961" x="5808663" y="3597275"/>
          <p14:tracePt t="3968" x="5735638" y="3597275"/>
          <p14:tracePt t="3973" x="5643563" y="3597275"/>
          <p14:tracePt t="3977" x="5589588" y="3597275"/>
          <p14:tracePt t="3984" x="5497513" y="3597275"/>
          <p14:tracePt t="3987" x="5424488" y="3597275"/>
          <p14:tracePt t="3993" x="5351463" y="3597275"/>
          <p14:tracePt t="3997" x="5251450" y="3616325"/>
          <p14:tracePt t="4004" x="5178425" y="3616325"/>
          <p14:tracePt t="4007" x="5105400" y="3616325"/>
          <p14:tracePt t="4013" x="5032375" y="3616325"/>
          <p14:tracePt t="4017" x="4976813" y="3616325"/>
          <p14:tracePt t="4023" x="4903788" y="3616325"/>
          <p14:tracePt t="4027" x="4840288" y="3616325"/>
          <p14:tracePt t="4036" x="4784725" y="3616325"/>
          <p14:tracePt t="4037" x="4730750" y="3616325"/>
          <p14:tracePt t="4043" x="4675188" y="3616325"/>
          <p14:tracePt t="4047" x="4621213" y="3616325"/>
          <p14:tracePt t="4053" x="4557713" y="3616325"/>
          <p14:tracePt t="4059" x="4521200" y="3616325"/>
          <p14:tracePt t="4063" x="4465638" y="3616325"/>
          <p14:tracePt t="4067" x="4419600" y="3616325"/>
          <p14:tracePt t="4073" x="4383088" y="3616325"/>
          <p14:tracePt t="4077" x="4356100" y="3616325"/>
          <p14:tracePt t="4085" x="4329113" y="3616325"/>
          <p14:tracePt t="4089" x="4283075" y="3616325"/>
          <p14:tracePt t="4093" x="4256088" y="3616325"/>
          <p14:tracePt t="4099" x="4210050" y="3616325"/>
          <p14:tracePt t="4103" x="4183063" y="3616325"/>
          <p14:tracePt t="4109" x="4156075" y="3616325"/>
          <p14:tracePt t="4113" x="4127500" y="3616325"/>
          <p14:tracePt t="4120" x="4100513" y="3616325"/>
          <p14:tracePt t="4123" x="4064000" y="3616325"/>
          <p14:tracePt t="4129" x="4037013" y="3616325"/>
          <p14:tracePt t="4135" x="4008438" y="3616325"/>
          <p14:tracePt t="4139" x="3981450" y="3616325"/>
          <p14:tracePt t="4143" x="3963988" y="3616325"/>
          <p14:tracePt t="4149" x="3944938" y="3616325"/>
          <p14:tracePt t="4153" x="3917950" y="3616325"/>
          <p14:tracePt t="4159" x="3898900" y="3616325"/>
          <p14:tracePt t="4163" x="3881438" y="3616325"/>
          <p14:tracePt t="4170" x="3854450" y="3616325"/>
          <p14:tracePt t="4175" x="3844925" y="3616325"/>
          <p14:tracePt t="4179" x="3817938" y="3616325"/>
          <p14:tracePt t="4186" x="3789363" y="3616325"/>
          <p14:tracePt t="4189" x="3762375" y="3616325"/>
          <p14:tracePt t="4193" x="3752850" y="3616325"/>
          <p14:tracePt t="4199" x="3735388" y="3616325"/>
          <p14:tracePt t="4205" x="3716338" y="3625850"/>
          <p14:tracePt t="4209" x="3698875" y="3625850"/>
          <p14:tracePt t="4215" x="3689350" y="3625850"/>
          <p14:tracePt t="4220" x="3671888" y="3625850"/>
          <p14:tracePt t="4225" x="3662363" y="3625850"/>
          <p14:tracePt t="4237" x="3652838" y="3625850"/>
          <p14:tracePt t="4239" x="3643313" y="3625850"/>
          <p14:tracePt t="4245" x="3643313" y="3633788"/>
          <p14:tracePt t="4265" x="3635375" y="3633788"/>
          <p14:tracePt t="4295" x="3625850" y="3633788"/>
          <p14:tracePt t="4305" x="3606800" y="3633788"/>
          <p14:tracePt t="4311" x="3589338" y="3643313"/>
          <p14:tracePt t="4315" x="3570288" y="3652838"/>
          <p14:tracePt t="4321" x="3552825" y="3662363"/>
          <p14:tracePt t="4325" x="3543300" y="3670300"/>
          <p14:tracePt t="4331" x="3525838" y="3679825"/>
          <p14:tracePt t="4337" x="3525838" y="3689350"/>
          <p14:tracePt t="4341" x="3506788" y="3689350"/>
          <p14:tracePt t="4345" x="3497263" y="3698875"/>
          <p14:tracePt t="4353" x="3489325" y="3706813"/>
          <p14:tracePt t="4355" x="3479800" y="3706813"/>
          <p14:tracePt t="4361" x="3479800" y="3716338"/>
          <p14:tracePt t="4365" x="3470275" y="3716338"/>
          <p14:tracePt t="4643" x="3470275" y="3725863"/>
          <p14:tracePt t="4649" x="3470275" y="3735388"/>
          <p14:tracePt t="4653" x="3470275" y="3743325"/>
          <p14:tracePt t="4657" x="3470275" y="3762375"/>
          <p14:tracePt t="4663" x="3470275" y="3771900"/>
          <p14:tracePt t="4670" x="3470275" y="3779838"/>
          <p14:tracePt t="4675" x="3470275" y="3789363"/>
          <p14:tracePt t="4679" x="3470275" y="3808413"/>
          <p14:tracePt t="4687" x="3470275" y="3825875"/>
          <p14:tracePt t="4689" x="3470275" y="3844925"/>
          <p14:tracePt t="4695" x="3470275" y="3862388"/>
          <p14:tracePt t="4699" x="3470275" y="3881438"/>
          <p14:tracePt t="4705" x="3470275" y="3898900"/>
          <p14:tracePt t="4709" x="3470275" y="3927475"/>
          <p14:tracePt t="4715" x="3470275" y="3954463"/>
          <p14:tracePt t="4720" x="3470275" y="3971925"/>
          <p14:tracePt t="4725" x="3470275" y="4000500"/>
          <p14:tracePt t="4729" x="3470275" y="4017963"/>
          <p14:tracePt t="4736" x="3470275" y="4054475"/>
          <p14:tracePt t="4739" x="3470275" y="4081463"/>
          <p14:tracePt t="4745" x="3470275" y="4110038"/>
          <p14:tracePt t="4749" x="3489325" y="4137025"/>
          <p14:tracePt t="4755" x="3489325" y="4154488"/>
          <p14:tracePt t="4761" x="3497263" y="4200525"/>
          <p14:tracePt t="4765" x="3497263" y="4237038"/>
          <p14:tracePt t="4770" x="3506788" y="4273550"/>
          <p14:tracePt t="4775" x="3516313" y="4300538"/>
          <p14:tracePt t="4781" x="3516313" y="4329113"/>
          <p14:tracePt t="4787" x="3525838" y="4373563"/>
          <p14:tracePt t="4791" x="3533775" y="4402138"/>
          <p14:tracePt t="4795" x="3533775" y="4429125"/>
          <p14:tracePt t="4803" x="3533775" y="4475163"/>
          <p14:tracePt t="4805" x="3533775" y="4502150"/>
          <p14:tracePt t="4811" x="3533775" y="4529138"/>
          <p14:tracePt t="4815" x="3543300" y="4575175"/>
          <p14:tracePt t="4821" x="3543300" y="4602163"/>
          <p14:tracePt t="4825" x="3552825" y="4629150"/>
          <p14:tracePt t="4831" x="3552825" y="4675188"/>
          <p14:tracePt t="4837" x="3552825" y="4694238"/>
          <p14:tracePt t="4841" x="3552825" y="4721225"/>
          <p14:tracePt t="4845" x="3562350" y="4738688"/>
          <p14:tracePt t="4853" x="3562350" y="4757738"/>
          <p14:tracePt t="4855" x="3562350" y="4775200"/>
          <p14:tracePt t="4861" x="3579813" y="4803775"/>
          <p14:tracePt t="4865" x="3589338" y="4821238"/>
          <p14:tracePt t="4871" x="3589338" y="4840288"/>
          <p14:tracePt t="4877" x="3598863" y="4867275"/>
          <p14:tracePt t="4881" x="3606800" y="4884738"/>
          <p14:tracePt t="4889" x="3616325" y="4949825"/>
          <p14:tracePt t="4895" x="3625850" y="4967288"/>
          <p14:tracePt t="4903" x="3625850" y="4995863"/>
          <p14:tracePt t="4905" x="3635375" y="5022850"/>
          <p14:tracePt t="4911" x="3635375" y="5049838"/>
          <p14:tracePt t="4921" x="3643313" y="5113338"/>
          <p14:tracePt t="4925" x="3643313" y="5149850"/>
          <p14:tracePt t="4931" x="3643313" y="5195888"/>
          <p14:tracePt t="4936" x="3643313" y="5232400"/>
          <p14:tracePt t="4941" x="3643313" y="5278438"/>
          <p14:tracePt t="4945" x="3643313" y="5314950"/>
          <p14:tracePt t="4953" x="3643313" y="5360988"/>
          <p14:tracePt t="4955" x="3643313" y="5397500"/>
          <p14:tracePt t="4961" x="3643313" y="5414963"/>
          <p14:tracePt t="4966" x="3643313" y="5434013"/>
          <p14:tracePt t="4971" x="3643313" y="5461000"/>
          <p14:tracePt t="4975" x="3652838" y="5497513"/>
          <p14:tracePt t="4981" x="3652838" y="5507038"/>
          <p14:tracePt t="4986" x="3652838" y="5514975"/>
          <p14:tracePt t="4991" x="3652838" y="5534025"/>
          <p14:tracePt t="4997" x="3652838" y="5561013"/>
          <p14:tracePt t="5003" x="3652838" y="5570538"/>
          <p14:tracePt t="5007" x="3652838" y="5580063"/>
          <p14:tracePt t="5011" x="3652838" y="5597525"/>
          <p14:tracePt t="5018" x="3662363" y="5616575"/>
          <p14:tracePt t="5021" x="3662363" y="5634038"/>
          <p14:tracePt t="5027" x="3662363" y="5661025"/>
          <p14:tracePt t="5031" x="3662363" y="5680075"/>
          <p14:tracePt t="5037" x="3662363" y="5697538"/>
          <p14:tracePt t="5041" x="3671888" y="5726113"/>
          <p14:tracePt t="5047" x="3671888" y="5753100"/>
          <p14:tracePt t="5053" x="3671888" y="5770563"/>
          <p14:tracePt t="5057" x="3671888" y="5789613"/>
          <p14:tracePt t="5061" x="3671888" y="5816600"/>
          <p14:tracePt t="5067" x="3671888" y="5835650"/>
          <p14:tracePt t="5071" x="3671888" y="5853113"/>
          <p14:tracePt t="5077" x="3671888" y="5872163"/>
          <p14:tracePt t="5081" x="3671888" y="5881688"/>
          <p14:tracePt t="5087" x="3671888" y="5899150"/>
          <p14:tracePt t="5097" x="3671888" y="5908675"/>
          <p14:tracePt t="5103" x="3671888" y="5918200"/>
          <p14:tracePt t="5117" x="3671888" y="5926138"/>
          <p14:tracePt t="5123" x="3671888" y="5935663"/>
          <p14:tracePt t="5127" x="3671888" y="5954713"/>
          <p14:tracePt t="5136" x="3671888" y="5962650"/>
          <p14:tracePt t="5137" x="3679825" y="5972175"/>
          <p14:tracePt t="5147" x="3679825" y="5999163"/>
          <p14:tracePt t="5153" x="3679825" y="6008688"/>
          <p14:tracePt t="5157" x="3689350" y="6027738"/>
          <p14:tracePt t="5163" x="3689350" y="6045200"/>
          <p14:tracePt t="5169" x="3689350" y="6072188"/>
          <p14:tracePt t="5173" x="3689350" y="6081713"/>
          <p14:tracePt t="5177" x="3689350" y="6100763"/>
          <p14:tracePt t="5186" x="3689350" y="6118225"/>
          <p14:tracePt t="5187" x="3689350" y="6137275"/>
          <p14:tracePt t="5193" x="3689350" y="6145213"/>
          <p14:tracePt t="5199" x="3689350" y="6154738"/>
          <p14:tracePt t="5213" x="3689350" y="6164263"/>
          <p14:tracePt t="5225" x="3689350" y="6173788"/>
          <p14:tracePt t="5325" x="3689350" y="6181725"/>
          <p14:tracePt t="5336" x="3689350" y="6191250"/>
          <p14:tracePt t="5342" x="3698875" y="6191250"/>
          <p14:tracePt t="5345" x="3698875" y="6200775"/>
          <p14:tracePt t="5355" x="3708400" y="6200775"/>
          <p14:tracePt t="5361" x="3708400" y="6210300"/>
          <p14:tracePt t="5371" x="3708400" y="6218238"/>
          <p14:tracePt t="5375" x="3716338" y="6218238"/>
          <p14:tracePt t="5381" x="3725863" y="6227763"/>
          <p14:tracePt t="5386" x="3725863" y="6237288"/>
          <p14:tracePt t="5395" x="3735388" y="6237288"/>
          <p14:tracePt t="5403" x="3735388" y="6246813"/>
          <p14:tracePt t="5411" x="3744913" y="6246813"/>
          <p14:tracePt t="5415" x="3752850" y="6246813"/>
          <p14:tracePt t="5421" x="3762375" y="6246813"/>
          <p14:tracePt t="5425" x="3771900" y="6246813"/>
          <p14:tracePt t="5431" x="3781425" y="6246813"/>
          <p14:tracePt t="5441" x="3798888" y="6246813"/>
          <p14:tracePt t="5447" x="3817938" y="6246813"/>
          <p14:tracePt t="5453" x="3835400" y="6246813"/>
          <p14:tracePt t="5457" x="3862388" y="6246813"/>
          <p14:tracePt t="5461" x="3881438" y="6246813"/>
          <p14:tracePt t="5465" x="3908425" y="6246813"/>
          <p14:tracePt t="5471" x="3944938" y="6227763"/>
          <p14:tracePt t="5477" x="3971925" y="6227763"/>
          <p14:tracePt t="5481" x="4027488" y="6227763"/>
          <p14:tracePt t="5487" x="4064000" y="6227763"/>
          <p14:tracePt t="5491" x="4110038" y="6218238"/>
          <p14:tracePt t="5497" x="4164013" y="6218238"/>
          <p14:tracePt t="5503" x="4219575" y="6218238"/>
          <p14:tracePt t="5507" x="4283075" y="6218238"/>
          <p14:tracePt t="5511" x="4356100" y="6210300"/>
          <p14:tracePt t="5517" x="4429125" y="6210300"/>
          <p14:tracePt t="5521" x="4521200" y="6210300"/>
          <p14:tracePt t="5527" x="4594225" y="6210300"/>
          <p14:tracePt t="5531" x="4667250" y="6210300"/>
          <p14:tracePt t="5537" x="4730750" y="6210300"/>
          <p14:tracePt t="5541" x="4821238" y="6191250"/>
          <p14:tracePt t="5547" x="4895850" y="6191250"/>
          <p14:tracePt t="5553" x="4968875" y="6191250"/>
          <p14:tracePt t="5557" x="5049838" y="6181725"/>
          <p14:tracePt t="5563" x="5141913" y="6181725"/>
          <p14:tracePt t="5568" x="5214938" y="6181725"/>
          <p14:tracePt t="5571" x="5305425" y="6181725"/>
          <p14:tracePt t="5577" x="5378450" y="6181725"/>
          <p14:tracePt t="5586" x="5434013" y="6181725"/>
          <p14:tracePt t="5587" x="5507038" y="6181725"/>
          <p14:tracePt t="5593" x="5570538" y="6181725"/>
          <p14:tracePt t="5597" x="5626100" y="6173788"/>
          <p14:tracePt t="5603" x="5670550" y="6173788"/>
          <p14:tracePt t="5611" x="5708650" y="6173788"/>
          <p14:tracePt t="5618" x="5826125" y="6173788"/>
          <p14:tracePt t="5621" x="5862638" y="6173788"/>
          <p14:tracePt t="5627" x="5918200" y="6173788"/>
          <p14:tracePt t="5631" x="5972175" y="6173788"/>
          <p14:tracePt t="5637" x="6027738" y="6173788"/>
          <p14:tracePt t="5641" x="6091238" y="6173788"/>
          <p14:tracePt t="5647" x="6146800" y="6173788"/>
          <p14:tracePt t="5653" x="6183313" y="6173788"/>
          <p14:tracePt t="5657" x="6237288" y="6173788"/>
          <p14:tracePt t="5661" x="6292850" y="6173788"/>
          <p14:tracePt t="5666" x="6356350" y="6173788"/>
          <p14:tracePt t="5671" x="6410325" y="6173788"/>
          <p14:tracePt t="5677" x="6465888" y="6173788"/>
          <p14:tracePt t="5685" x="6538913" y="6173788"/>
          <p14:tracePt t="5687" x="6611938" y="6173788"/>
          <p14:tracePt t="5693" x="6667500" y="6173788"/>
          <p14:tracePt t="5697" x="6731000" y="6173788"/>
          <p14:tracePt t="5704" x="6767513" y="6173788"/>
          <p14:tracePt t="5707" x="6813550" y="6173788"/>
          <p14:tracePt t="5713" x="6867525" y="6173788"/>
          <p14:tracePt t="5718" x="6923088" y="6173788"/>
          <p14:tracePt t="5723" x="6950075" y="6173788"/>
          <p14:tracePt t="5727" x="6986588" y="6173788"/>
          <p14:tracePt t="5735" x="7032625" y="6173788"/>
          <p14:tracePt t="5737" x="7059613" y="6173788"/>
          <p14:tracePt t="5743" x="7105650" y="6173788"/>
          <p14:tracePt t="5747" x="7132638" y="6173788"/>
          <p14:tracePt t="5753" x="7159625" y="6173788"/>
          <p14:tracePt t="5757" x="7186613" y="6173788"/>
          <p14:tracePt t="5763" x="7215188" y="6173788"/>
          <p14:tracePt t="5769" x="7242175" y="6164263"/>
          <p14:tracePt t="5773" x="7269163" y="6164263"/>
          <p14:tracePt t="5777" x="7296150" y="6164263"/>
          <p14:tracePt t="5784" x="7315200" y="6164263"/>
          <p14:tracePt t="5787" x="7351713" y="6164263"/>
          <p14:tracePt t="5793" x="7370763" y="6154738"/>
          <p14:tracePt t="5800" x="7407275" y="6154738"/>
          <p14:tracePt t="5803" x="7434263" y="6154738"/>
          <p14:tracePt t="5807" x="7451725" y="6145213"/>
          <p14:tracePt t="5813" x="7480300" y="6145213"/>
          <p14:tracePt t="5820" x="7507288" y="6145213"/>
          <p14:tracePt t="5823" x="7524750" y="6137275"/>
          <p14:tracePt t="5829" x="7543800" y="6127750"/>
          <p14:tracePt t="5835" x="7561263" y="6127750"/>
          <p14:tracePt t="5839" x="7570788" y="6127750"/>
          <p14:tracePt t="5843" x="7580313" y="6108700"/>
          <p14:tracePt t="5849" x="7597775" y="6108700"/>
          <p14:tracePt t="5859" x="7607300" y="6108700"/>
          <p14:tracePt t="5870" x="7607300" y="6100763"/>
          <p14:tracePt t="5873" x="7616825" y="6091238"/>
          <p14:tracePt t="5889" x="7626350" y="6091238"/>
          <p14:tracePt t="5893" x="7626350" y="6081713"/>
          <p14:tracePt t="5904" x="7626350" y="6072188"/>
          <p14:tracePt t="5909" x="7634288" y="6064250"/>
          <p14:tracePt t="5915" x="7643813" y="6054725"/>
          <p14:tracePt t="5920" x="7643813" y="6045200"/>
          <p14:tracePt t="5923" x="7653338" y="6027738"/>
          <p14:tracePt t="5929" x="7662863" y="6008688"/>
          <p14:tracePt t="5936" x="7662863" y="5991225"/>
          <p14:tracePt t="5939" x="7670800" y="5962650"/>
          <p14:tracePt t="5945" x="7670800" y="5926138"/>
          <p14:tracePt t="5951" x="7680325" y="5899150"/>
          <p14:tracePt t="5955" x="7680325" y="5872163"/>
          <p14:tracePt t="5959" x="7680325" y="5826125"/>
          <p14:tracePt t="5965" x="7699375" y="5770563"/>
          <p14:tracePt t="5970" x="7699375" y="5734050"/>
          <p14:tracePt t="5975" x="7699375" y="5689600"/>
          <p14:tracePt t="5979" x="7699375" y="5653088"/>
          <p14:tracePt t="5987" x="7699375" y="5597525"/>
          <p14:tracePt t="5989" x="7699375" y="5570538"/>
          <p14:tracePt t="5995" x="7699375" y="5514975"/>
          <p14:tracePt t="6000" x="7699375" y="5470525"/>
          <p14:tracePt t="6005" x="7699375" y="5434013"/>
          <p14:tracePt t="6009" x="7699375" y="5387975"/>
          <p14:tracePt t="6015" x="7699375" y="5360988"/>
          <p14:tracePt t="6020" x="7699375" y="5305425"/>
          <p14:tracePt t="6025" x="7699375" y="5278438"/>
          <p14:tracePt t="6031" x="7699375" y="5205413"/>
          <p14:tracePt t="6036" x="7680325" y="5141913"/>
          <p14:tracePt t="6041" x="7680325" y="5086350"/>
          <p14:tracePt t="6045" x="7680325" y="5032375"/>
          <p14:tracePt t="6053" x="7662863" y="4959350"/>
          <p14:tracePt t="6055" x="7653338" y="4876800"/>
          <p14:tracePt t="6062" x="7626350" y="4803775"/>
          <p14:tracePt t="6065" x="7597775" y="4721225"/>
          <p14:tracePt t="6071" x="7597775" y="4665663"/>
          <p14:tracePt t="6075" x="7589838" y="4621213"/>
          <p14:tracePt t="6081" x="7589838" y="4529138"/>
          <p14:tracePt t="6087" x="7580313" y="4483100"/>
          <p14:tracePt t="6091" x="7570788" y="4446588"/>
          <p14:tracePt t="6095" x="7561263" y="4402138"/>
          <p14:tracePt t="6103" x="7561263" y="4365625"/>
          <p14:tracePt t="6105" x="7553325" y="4319588"/>
          <p14:tracePt t="6111" x="7534275" y="4273550"/>
          <p14:tracePt t="6115" x="7524750" y="4246563"/>
          <p14:tracePt t="6121" x="7524750" y="4227513"/>
          <p14:tracePt t="6125" x="7507288" y="4183063"/>
          <p14:tracePt t="6131" x="7507288" y="4154488"/>
          <p14:tracePt t="6136" x="7497763" y="4137025"/>
          <p14:tracePt t="6141" x="7497763" y="4110038"/>
          <p14:tracePt t="6147" x="7488238" y="4090988"/>
          <p14:tracePt t="6153" x="7470775" y="4064000"/>
          <p14:tracePt t="6155" x="7461250" y="4037013"/>
          <p14:tracePt t="6161" x="7443788" y="4008438"/>
          <p14:tracePt t="6168" x="7434263" y="3981450"/>
          <p14:tracePt t="6171" x="7424738" y="3935413"/>
          <p14:tracePt t="6177" x="7415213" y="3917950"/>
          <p14:tracePt t="6181" x="7407275" y="3889375"/>
          <p14:tracePt t="6187" x="7397750" y="3871913"/>
          <p14:tracePt t="6191" x="7388225" y="3852863"/>
          <p14:tracePt t="6197" x="7378700" y="3835400"/>
          <p14:tracePt t="6203" x="7370763" y="3816350"/>
          <p14:tracePt t="6207" x="7370763" y="3798888"/>
          <p14:tracePt t="6211" x="7351713" y="3789363"/>
          <p14:tracePt t="6218" x="7351713" y="3771900"/>
          <p14:tracePt t="6221" x="7342188" y="3762375"/>
          <p14:tracePt t="6227" x="7334250" y="3743325"/>
          <p14:tracePt t="6238" x="7324725" y="3716338"/>
          <p14:tracePt t="6241" x="7305675" y="3698875"/>
          <p14:tracePt t="6247" x="7296150" y="3679825"/>
          <p14:tracePt t="6253" x="7288213" y="3662363"/>
          <p14:tracePt t="6257" x="7278688" y="3633788"/>
          <p14:tracePt t="6263" x="7269163" y="3616325"/>
          <p14:tracePt t="6269" x="7259638" y="3597275"/>
          <p14:tracePt t="6271" x="7251700" y="3589338"/>
          <p14:tracePt t="6277" x="7232650" y="3570288"/>
          <p14:tracePt t="6284" x="7223125" y="3543300"/>
          <p14:tracePt t="6287" x="7215188" y="3533775"/>
          <p14:tracePt t="6293" x="7205663" y="3516313"/>
          <p14:tracePt t="6297" x="7196138" y="3516313"/>
          <p14:tracePt t="6304" x="7196138" y="3506788"/>
          <p14:tracePt t="6307" x="7186613" y="3506788"/>
          <p14:tracePt t="6313" x="7178675" y="3497263"/>
          <p14:tracePt t="6318" x="7169150" y="3487738"/>
          <p14:tracePt t="6327" x="7159625" y="3487738"/>
          <p14:tracePt t="6335" x="7150100" y="3487738"/>
          <p14:tracePt t="6343" x="7142163" y="3487738"/>
          <p14:tracePt t="6353" x="7123113" y="3487738"/>
          <p14:tracePt t="6357" x="7105650" y="3506788"/>
          <p14:tracePt t="6363" x="7069138" y="3516313"/>
          <p14:tracePt t="6369" x="7050088" y="3524250"/>
          <p14:tracePt t="6373" x="7004050" y="3543300"/>
          <p14:tracePt t="6379" x="6977063" y="3552825"/>
          <p14:tracePt t="6385" x="6940550" y="3560763"/>
          <p14:tracePt t="6389" x="6894513" y="3589338"/>
          <p14:tracePt t="6393" x="6850063" y="3597275"/>
          <p14:tracePt t="6403" x="6740525" y="3597275"/>
          <p14:tracePt t="6409" x="6694488" y="3606800"/>
          <p14:tracePt t="6413" x="6638925" y="3606800"/>
          <p14:tracePt t="6420" x="6584950" y="3606800"/>
          <p14:tracePt t="6423" x="6502400" y="3606800"/>
          <p14:tracePt t="6429" x="6446838" y="3606800"/>
          <p14:tracePt t="6435" x="6373813" y="3606800"/>
          <p14:tracePt t="6439" x="6319838" y="3606800"/>
          <p14:tracePt t="6443" x="6246813" y="3606800"/>
          <p14:tracePt t="6450" x="6191250" y="3606800"/>
          <p14:tracePt t="6454" x="6127750" y="3606800"/>
          <p14:tracePt t="6459" x="6073775" y="3606800"/>
          <p14:tracePt t="6463" x="6018213" y="3606800"/>
          <p14:tracePt t="6469" x="5964238" y="3606800"/>
          <p14:tracePt t="6475" x="5908675" y="3606800"/>
          <p14:tracePt t="6479" x="5845175" y="3606800"/>
          <p14:tracePt t="6484" x="5808663" y="3606800"/>
          <p14:tracePt t="6489" x="5753100" y="3606800"/>
          <p14:tracePt t="6495" x="5699125" y="3606800"/>
          <p14:tracePt t="6500" x="5653088" y="3606800"/>
          <p14:tracePt t="6505" x="5597525" y="3606800"/>
          <p14:tracePt t="6509" x="5561013" y="3606800"/>
          <p14:tracePt t="6515" x="5507038" y="3606800"/>
          <p14:tracePt t="6520" x="5461000" y="3606800"/>
          <p14:tracePt t="6525" x="5424488" y="3606800"/>
          <p14:tracePt t="6529" x="5378450" y="3606800"/>
          <p14:tracePt t="6536" x="5341938" y="3606800"/>
          <p14:tracePt t="6539" x="5314950" y="3606800"/>
          <p14:tracePt t="6545" x="5260975" y="3606800"/>
          <p14:tracePt t="6551" x="5214938" y="3606800"/>
          <p14:tracePt t="6555" x="5178425" y="3606800"/>
          <p14:tracePt t="6559" x="5151438" y="3606800"/>
          <p14:tracePt t="6565" x="5105400" y="3606800"/>
          <p14:tracePt t="6570" x="5068888" y="3606800"/>
          <p14:tracePt t="6575" x="5032375" y="3606800"/>
          <p14:tracePt t="6579" x="5005388" y="3606800"/>
          <p14:tracePt t="6586" x="4986338" y="3606800"/>
          <p14:tracePt t="6589" x="4959350" y="3606800"/>
          <p14:tracePt t="6595" x="4940300" y="3606800"/>
          <p14:tracePt t="6601" x="4922838" y="3606800"/>
          <p14:tracePt t="6605" x="4903788" y="3606800"/>
          <p14:tracePt t="6611" x="4886325" y="3606800"/>
          <p14:tracePt t="6615" x="4857750" y="3606800"/>
          <p14:tracePt t="6621" x="4840288" y="3606800"/>
          <p14:tracePt t="6625" x="4821238" y="3606800"/>
          <p14:tracePt t="6631" x="4803775" y="3606800"/>
          <p14:tracePt t="6636" x="4794250" y="3606800"/>
          <p14:tracePt t="6641" x="4776788" y="3606800"/>
          <p14:tracePt t="6645" x="4740275" y="3606800"/>
          <p14:tracePt t="6653" x="4721225" y="3616325"/>
          <p14:tracePt t="6655" x="4694238" y="3616325"/>
          <p14:tracePt t="6661" x="4675188" y="3616325"/>
          <p14:tracePt t="6665" x="4648200" y="3616325"/>
          <p14:tracePt t="6671" x="4630738" y="3616325"/>
          <p14:tracePt t="6675" x="4594225" y="3625850"/>
          <p14:tracePt t="6681" x="4557713" y="3625850"/>
          <p14:tracePt t="6686" x="4529138" y="3625850"/>
          <p14:tracePt t="6691" x="4502150" y="3625850"/>
          <p14:tracePt t="6695" x="4475163" y="3633788"/>
          <p14:tracePt t="6703" x="4438650" y="3633788"/>
          <p14:tracePt t="6705" x="4411663" y="3633788"/>
          <p14:tracePt t="6711" x="4383088" y="3633788"/>
          <p14:tracePt t="6715" x="4356100" y="3633788"/>
          <p14:tracePt t="6721" x="4329113" y="3633788"/>
          <p14:tracePt t="6727" x="4292600" y="3633788"/>
          <p14:tracePt t="6731" x="4273550" y="3633788"/>
          <p14:tracePt t="6737" x="4265613" y="3633788"/>
          <p14:tracePt t="6741" x="4229100" y="3643313"/>
          <p14:tracePt t="6747" x="4210050" y="3643313"/>
          <p14:tracePt t="6752" x="4183063" y="3643313"/>
          <p14:tracePt t="6757" x="4164013" y="3643313"/>
          <p14:tracePt t="6761" x="4146550" y="3643313"/>
          <p14:tracePt t="6769" x="4119563" y="3643313"/>
          <p14:tracePt t="6771" x="4110038" y="3643313"/>
          <p14:tracePt t="6777" x="4090988" y="3643313"/>
          <p14:tracePt t="6781" x="4073525" y="3643313"/>
          <p14:tracePt t="6787" x="4054475" y="3662363"/>
          <p14:tracePt t="6791" x="4044950" y="3662363"/>
          <p14:tracePt t="6797" x="4037013" y="3662363"/>
          <p14:tracePt t="6803" x="4017963" y="3662363"/>
          <p14:tracePt t="6807" x="4000500" y="3662363"/>
          <p14:tracePt t="6811" x="3990975" y="3662363"/>
          <p14:tracePt t="6819" x="3971925" y="3662363"/>
          <p14:tracePt t="6827" x="3963988" y="3662363"/>
          <p14:tracePt t="6837" x="3954463" y="3670300"/>
          <p14:tracePt t="6841" x="3944938" y="3670300"/>
          <p14:tracePt t="6847" x="3935413" y="3670300"/>
          <p14:tracePt t="6853" x="3927475" y="3679825"/>
          <p14:tracePt t="6863" x="3908425" y="3689350"/>
          <p14:tracePt t="6873" x="3898900" y="3689350"/>
          <p14:tracePt t="6877" x="3898900" y="3698875"/>
          <p14:tracePt t="6885" x="3890963" y="3706813"/>
          <p14:tracePt t="6887" x="3881438" y="3716338"/>
          <p14:tracePt t="6893" x="3871913" y="3716338"/>
          <p14:tracePt t="6897" x="3862388" y="3725863"/>
          <p14:tracePt t="6903" x="3862388" y="3735388"/>
          <p14:tracePt t="6907" x="3844925" y="3752850"/>
          <p14:tracePt t="6914" x="3835400" y="3771900"/>
          <p14:tracePt t="6921" x="3825875" y="3789363"/>
          <p14:tracePt t="6923" x="3817938" y="3808413"/>
          <p14:tracePt t="6927" x="3817938" y="3825875"/>
          <p14:tracePt t="6934" x="3808413" y="3862388"/>
          <p14:tracePt t="6937" x="3798888" y="3862388"/>
          <p14:tracePt t="6943" x="3789363" y="3898900"/>
          <p14:tracePt t="6951" x="3781425" y="3927475"/>
          <p14:tracePt t="6954" x="3781425" y="3935413"/>
          <p14:tracePt t="6957" x="3771900" y="3971925"/>
          <p14:tracePt t="6963" x="3762375" y="3990975"/>
          <p14:tracePt t="6970" x="3762375" y="4008438"/>
          <p14:tracePt t="6973" x="3762375" y="4037013"/>
          <p14:tracePt t="6979" x="3762375" y="4054475"/>
          <p14:tracePt t="6985" x="3762375" y="4073525"/>
          <p14:tracePt t="6989" x="3762375" y="4090988"/>
          <p14:tracePt t="6993" x="3762375" y="4110038"/>
          <p14:tracePt t="7001" x="3762375" y="4117975"/>
          <p14:tracePt t="7003" x="3762375" y="4137025"/>
          <p14:tracePt t="7009" x="3762375" y="4154488"/>
          <p14:tracePt t="7013" x="3771900" y="4191000"/>
          <p14:tracePt t="7020" x="3771900" y="4219575"/>
          <p14:tracePt t="7023" x="3771900" y="4256088"/>
          <p14:tracePt t="7029" x="3781425" y="4292600"/>
          <p14:tracePt t="7035" x="3798888" y="4346575"/>
          <p14:tracePt t="7039" x="3808413" y="4383088"/>
          <p14:tracePt t="7043" x="3808413" y="4465638"/>
          <p14:tracePt t="7051" x="3817938" y="4538663"/>
          <p14:tracePt t="7053" x="3835400" y="4611688"/>
          <p14:tracePt t="7059" x="3844925" y="4694238"/>
          <p14:tracePt t="7065" x="3854450" y="4748213"/>
          <p14:tracePt t="7070" x="3871913" y="4867275"/>
          <p14:tracePt t="7073" x="3871913" y="4922838"/>
          <p14:tracePt t="7079" x="3881438" y="4995863"/>
          <p14:tracePt t="7086" x="3881438" y="5068888"/>
          <p14:tracePt t="7089" x="3890963" y="5132388"/>
          <p14:tracePt t="7095" x="3908425" y="5205413"/>
          <p14:tracePt t="7101" x="3908425" y="5251450"/>
          <p14:tracePt t="7105" x="3927475" y="5305425"/>
          <p14:tracePt t="7109" x="3927475" y="5351463"/>
          <p14:tracePt t="7115" x="3944938" y="5405438"/>
          <p14:tracePt t="7120" x="3954463" y="5441950"/>
          <p14:tracePt t="7125" x="3954463" y="5478463"/>
          <p14:tracePt t="7129" x="3963988" y="5514975"/>
          <p14:tracePt t="7136" x="3971925" y="5561013"/>
          <p14:tracePt t="7139" x="3971925" y="5597525"/>
          <p14:tracePt t="7145" x="3971925" y="5643563"/>
          <p14:tracePt t="7152" x="3981450" y="5661025"/>
          <p14:tracePt t="7155" x="3990975" y="5716588"/>
          <p14:tracePt t="7159" x="3990975" y="5762625"/>
          <p14:tracePt t="7165" x="3990975" y="5799138"/>
          <p14:tracePt t="7170" x="4000500" y="5843588"/>
          <p14:tracePt t="7176" x="4017963" y="5872163"/>
          <p14:tracePt t="7181" x="4017963" y="5908675"/>
          <p14:tracePt t="7186" x="4027488" y="5945188"/>
          <p14:tracePt t="7189" x="4027488" y="5981700"/>
          <p14:tracePt t="7195" x="4037013" y="6008688"/>
          <p14:tracePt t="7203" x="4037013" y="6027738"/>
          <p14:tracePt t="7205" x="4037013" y="6035675"/>
          <p14:tracePt t="7211" x="4044950" y="6035675"/>
          <p14:tracePt t="7215" x="4044950" y="6054725"/>
          <p14:tracePt t="7225" x="4044950" y="6064250"/>
          <p14:tracePt t="7231" x="4054475" y="6064250"/>
          <p14:tracePt t="7261" x="4054475" y="6072188"/>
          <p14:tracePt t="7271" x="4064000" y="6081713"/>
          <p14:tracePt t="7281" x="4073525" y="6081713"/>
          <p14:tracePt t="7291" x="4083050" y="6091238"/>
          <p14:tracePt t="7297" x="4090988" y="6091238"/>
          <p14:tracePt t="7303" x="4110038" y="6100763"/>
          <p14:tracePt t="7307" x="4110038" y="6108700"/>
          <p14:tracePt t="7311" x="4127500" y="6118225"/>
          <p14:tracePt t="7315" x="4146550" y="6118225"/>
          <p14:tracePt t="7321" x="4183063" y="6127750"/>
          <p14:tracePt t="7327" x="4219575" y="6127750"/>
          <p14:tracePt t="7331" x="4265613" y="6137275"/>
          <p14:tracePt t="7337" x="4302125" y="6137275"/>
          <p14:tracePt t="7341" x="4356100" y="6137275"/>
          <p14:tracePt t="7347" x="4429125" y="6137275"/>
          <p14:tracePt t="7353" x="4484688" y="6137275"/>
          <p14:tracePt t="7357" x="4565650" y="6137275"/>
          <p14:tracePt t="7361" x="4638675" y="6137275"/>
          <p14:tracePt t="7369" x="4711700" y="6137275"/>
          <p14:tracePt t="7371" x="4803775" y="6137275"/>
          <p14:tracePt t="7377" x="4876800" y="6137275"/>
          <p14:tracePt t="7381" x="4949825" y="6137275"/>
          <p14:tracePt t="7387" x="5041900" y="6137275"/>
          <p14:tracePt t="7391" x="5132388" y="6137275"/>
          <p14:tracePt t="7397" x="5241925" y="6137275"/>
          <p14:tracePt t="7402" x="5341938" y="6137275"/>
          <p14:tracePt t="7407" x="5414963" y="6137275"/>
          <p14:tracePt t="7413" x="5524500" y="6137275"/>
          <p14:tracePt t="7419" x="5616575" y="6137275"/>
          <p14:tracePt t="7421" x="5726113" y="6137275"/>
          <p14:tracePt t="7427" x="5835650" y="6137275"/>
          <p14:tracePt t="7431" x="5908675" y="6137275"/>
          <p14:tracePt t="7437" x="6000750" y="6137275"/>
          <p14:tracePt t="7443" x="6073775" y="6137275"/>
          <p14:tracePt t="7447" x="6146800" y="6137275"/>
          <p14:tracePt t="7453" x="6227763" y="6137275"/>
          <p14:tracePt t="7457" x="6283325" y="6137275"/>
          <p14:tracePt t="7463" x="6356350" y="6137275"/>
          <p14:tracePt t="7469" x="6410325" y="6137275"/>
          <p14:tracePt t="7473" x="6483350" y="6154738"/>
          <p14:tracePt t="7477" x="6529388" y="6154738"/>
          <p14:tracePt t="7485" x="6584950" y="6154738"/>
          <p14:tracePt t="7487" x="6657975" y="6154738"/>
          <p14:tracePt t="7493" x="6704013" y="6154738"/>
          <p14:tracePt t="7497" x="6740525" y="6154738"/>
          <p14:tracePt t="7503" x="6767513" y="6154738"/>
          <p14:tracePt t="7509" x="6821488" y="6154738"/>
          <p14:tracePt t="7513" x="6850063" y="6154738"/>
          <p14:tracePt t="7519" x="6904038" y="6154738"/>
          <p14:tracePt t="7523" x="6940550" y="6154738"/>
          <p14:tracePt t="7529" x="6977063" y="6154738"/>
          <p14:tracePt t="7534" x="7023100" y="6164263"/>
          <p14:tracePt t="7539" x="7059613" y="6164263"/>
          <p14:tracePt t="7543" x="7086600" y="6164263"/>
          <p14:tracePt t="7547" x="7123113" y="6164263"/>
          <p14:tracePt t="7553" x="7159625" y="6164263"/>
          <p14:tracePt t="7559" x="7186613" y="6164263"/>
          <p14:tracePt t="7563" x="7215188" y="6164263"/>
          <p14:tracePt t="7569" x="7251700" y="6164263"/>
          <p14:tracePt t="7573" x="7278688" y="6164263"/>
          <p14:tracePt t="7579" x="7296150" y="6164263"/>
          <p14:tracePt t="7584" x="7315200" y="6164263"/>
          <p14:tracePt t="7589" x="7342188" y="6164263"/>
          <p14:tracePt t="7593" x="7351713" y="6164263"/>
          <p14:tracePt t="7601" x="7370763" y="6154738"/>
          <p14:tracePt t="7603" x="7378700" y="6154738"/>
          <p14:tracePt t="7613" x="7388225" y="6137275"/>
          <p14:tracePt t="7619" x="7407275" y="6137275"/>
          <p14:tracePt t="7623" x="7407275" y="6127750"/>
          <p14:tracePt t="7629" x="7415213" y="6127750"/>
          <p14:tracePt t="7635" x="7424738" y="6118225"/>
          <p14:tracePt t="7639" x="7434263" y="6108700"/>
          <p14:tracePt t="7645" x="7443788" y="6108700"/>
          <p14:tracePt t="7652" x="7461250" y="6100763"/>
          <p14:tracePt t="7655" x="7461250" y="6091238"/>
          <p14:tracePt t="7659" x="7470775" y="6081713"/>
          <p14:tracePt t="7663" x="7488238" y="6072188"/>
          <p14:tracePt t="7670" x="7497763" y="6064250"/>
          <p14:tracePt t="7675" x="7507288" y="6045200"/>
          <p14:tracePt t="7679" x="7516813" y="6035675"/>
          <p14:tracePt t="7687" x="7516813" y="6027738"/>
          <p14:tracePt t="7689" x="7524750" y="5999163"/>
          <p14:tracePt t="7695" x="7534275" y="5981700"/>
          <p14:tracePt t="7701" x="7543800" y="5962650"/>
          <p14:tracePt t="7705" x="7553325" y="5926138"/>
          <p14:tracePt t="7709" x="7561263" y="5889625"/>
          <p14:tracePt t="7715" x="7580313" y="5862638"/>
          <p14:tracePt t="7720" x="7597775" y="5826125"/>
          <p14:tracePt t="7725" x="7607300" y="5780088"/>
          <p14:tracePt t="7729" x="7616825" y="5716588"/>
          <p14:tracePt t="7737" x="7616825" y="5680075"/>
          <p14:tracePt t="7739" x="7626350" y="5624513"/>
          <p14:tracePt t="7745" x="7626350" y="5570538"/>
          <p14:tracePt t="7752" x="7626350" y="5507038"/>
          <p14:tracePt t="7755" x="7643813" y="5451475"/>
          <p14:tracePt t="7761" x="7643813" y="5397500"/>
          <p14:tracePt t="7765" x="7643813" y="5314950"/>
          <p14:tracePt t="7771" x="7653338" y="5259388"/>
          <p14:tracePt t="7775" x="7653338" y="5186363"/>
          <p14:tracePt t="7781" x="7653338" y="5113338"/>
          <p14:tracePt t="7786" x="7653338" y="5040313"/>
          <p14:tracePt t="7791" x="7653338" y="4959350"/>
          <p14:tracePt t="7795" x="7653338" y="4903788"/>
          <p14:tracePt t="7803" x="7653338" y="4830763"/>
          <p14:tracePt t="7805" x="7653338" y="4775200"/>
          <p14:tracePt t="7811" x="7653338" y="4721225"/>
          <p14:tracePt t="7815" x="7634288" y="4657725"/>
          <p14:tracePt t="7821" x="7634288" y="4611688"/>
          <p14:tracePt t="7825" x="7616825" y="4575175"/>
          <p14:tracePt t="7831" x="7607300" y="4529138"/>
          <p14:tracePt t="7836" x="7589838" y="4483100"/>
          <p14:tracePt t="7841" x="7570788" y="4438650"/>
          <p14:tracePt t="7845" x="7570788" y="4410075"/>
          <p14:tracePt t="7853" x="7553325" y="4365625"/>
          <p14:tracePt t="7855" x="7524750" y="4337050"/>
          <p14:tracePt t="7861" x="7516813" y="4310063"/>
          <p14:tracePt t="7865" x="7497763" y="4273550"/>
          <p14:tracePt t="7871" x="7488238" y="4246563"/>
          <p14:tracePt t="7877" x="7480300" y="4227513"/>
          <p14:tracePt t="7881" x="7470775" y="4200525"/>
          <p14:tracePt t="7887" x="7443788" y="4164013"/>
          <p14:tracePt t="7891" x="7434263" y="4127500"/>
          <p14:tracePt t="7897" x="7407275" y="4090988"/>
          <p14:tracePt t="7903" x="7388225" y="4064000"/>
          <p14:tracePt t="7907" x="7361238" y="4037013"/>
          <p14:tracePt t="7911" x="7351713" y="3990975"/>
          <p14:tracePt t="7919" x="7324725" y="3963988"/>
          <p14:tracePt t="7921" x="7315200" y="3927475"/>
          <p14:tracePt t="7927" x="7278688" y="3898900"/>
          <p14:tracePt t="7931" x="7269163" y="3871913"/>
          <p14:tracePt t="7937" x="7259638" y="3844925"/>
          <p14:tracePt t="7941" x="7251700" y="3825875"/>
          <p14:tracePt t="7947" x="7232650" y="3816350"/>
          <p14:tracePt t="7954" x="7232650" y="3789363"/>
          <p14:tracePt t="7957" x="7215188" y="3779838"/>
          <p14:tracePt t="7961" x="7205663" y="3762375"/>
          <p14:tracePt t="7967" x="7186613" y="3752850"/>
          <p14:tracePt t="7971" x="7178675" y="3735388"/>
          <p14:tracePt t="7977" x="7169150" y="3725863"/>
          <p14:tracePt t="7981" x="7150100" y="3706813"/>
          <p14:tracePt t="7987" x="7142163" y="3689350"/>
          <p14:tracePt t="7993" x="7132638" y="3679825"/>
          <p14:tracePt t="7997" x="7113588" y="3662363"/>
          <p14:tracePt t="8003" x="7105650" y="3662363"/>
          <p14:tracePt t="8007" x="7096125" y="3643313"/>
          <p14:tracePt t="8013" x="7077075" y="3625850"/>
          <p14:tracePt t="8018" x="7069138" y="3616325"/>
          <p14:tracePt t="8023" x="7059613" y="3597275"/>
          <p14:tracePt t="8029" x="7032625" y="3579813"/>
          <p14:tracePt t="8035" x="7013575" y="3570288"/>
          <p14:tracePt t="8039" x="7013575" y="3560763"/>
          <p14:tracePt t="8043" x="6986588" y="3543300"/>
          <p14:tracePt t="8052" x="6967538" y="3533775"/>
          <p14:tracePt t="8054" x="6940550" y="3516313"/>
          <p14:tracePt t="8059" x="6923088" y="3506788"/>
          <p14:tracePt t="8063" x="6904038" y="3497263"/>
          <p14:tracePt t="8071" x="6886575" y="3470275"/>
          <p14:tracePt t="8073" x="6858000" y="3460750"/>
          <p14:tracePt t="8079" x="6840538" y="3460750"/>
          <p14:tracePt t="8087" x="6813550" y="3443288"/>
          <p14:tracePt t="8089" x="6767513" y="3433763"/>
          <p14:tracePt t="8093" x="6740525" y="3424238"/>
          <p14:tracePt t="8102" x="6704013" y="3424238"/>
          <p14:tracePt t="8104" x="6675438" y="3414713"/>
          <p14:tracePt t="8109" x="6648450" y="3414713"/>
          <p14:tracePt t="8115" x="6602413" y="3387725"/>
          <p14:tracePt t="8120" x="6565900" y="3387725"/>
          <p14:tracePt t="8123" x="6538913" y="3387725"/>
          <p14:tracePt t="8129" x="6492875" y="3387725"/>
          <p14:tracePt t="8136" x="6438900" y="3387725"/>
          <p14:tracePt t="8139" x="6383338" y="3387725"/>
          <p14:tracePt t="8145" x="6337300" y="3387725"/>
          <p14:tracePt t="8152" x="6273800" y="3387725"/>
          <p14:tracePt t="8170" x="5972175" y="3378200"/>
          <p14:tracePt t="8175" x="5881688" y="3378200"/>
          <p14:tracePt t="8179" x="5772150" y="3378200"/>
          <p14:tracePt t="8186" x="5662613" y="3378200"/>
          <p14:tracePt t="8189" x="5553075" y="3378200"/>
          <p14:tracePt t="8195" x="5443538" y="3378200"/>
          <p14:tracePt t="8201" x="5334000" y="3378200"/>
          <p14:tracePt t="8205" x="5205413" y="3378200"/>
          <p14:tracePt t="8209" x="5095875" y="3378200"/>
          <p14:tracePt t="8215" x="4968875" y="3378200"/>
          <p14:tracePt t="8221" x="4867275" y="3397250"/>
          <p14:tracePt t="8225" x="4703763" y="3397250"/>
          <p14:tracePt t="8236" x="4456113" y="3397250"/>
          <p14:tracePt t="8239" x="4329113" y="3397250"/>
          <p14:tracePt t="8243" x="4219575" y="3397250"/>
          <p14:tracePt t="8251" x="4110038" y="3397250"/>
          <p14:tracePt t="8255" x="4000500" y="3397250"/>
          <p14:tracePt t="8259" x="3908425" y="3397250"/>
          <p14:tracePt t="8265" x="3817938" y="3397250"/>
          <p14:tracePt t="8270" x="3762375" y="3397250"/>
          <p14:tracePt t="8275" x="3679825" y="3397250"/>
          <p14:tracePt t="8279" x="3606800" y="3397250"/>
          <p14:tracePt t="8286" x="3570288" y="3397250"/>
          <p14:tracePt t="8289" x="3516313" y="3397250"/>
          <p14:tracePt t="8295" x="3470275" y="3397250"/>
          <p14:tracePt t="8302" x="3443288" y="3397250"/>
          <p14:tracePt t="8305" x="3416300" y="3387725"/>
          <p14:tracePt t="8309" x="3397250" y="3387725"/>
          <p14:tracePt t="8315" x="3387725" y="3378200"/>
          <p14:tracePt t="8320" x="3379788" y="3378200"/>
          <p14:tracePt t="8329" x="3379788" y="3370263"/>
          <p14:tracePt t="8350" x="3379788" y="3360738"/>
          <p14:tracePt t="8359" x="3379788" y="3341688"/>
          <p14:tracePt t="8371" x="3387725" y="3324225"/>
          <p14:tracePt t="8375" x="3397250" y="3305175"/>
          <p14:tracePt t="8381" x="3416300" y="3287713"/>
          <p14:tracePt t="8386" x="3443288" y="3268663"/>
          <p14:tracePt t="8391" x="3470275" y="3251200"/>
          <p14:tracePt t="8395" x="3497263" y="3214688"/>
          <p14:tracePt t="8402" x="3543300" y="3195638"/>
          <p14:tracePt t="8405" x="3589338" y="3168650"/>
          <p14:tracePt t="8411" x="3671888" y="3114675"/>
          <p14:tracePt t="8415" x="3752850" y="3078163"/>
          <p14:tracePt t="8421" x="3871913" y="3013075"/>
          <p14:tracePt t="8425" x="3990975" y="2940050"/>
          <p14:tracePt t="8431" x="4137025" y="2867025"/>
          <p14:tracePt t="8436" x="4292600" y="2803525"/>
          <p14:tracePt t="8441" x="4448175" y="2730500"/>
          <p14:tracePt t="8445" x="4630738" y="2667000"/>
          <p14:tracePt t="8453" x="4840288" y="2565400"/>
          <p14:tracePt t="8455" x="5022850" y="2465388"/>
          <p14:tracePt t="8461" x="5224463" y="2382838"/>
          <p14:tracePt t="8469" x="5397500" y="2282825"/>
          <p14:tracePt t="8471" x="5607050" y="2200275"/>
          <p14:tracePt t="8477" x="5753100" y="2127250"/>
          <p14:tracePt t="8481" x="5945188" y="2063750"/>
          <p14:tracePt t="8487" x="6110288" y="2017713"/>
          <p14:tracePt t="8491" x="6283325" y="1973263"/>
          <p14:tracePt t="8497" x="6429375" y="1927225"/>
          <p14:tracePt t="8502" x="6565900" y="1881188"/>
          <p14:tracePt t="8507" x="6711950" y="1862138"/>
          <p14:tracePt t="8511" x="6840538" y="1835150"/>
          <p14:tracePt t="8519" x="6967538" y="1825625"/>
          <p14:tracePt t="8521" x="7096125" y="1808163"/>
          <p14:tracePt t="8527" x="7186613" y="1808163"/>
          <p14:tracePt t="8531" x="7288213" y="1798638"/>
          <p14:tracePt t="8537" x="7397750" y="1781175"/>
          <p14:tracePt t="8541" x="7470775" y="1771650"/>
          <p14:tracePt t="8547" x="7534275" y="1752600"/>
          <p14:tracePt t="8553" x="7570788" y="1752600"/>
          <p14:tracePt t="8557" x="7607300" y="1752600"/>
          <p14:tracePt t="8561" x="7626350" y="1744663"/>
          <p14:tracePt t="8569" x="7634288" y="1744663"/>
          <p14:tracePt t="8637" x="7634288" y="1752600"/>
          <p14:tracePt t="8643" x="7634288" y="1762125"/>
          <p14:tracePt t="8647" x="7634288" y="1781175"/>
          <p14:tracePt t="8653" x="7634288" y="1798638"/>
          <p14:tracePt t="8657" x="7634288" y="1825625"/>
          <p14:tracePt t="8663" x="7634288" y="1854200"/>
          <p14:tracePt t="8669" x="7626350" y="1890713"/>
          <p14:tracePt t="8673" x="7607300" y="1917700"/>
          <p14:tracePt t="8679" x="7607300" y="1954213"/>
          <p14:tracePt t="8683" x="7589838" y="1990725"/>
          <p14:tracePt t="8689" x="7580313" y="2017713"/>
          <p14:tracePt t="8693" x="7561263" y="2046288"/>
          <p14:tracePt t="8697" x="7543800" y="2082800"/>
          <p14:tracePt t="8703" x="7524750" y="2109788"/>
          <p14:tracePt t="8709" x="7516813" y="2136775"/>
          <p14:tracePt t="8713" x="7507288" y="2155825"/>
          <p14:tracePt t="8720" x="7497763" y="2173288"/>
          <p14:tracePt t="8723" x="7488238" y="2200275"/>
          <p14:tracePt t="8729" x="7480300" y="2219325"/>
          <p14:tracePt t="8734" x="7470775" y="2246313"/>
          <p14:tracePt t="8739" x="7461250" y="2255838"/>
          <p14:tracePt t="8743" x="7451725" y="2273300"/>
          <p14:tracePt t="8751" x="7443788" y="2273300"/>
          <p14:tracePt t="8753" x="7434263" y="2301875"/>
          <p14:tracePt t="8759" x="7424738" y="2319338"/>
          <p14:tracePt t="8763" x="7407275" y="2346325"/>
          <p14:tracePt t="8770" x="7388225" y="2365375"/>
          <p14:tracePt t="8773" x="7388225" y="2374900"/>
          <p14:tracePt t="8779" x="7370763" y="2382838"/>
          <p14:tracePt t="8785" x="7351713" y="2411413"/>
          <p14:tracePt t="8789" x="7334250" y="2428875"/>
          <p14:tracePt t="8795" x="7305675" y="2447925"/>
          <p14:tracePt t="8802" x="7278688" y="2465388"/>
          <p14:tracePt t="8803" x="7259638" y="2484438"/>
          <p14:tracePt t="8809" x="7232650" y="2492375"/>
          <p14:tracePt t="8813" x="7215188" y="2511425"/>
          <p14:tracePt t="8819" x="7169150" y="2538413"/>
          <p14:tracePt t="8825" x="7132638" y="2557463"/>
          <p14:tracePt t="8829" x="7096125" y="2584450"/>
          <p14:tracePt t="8836" x="7050088" y="2593975"/>
          <p14:tracePt t="8839" x="7004050" y="2601913"/>
          <p14:tracePt t="8845" x="6959600" y="2620963"/>
          <p14:tracePt t="8852" x="6923088" y="2630488"/>
          <p14:tracePt t="8855" x="6867525" y="2630488"/>
          <p14:tracePt t="8859" x="6804025" y="2647950"/>
          <p14:tracePt t="8867" x="6748463" y="2657475"/>
          <p14:tracePt t="8869" x="6667500" y="2657475"/>
          <p14:tracePt t="8875" x="6594475" y="2657475"/>
          <p14:tracePt t="8879" x="6521450" y="2657475"/>
          <p14:tracePt t="8886" x="6446838" y="2657475"/>
          <p14:tracePt t="8889" x="6356350" y="2674938"/>
          <p14:tracePt t="8895" x="6283325" y="2674938"/>
          <p14:tracePt t="8901" x="6200775" y="2674938"/>
          <p14:tracePt t="8905" x="6127750" y="2674938"/>
          <p14:tracePt t="8911" x="6054725" y="2674938"/>
          <p14:tracePt t="8915" x="5981700" y="2674938"/>
          <p14:tracePt t="8921" x="5927725" y="2674938"/>
          <p14:tracePt t="8925" x="5872163" y="2674938"/>
          <p14:tracePt t="8937" x="5745163" y="2647950"/>
          <p14:tracePt t="8941" x="5670550" y="2630488"/>
          <p14:tracePt t="8945" x="5626100" y="2611438"/>
          <p14:tracePt t="8952" x="5580063" y="2593975"/>
          <p14:tracePt t="8955" x="5534025" y="2574925"/>
          <p14:tracePt t="8961" x="5480050" y="2547938"/>
          <p14:tracePt t="8967" x="5443538" y="2538413"/>
          <p14:tracePt t="8971" x="5414963" y="2520950"/>
          <p14:tracePt t="8975" x="5378450" y="2484438"/>
          <p14:tracePt t="8981" x="5351463" y="2465388"/>
          <p14:tracePt t="8986" x="5305425" y="2419350"/>
          <p14:tracePt t="8991" x="5287963" y="2392363"/>
          <p14:tracePt t="8995" x="5251450" y="2346325"/>
          <p14:tracePt t="9002" x="5232400" y="2301875"/>
          <p14:tracePt t="9005" x="5187950" y="2236788"/>
          <p14:tracePt t="9012" x="5168900" y="2209800"/>
          <p14:tracePt t="9015" x="5151438" y="2146300"/>
          <p14:tracePt t="9021" x="5114925" y="2100263"/>
          <p14:tracePt t="9027" x="5105400" y="2054225"/>
          <p14:tracePt t="9031" x="5086350" y="2017713"/>
          <p14:tracePt t="9036" x="5068888" y="1973263"/>
          <p14:tracePt t="9041" x="5059363" y="1944688"/>
          <p14:tracePt t="9047" x="5059363" y="1890713"/>
          <p14:tracePt t="9052" x="5049838" y="1844675"/>
          <p14:tracePt t="9057" x="5049838" y="1817688"/>
          <p14:tracePt t="9061" x="5049838" y="1771650"/>
          <p14:tracePt t="9069" x="5049838" y="1744663"/>
          <p14:tracePt t="9071" x="5049838" y="1689100"/>
          <p14:tracePt t="9077" x="5049838" y="1652588"/>
          <p14:tracePt t="9081" x="5068888" y="1606550"/>
          <p14:tracePt t="9087" x="5086350" y="1562100"/>
          <p14:tracePt t="9091" x="5105400" y="1516063"/>
          <p14:tracePt t="9097" x="5114925" y="1470025"/>
          <p14:tracePt t="9103" x="5151438" y="1406525"/>
          <p14:tracePt t="9107" x="5178425" y="1360488"/>
          <p14:tracePt t="9111" x="5205413" y="1306513"/>
          <p14:tracePt t="9119" x="5251450" y="1250950"/>
          <p14:tracePt t="9121" x="5268913" y="1204913"/>
          <p14:tracePt t="9127" x="5314950" y="1141413"/>
          <p14:tracePt t="9131" x="5351463" y="1095375"/>
          <p14:tracePt t="9137" x="5378450" y="1068388"/>
          <p14:tracePt t="9143" x="5414963" y="1031875"/>
          <p14:tracePt t="9147" x="5461000" y="995363"/>
          <p14:tracePt t="9152" x="5487988" y="968375"/>
          <p14:tracePt t="9157" x="5534025" y="939800"/>
          <p14:tracePt t="9163" x="5580063" y="903288"/>
          <p14:tracePt t="9169" x="5626100" y="885825"/>
          <p14:tracePt t="9173" x="5670550" y="858838"/>
          <p14:tracePt t="9177" x="5716588" y="839788"/>
          <p14:tracePt t="9185" x="5762625" y="830263"/>
          <p14:tracePt t="9187" x="5826125" y="803275"/>
          <p14:tracePt t="9193" x="5862638" y="793750"/>
          <p14:tracePt t="9197" x="5927725" y="785813"/>
          <p14:tracePt t="9203" x="5981700" y="785813"/>
          <p14:tracePt t="9207" x="6027738" y="766763"/>
          <p14:tracePt t="9213" x="6100763" y="766763"/>
          <p14:tracePt t="9219" x="6173788" y="766763"/>
          <p14:tracePt t="9223" x="6227763" y="757238"/>
          <p14:tracePt t="9227" x="6319838" y="757238"/>
          <p14:tracePt t="9234" x="6419850" y="757238"/>
          <p14:tracePt t="9237" x="6492875" y="757238"/>
          <p14:tracePt t="9243" x="6565900" y="757238"/>
          <p14:tracePt t="9247" x="6638925" y="757238"/>
          <p14:tracePt t="9253" x="6711950" y="757238"/>
          <p14:tracePt t="9259" x="6804025" y="757238"/>
          <p14:tracePt t="9263" x="6877050" y="757238"/>
          <p14:tracePt t="9269" x="6950075" y="757238"/>
          <p14:tracePt t="9273" x="7032625" y="757238"/>
          <p14:tracePt t="9279" x="7086600" y="757238"/>
          <p14:tracePt t="9284" x="7186613" y="793750"/>
          <p14:tracePt t="9289" x="7259638" y="793750"/>
          <p14:tracePt t="9293" x="7315200" y="803275"/>
          <p14:tracePt t="9302" x="7397750" y="812800"/>
          <p14:tracePt t="9303" x="7451725" y="830263"/>
          <p14:tracePt t="9309" x="7534275" y="839788"/>
          <p14:tracePt t="9313" x="7589838" y="866775"/>
          <p14:tracePt t="9320" x="7653338" y="876300"/>
          <p14:tracePt t="9323" x="7680325" y="895350"/>
          <p14:tracePt t="9329" x="7753350" y="922338"/>
          <p14:tracePt t="9335" x="7780338" y="931863"/>
          <p14:tracePt t="9339" x="7826375" y="968375"/>
          <p14:tracePt t="9343" x="7872413" y="985838"/>
          <p14:tracePt t="9352" x="7918450" y="1014413"/>
          <p14:tracePt t="9353" x="7945438" y="1022350"/>
          <p14:tracePt t="9359" x="7981950" y="1050925"/>
          <p14:tracePt t="9363" x="8008938" y="1077913"/>
          <p14:tracePt t="9370" x="8027988" y="1095375"/>
          <p14:tracePt t="9375" x="8064500" y="1123950"/>
          <p14:tracePt t="9379" x="8081963" y="1150938"/>
          <p14:tracePt t="9383" x="8091488" y="1177925"/>
          <p14:tracePt t="9389" x="8108950" y="1204913"/>
          <p14:tracePt t="9395" x="8128000" y="1250950"/>
          <p14:tracePt t="9401" x="8147050" y="1277938"/>
          <p14:tracePt t="9405" x="8154988" y="1306513"/>
          <p14:tracePt t="9409" x="8164513" y="1360488"/>
          <p14:tracePt t="9415" x="8191500" y="1406525"/>
          <p14:tracePt t="9419" x="8201025" y="1470025"/>
          <p14:tracePt t="9425" x="8210550" y="1525588"/>
          <p14:tracePt t="9429" x="8210550" y="1598613"/>
          <p14:tracePt t="9436" x="8237538" y="1662113"/>
          <p14:tracePt t="9439" x="8237538" y="1708150"/>
          <p14:tracePt t="9445" x="8247063" y="1789113"/>
          <p14:tracePt t="9451" x="8247063" y="1862138"/>
          <p14:tracePt t="9455" x="8247063" y="1935163"/>
          <p14:tracePt t="9459" x="8247063" y="2009775"/>
          <p14:tracePt t="9465" x="8247063" y="2090738"/>
          <p14:tracePt t="9469" x="8247063" y="2182813"/>
          <p14:tracePt t="9475" x="8247063" y="2273300"/>
          <p14:tracePt t="9479" x="8247063" y="2346325"/>
          <p14:tracePt t="9486" x="8228013" y="2428875"/>
          <p14:tracePt t="9491" x="8220075" y="2501900"/>
          <p14:tracePt t="9495" x="8210550" y="2565400"/>
          <p14:tracePt t="9501" x="8164513" y="2630488"/>
          <p14:tracePt t="9505" x="8154988" y="2684463"/>
          <p14:tracePt t="9511" x="8137525" y="2730500"/>
          <p14:tracePt t="9515" x="8118475" y="2784475"/>
          <p14:tracePt t="9521" x="8101013" y="2820988"/>
          <p14:tracePt t="9525" x="8081963" y="2867025"/>
          <p14:tracePt t="9531" x="8064500" y="2894013"/>
          <p14:tracePt t="9536" x="8035925" y="2922588"/>
          <p14:tracePt t="9541" x="8008938" y="2959100"/>
          <p14:tracePt t="9545" x="7991475" y="2986088"/>
          <p14:tracePt t="9552" x="7962900" y="3032125"/>
          <p14:tracePt t="9555" x="7945438" y="3041650"/>
          <p14:tracePt t="9561" x="7918450" y="3068638"/>
          <p14:tracePt t="9565" x="7881938" y="3095625"/>
          <p14:tracePt t="9571" x="7853363" y="3114675"/>
          <p14:tracePt t="9575" x="7826375" y="3122613"/>
          <p14:tracePt t="9581" x="7780338" y="3141663"/>
          <p14:tracePt t="9586" x="7735888" y="3168650"/>
          <p14:tracePt t="9591" x="7689850" y="3187700"/>
          <p14:tracePt t="9595" x="7643813" y="3205163"/>
          <p14:tracePt t="9602" x="7597775" y="3224213"/>
          <p14:tracePt t="9607" x="7543800" y="3232150"/>
          <p14:tracePt t="9611" x="7480300" y="3260725"/>
          <p14:tracePt t="9615" x="7434263" y="3268663"/>
          <p14:tracePt t="9621" x="7378700" y="3268663"/>
          <p14:tracePt t="9627" x="7296150" y="3314700"/>
          <p14:tracePt t="9631" x="7205663" y="3314700"/>
          <p14:tracePt t="9637" x="7150100" y="3324225"/>
          <p14:tracePt t="9641" x="7077075" y="3324225"/>
          <p14:tracePt t="9647" x="6996113" y="3333750"/>
          <p14:tracePt t="9652" x="6904038" y="3351213"/>
          <p14:tracePt t="9657" x="6831013" y="3351213"/>
          <p14:tracePt t="9661" x="6740525" y="3351213"/>
          <p14:tracePt t="9669" x="6648450" y="3351213"/>
          <p14:tracePt t="9671" x="6575425" y="3351213"/>
          <p14:tracePt t="9677" x="6492875" y="3351213"/>
          <p14:tracePt t="9681" x="6419850" y="3351213"/>
          <p14:tracePt t="9687" x="6365875" y="3351213"/>
          <p14:tracePt t="9691" x="6310313" y="3351213"/>
          <p14:tracePt t="9697" x="6264275" y="3333750"/>
          <p14:tracePt t="9702" x="6200775" y="3324225"/>
          <p14:tracePt t="9707" x="6164263" y="3314700"/>
          <p14:tracePt t="9711" x="6127750" y="3305175"/>
          <p14:tracePt t="9718" x="6091238" y="3297238"/>
          <p14:tracePt t="9723" x="6045200" y="3268663"/>
          <p14:tracePt t="9727" x="6018213" y="3260725"/>
          <p14:tracePt t="9731" x="5981700" y="3241675"/>
          <p14:tracePt t="9737" x="5935663" y="3214688"/>
          <p14:tracePt t="9743" x="5908675" y="3195638"/>
          <p14:tracePt t="9747" x="5881688" y="3178175"/>
          <p14:tracePt t="9753" x="5835650" y="3159125"/>
          <p14:tracePt t="9757" x="5808663" y="3132138"/>
          <p14:tracePt t="9763" x="5772150" y="3114675"/>
          <p14:tracePt t="9769" x="5753100" y="3086100"/>
          <p14:tracePt t="9773" x="5726113" y="3059113"/>
          <p14:tracePt t="9777" x="5689600" y="3041650"/>
          <p14:tracePt t="9784" x="5662613" y="3022600"/>
          <p14:tracePt t="9787" x="5634038" y="3005138"/>
          <p14:tracePt t="9793" x="5580063" y="2959100"/>
          <p14:tracePt t="9802" x="5561013" y="2894013"/>
          <p14:tracePt t="9803" x="5524500" y="2857500"/>
          <p14:tracePt t="9809" x="5497513" y="2830513"/>
          <p14:tracePt t="9813" x="5480050" y="2803525"/>
          <p14:tracePt t="9819" x="5443538" y="2767013"/>
          <p14:tracePt t="9823" x="5424488" y="2740025"/>
          <p14:tracePt t="9829" x="5407025" y="2703513"/>
          <p14:tracePt t="9836" x="5378450" y="2674938"/>
          <p14:tracePt t="9839" x="5370513" y="2630488"/>
          <p14:tracePt t="9845" x="5351463" y="2584450"/>
          <p14:tracePt t="9852" x="5341938" y="2557463"/>
          <p14:tracePt t="9853" x="5324475" y="2520950"/>
          <p14:tracePt t="9859" x="5314950" y="2474913"/>
          <p14:tracePt t="9865" x="5305425" y="2392363"/>
          <p14:tracePt t="9869" x="5305425" y="2338388"/>
          <p14:tracePt t="9875" x="5305425" y="2282825"/>
          <p14:tracePt t="9879" x="5297488" y="2228850"/>
          <p14:tracePt t="9886" x="5297488" y="2146300"/>
          <p14:tracePt t="9889" x="5297488" y="2090738"/>
          <p14:tracePt t="9895" x="5297488" y="2036763"/>
          <p14:tracePt t="9901" x="5324475" y="1973263"/>
          <p14:tracePt t="9905" x="5324475" y="1917700"/>
          <p14:tracePt t="9909" x="5341938" y="1871663"/>
          <p14:tracePt t="9916" x="5351463" y="1825625"/>
          <p14:tracePt t="9919" x="5397500" y="1744663"/>
          <p14:tracePt t="9937" x="5470525" y="1579563"/>
          <p14:tracePt t="9939" x="5487988" y="1516063"/>
          <p14:tracePt t="9945" x="5516563" y="1452563"/>
          <p14:tracePt t="9952" x="5570538" y="1370013"/>
          <p14:tracePt t="9955" x="5597525" y="1314450"/>
          <p14:tracePt t="9959" x="5653088" y="1241425"/>
          <p14:tracePt t="9965" x="5699125" y="1177925"/>
          <p14:tracePt t="9969" x="5753100" y="1114425"/>
          <p14:tracePt t="9975" x="5808663" y="1050925"/>
          <p14:tracePt t="9981" x="5872163" y="976313"/>
          <p14:tracePt t="9986" x="5927725" y="931863"/>
          <p14:tracePt t="9991" x="5991225" y="895350"/>
          <p14:tracePt t="9995" x="6054725" y="858838"/>
          <p14:tracePt t="10003" x="6118225" y="803275"/>
          <p14:tracePt t="10005" x="6183313" y="776288"/>
          <p14:tracePt t="10011" x="6246813" y="739775"/>
          <p14:tracePt t="10015" x="6292850" y="703263"/>
          <p14:tracePt t="10021" x="6356350" y="666750"/>
          <p14:tracePt t="10025" x="6402388" y="639763"/>
          <p14:tracePt t="10031" x="6465888" y="620713"/>
          <p14:tracePt t="10036" x="6492875" y="603250"/>
          <p14:tracePt t="10041" x="6548438" y="584200"/>
          <p14:tracePt t="10045" x="6611938" y="574675"/>
          <p14:tracePt t="10052" x="6648450" y="557213"/>
          <p14:tracePt t="10055" x="6711950" y="547688"/>
          <p14:tracePt t="10061" x="6757988" y="538163"/>
          <p14:tracePt t="10069" x="6813550" y="530225"/>
          <p14:tracePt t="10071" x="6877050" y="511175"/>
          <p14:tracePt t="10077" x="6931025" y="511175"/>
          <p14:tracePt t="10081" x="6986588" y="511175"/>
          <p14:tracePt t="10087" x="7040563" y="511175"/>
          <p14:tracePt t="10091" x="7113588" y="511175"/>
          <p14:tracePt t="10097" x="7178675" y="511175"/>
          <p14:tracePt t="10102" x="7251700" y="511175"/>
          <p14:tracePt t="10107" x="7324725" y="511175"/>
          <p14:tracePt t="10111" x="7397750" y="511175"/>
          <p14:tracePt t="10119" x="7488238" y="511175"/>
          <p14:tracePt t="10121" x="7561263" y="511175"/>
          <p14:tracePt t="10127" x="7653338" y="511175"/>
          <p14:tracePt t="10131" x="7726363" y="511175"/>
          <p14:tracePt t="10137" x="7816850" y="511175"/>
          <p14:tracePt t="10141" x="7899400" y="530225"/>
          <p14:tracePt t="10147" x="7962900" y="547688"/>
          <p14:tracePt t="10152" x="8035925" y="557213"/>
          <p14:tracePt t="10157" x="8118475" y="584200"/>
          <p14:tracePt t="10161" x="8174038" y="611188"/>
          <p14:tracePt t="10169" x="8256588" y="630238"/>
          <p14:tracePt t="10171" x="8301038" y="657225"/>
          <p14:tracePt t="10177" x="8366125" y="693738"/>
          <p14:tracePt t="10185" x="8410575" y="730250"/>
          <p14:tracePt t="10187" x="8466138" y="766763"/>
          <p14:tracePt t="10191" x="8512175" y="803275"/>
          <p14:tracePt t="10197" x="8539163" y="830263"/>
          <p14:tracePt t="10203" x="8566150" y="876300"/>
          <p14:tracePt t="10207" x="8602663" y="922338"/>
          <p14:tracePt t="10213" x="8621713" y="968375"/>
          <p14:tracePt t="10219" x="8658225" y="1022350"/>
          <p14:tracePt t="10223" x="8675688" y="1068388"/>
          <p14:tracePt t="10227" x="8694738" y="1104900"/>
          <p14:tracePt t="10235" x="8721725" y="1150938"/>
          <p14:tracePt t="10237" x="8739188" y="1196975"/>
          <p14:tracePt t="10243" x="8748713" y="1223963"/>
          <p14:tracePt t="10247" x="8767763" y="1270000"/>
          <p14:tracePt t="10253" x="8775700" y="1296988"/>
          <p14:tracePt t="10257" x="8804275" y="1360488"/>
          <p14:tracePt t="10263" x="8804275" y="1397000"/>
          <p14:tracePt t="10269" x="8821738" y="1460500"/>
          <p14:tracePt t="10273" x="8840788" y="1516063"/>
          <p14:tracePt t="10277" x="8848725" y="1579563"/>
          <p14:tracePt t="10285" x="8848725" y="1635125"/>
          <p14:tracePt t="10287" x="8858250" y="1689100"/>
          <p14:tracePt t="10293" x="8858250" y="1735138"/>
          <p14:tracePt t="10301" x="8867775" y="1789113"/>
          <p14:tracePt t="10303" x="8867775" y="1825625"/>
          <p14:tracePt t="10309" x="8867775" y="1871663"/>
          <p14:tracePt t="10313" x="8867775" y="1908175"/>
          <p14:tracePt t="10319" x="8867775" y="1954213"/>
          <p14:tracePt t="10323" x="8858250" y="2009775"/>
          <p14:tracePt t="10329" x="8848725" y="2054225"/>
          <p14:tracePt t="10335" x="8840788" y="2082800"/>
          <p14:tracePt t="10339" x="8812213" y="2127250"/>
          <p14:tracePt t="10343" x="8804275" y="2173288"/>
          <p14:tracePt t="10351" x="8767763" y="2219325"/>
          <p14:tracePt t="10353" x="8758238" y="2255838"/>
          <p14:tracePt t="10359" x="8739188" y="2301875"/>
          <p14:tracePt t="10363" x="8721725" y="2346325"/>
          <p14:tracePt t="10370" x="8694738" y="2374900"/>
          <p14:tracePt t="10373" x="8658225" y="2428875"/>
          <p14:tracePt t="10379" x="8639175" y="2455863"/>
          <p14:tracePt t="10384" x="8602663" y="2492375"/>
          <p14:tracePt t="10389" x="8575675" y="2520950"/>
          <p14:tracePt t="10393" x="8512175" y="2574925"/>
          <p14:tracePt t="10402" x="8475663" y="2601913"/>
          <p14:tracePt t="10403" x="8429625" y="2638425"/>
          <p14:tracePt t="10409" x="8383588" y="2667000"/>
          <p14:tracePt t="10417" x="8337550" y="2703513"/>
          <p14:tracePt t="10419" x="8274050" y="2740025"/>
          <p14:tracePt t="10423" x="8228013" y="2757488"/>
          <p14:tracePt t="10429" x="8191500" y="2776538"/>
          <p14:tracePt t="10435" x="8137525" y="2803525"/>
          <p14:tracePt t="10439" x="8072438" y="2840038"/>
          <p14:tracePt t="10445" x="8018463" y="2849563"/>
          <p14:tracePt t="10450" x="7954963" y="2894013"/>
          <p14:tracePt t="10455" x="7889875" y="2913063"/>
          <p14:tracePt t="10459" x="7826375" y="2940050"/>
          <p14:tracePt t="10467" x="7762875" y="2968625"/>
          <p14:tracePt t="10469" x="7707313" y="2976563"/>
          <p14:tracePt t="10475" x="7662863" y="2986088"/>
          <p14:tracePt t="10479" x="7616825" y="3013075"/>
          <p14:tracePt t="10486" x="7543800" y="3022600"/>
          <p14:tracePt t="10489" x="7497763" y="3032125"/>
          <p14:tracePt t="10495" x="7461250" y="3041650"/>
          <p14:tracePt t="10502" x="7415213" y="3059113"/>
          <p14:tracePt t="10505" x="7370763" y="3068638"/>
          <p14:tracePt t="10509" x="7315200" y="3078163"/>
          <p14:tracePt t="10517" x="7269163" y="3078163"/>
          <p14:tracePt t="10519" x="7242175" y="3078163"/>
          <p14:tracePt t="10525" x="7205663" y="3078163"/>
          <p14:tracePt t="10531" x="7159625" y="3078163"/>
          <p14:tracePt t="10536" x="7123113" y="3078163"/>
          <p14:tracePt t="10539" x="7069138" y="3078163"/>
          <p14:tracePt t="10545" x="7032625" y="3078163"/>
          <p14:tracePt t="10552" x="6996113" y="3078163"/>
          <p14:tracePt t="10555" x="6940550" y="3068638"/>
          <p14:tracePt t="10561" x="6904038" y="3049588"/>
          <p14:tracePt t="10567" x="6877050" y="3041650"/>
          <p14:tracePt t="10571" x="6831013" y="3032125"/>
          <p14:tracePt t="10575" x="6804025" y="3022600"/>
          <p14:tracePt t="10581" x="6767513" y="3022600"/>
          <p14:tracePt t="10586" x="6731000" y="3013075"/>
          <p14:tracePt t="10591" x="6711950" y="3005138"/>
          <p14:tracePt t="10595" x="6675438" y="2995613"/>
          <p14:tracePt t="10602" x="6638925" y="2986088"/>
          <p14:tracePt t="10605" x="6611938" y="2976563"/>
          <p14:tracePt t="10611" x="6594475" y="2968625"/>
          <p14:tracePt t="10616" x="6565900" y="2940050"/>
          <p14:tracePt t="10621" x="6548438" y="2930525"/>
          <p14:tracePt t="10625" x="6511925" y="2913063"/>
          <p14:tracePt t="10631" x="6492875" y="2903538"/>
          <p14:tracePt t="10636" x="6475413" y="2894013"/>
          <p14:tracePt t="10641" x="6456363" y="2876550"/>
          <p14:tracePt t="10647" x="6438900" y="2867025"/>
          <p14:tracePt t="10652" x="6419850" y="2857500"/>
          <p14:tracePt t="10655" x="6410325" y="2840038"/>
          <p14:tracePt t="10661" x="6392863" y="2830513"/>
          <p14:tracePt t="10669" x="6383338" y="2813050"/>
          <p14:tracePt t="10671" x="6373813" y="2794000"/>
          <p14:tracePt t="10677" x="6365875" y="2784475"/>
          <p14:tracePt t="10681" x="6346825" y="2767013"/>
          <p14:tracePt t="10687" x="6337300" y="2757488"/>
          <p14:tracePt t="10691" x="6337300" y="2730500"/>
          <p14:tracePt t="10697" x="6319838" y="2720975"/>
          <p14:tracePt t="10703" x="6310313" y="2703513"/>
          <p14:tracePt t="10711" x="6300788" y="2684463"/>
          <p14:tracePt t="10719" x="6292850" y="2667000"/>
          <p14:tracePt t="10721" x="6292850" y="2647950"/>
          <p14:tracePt t="10727" x="6283325" y="2638425"/>
          <p14:tracePt t="10731" x="6273800" y="2620963"/>
          <p14:tracePt t="10741" x="6273800" y="2593975"/>
          <p14:tracePt t="10747" x="6264275" y="2565400"/>
          <p14:tracePt t="10752" x="6264275" y="2547938"/>
          <p14:tracePt t="10757" x="6264275" y="2528888"/>
          <p14:tracePt t="10761" x="6264275" y="2501900"/>
          <p14:tracePt t="10769" x="6264275" y="2474913"/>
          <p14:tracePt t="10773" x="6256338" y="2428875"/>
          <p14:tracePt t="10777" x="6256338" y="2392363"/>
          <p14:tracePt t="10785" x="6246813" y="2328863"/>
          <p14:tracePt t="10787" x="6237288" y="2292350"/>
          <p14:tracePt t="10793" x="6219825" y="2228850"/>
          <p14:tracePt t="10797" x="6210300" y="2173288"/>
          <p14:tracePt t="10803" x="6200775" y="2109788"/>
          <p14:tracePt t="10807" x="6183313" y="2036763"/>
          <p14:tracePt t="10813" x="6173788" y="1973263"/>
          <p14:tracePt t="10818" x="6164263" y="1881188"/>
          <p14:tracePt t="10823" x="6164263" y="1789113"/>
          <p14:tracePt t="10827" x="6146800" y="1708150"/>
          <p14:tracePt t="10834" x="6137275" y="1635125"/>
          <p14:tracePt t="10837" x="6137275" y="1562100"/>
          <p14:tracePt t="10843" x="6137275" y="1452563"/>
          <p14:tracePt t="10847" x="6137275" y="1360488"/>
          <p14:tracePt t="10853" x="6137275" y="1287463"/>
          <p14:tracePt t="10859" x="6118225" y="1223963"/>
          <p14:tracePt t="10863" x="6118225" y="1168400"/>
          <p14:tracePt t="10869" x="6118225" y="1123950"/>
          <p14:tracePt t="10873" x="6118225" y="1095375"/>
          <p14:tracePt t="10877" x="6118225" y="1068388"/>
          <p14:tracePt t="10885" x="6137275" y="1041400"/>
          <p14:tracePt t="10889" x="6146800" y="1004888"/>
          <p14:tracePt t="10893" x="6154738" y="985838"/>
          <p14:tracePt t="10897" x="6164263" y="968375"/>
          <p14:tracePt t="10903" x="6173788" y="949325"/>
          <p14:tracePt t="10909" x="6183313" y="939800"/>
          <p14:tracePt t="10920" x="6191250" y="922338"/>
          <p14:tracePt t="10923" x="6200775" y="912813"/>
          <p14:tracePt t="10929" x="6219825" y="912813"/>
          <p14:tracePt t="10936" x="6227763" y="903288"/>
          <p14:tracePt t="10939" x="6246813" y="895350"/>
          <p14:tracePt t="10943" x="6273800" y="885825"/>
          <p14:tracePt t="10950" x="6292850" y="866775"/>
          <p14:tracePt t="10953" x="6337300" y="866775"/>
          <p14:tracePt t="10959" x="6383338" y="839788"/>
          <p14:tracePt t="10963" x="6419850" y="839788"/>
          <p14:tracePt t="10969" x="6465888" y="830263"/>
          <p14:tracePt t="10975" x="6521450" y="822325"/>
          <p14:tracePt t="10979" x="6594475" y="822325"/>
          <p14:tracePt t="10985" x="6675438" y="793750"/>
          <p14:tracePt t="10989" x="6748463" y="793750"/>
          <p14:tracePt t="10993" x="6831013" y="785813"/>
          <p14:tracePt t="11001" x="6923088" y="766763"/>
          <p14:tracePt t="11005" x="7013575" y="757238"/>
          <p14:tracePt t="11009" x="7123113" y="757238"/>
          <p14:tracePt t="11017" x="7232650" y="757238"/>
          <p14:tracePt t="11019" x="7324725" y="757238"/>
          <p14:tracePt t="11025" x="7434263" y="757238"/>
          <p14:tracePt t="11029" x="7561263" y="757238"/>
          <p14:tracePt t="11036" x="7670800" y="757238"/>
          <p14:tracePt t="11039" x="7780338" y="757238"/>
          <p14:tracePt t="11045" x="7889875" y="757238"/>
          <p14:tracePt t="11051" x="7991475" y="757238"/>
          <p14:tracePt t="11055" x="8064500" y="776288"/>
          <p14:tracePt t="11059" x="8147050" y="793750"/>
          <p14:tracePt t="11068" x="8201025" y="812800"/>
          <p14:tracePt t="11069" x="8264525" y="849313"/>
          <p14:tracePt t="11075" x="8320088" y="885825"/>
          <p14:tracePt t="11079" x="8347075" y="903288"/>
          <p14:tracePt t="11086" x="8374063" y="939800"/>
          <p14:tracePt t="11091" x="8410575" y="958850"/>
          <p14:tracePt t="11095" x="8429625" y="1004888"/>
          <p14:tracePt t="11099" x="8456613" y="1050925"/>
          <p14:tracePt t="11105" x="8475663" y="1087438"/>
          <p14:tracePt t="11109" x="8502650" y="1150938"/>
          <p14:tracePt t="11116" x="8512175" y="1214438"/>
          <p14:tracePt t="11121" x="8520113" y="1270000"/>
          <p14:tracePt t="11125" x="8539163" y="1314450"/>
          <p14:tracePt t="11129" x="8539163" y="1370013"/>
          <p14:tracePt t="11136" x="8539163" y="1416050"/>
          <p14:tracePt t="11141" x="8548688" y="1470025"/>
          <p14:tracePt t="11145" x="8548688" y="1525588"/>
          <p14:tracePt t="11152" x="8548688" y="1552575"/>
          <p14:tracePt t="11155" x="8548688" y="1598613"/>
          <p14:tracePt t="11161" x="8548688" y="1635125"/>
          <p14:tracePt t="11167" x="8548688" y="1679575"/>
          <p14:tracePt t="11171" x="8548688" y="1716088"/>
          <p14:tracePt t="11175" x="8548688" y="1762125"/>
          <p14:tracePt t="11181" x="8548688" y="1798638"/>
          <p14:tracePt t="11186" x="8548688" y="1844675"/>
          <p14:tracePt t="11191" x="8529638" y="1881188"/>
          <p14:tracePt t="11195" x="8520113" y="1917700"/>
          <p14:tracePt t="11202" x="8512175" y="1944688"/>
          <p14:tracePt t="11207" x="8493125" y="1990725"/>
          <p14:tracePt t="11211" x="8483600" y="2027238"/>
          <p14:tracePt t="11217" x="8456613" y="2073275"/>
          <p14:tracePt t="11221" x="8439150" y="2109788"/>
          <p14:tracePt t="11225" x="8429625" y="2136775"/>
          <p14:tracePt t="11231" x="8410575" y="2163763"/>
          <p14:tracePt t="11237" x="8383588" y="2182813"/>
          <p14:tracePt t="11241" x="8366125" y="2209800"/>
          <p14:tracePt t="11247" x="8366125" y="2228850"/>
          <p14:tracePt t="11252" x="8347075" y="2236788"/>
          <p14:tracePt t="11257" x="8337550" y="2236788"/>
          <p14:tracePt t="11261" x="8337550" y="2246313"/>
          <p14:tracePt t="11269" x="8329613" y="2255838"/>
          <p14:tracePt t="11271" x="8320088" y="2255838"/>
          <p14:tracePt t="11277" x="8310563" y="2255838"/>
          <p14:tracePt t="11281" x="8301038" y="2265363"/>
          <p14:tracePt t="11287" x="8283575" y="2273300"/>
          <p14:tracePt t="11291" x="8274050" y="2273300"/>
          <p14:tracePt t="11297" x="8264525" y="2282825"/>
          <p14:tracePt t="11302" x="8247063" y="2282825"/>
          <p14:tracePt t="11307" x="8210550" y="2292350"/>
          <p14:tracePt t="11311" x="8183563" y="2301875"/>
          <p14:tracePt t="11319" x="8137525" y="2309813"/>
          <p14:tracePt t="11323" x="8101013" y="2319338"/>
          <p14:tracePt t="11327" x="8035925" y="2338388"/>
          <p14:tracePt t="11331" x="7962900" y="2338388"/>
          <p14:tracePt t="11337" x="7881938" y="2365375"/>
          <p14:tracePt t="11341" x="7789863" y="2392363"/>
          <p14:tracePt t="11347" x="7662863" y="2419350"/>
          <p14:tracePt t="11353" x="7524750" y="2447925"/>
          <p14:tracePt t="11357" x="7361238" y="2474913"/>
          <p14:tracePt t="11363" x="7232650" y="2492375"/>
          <p14:tracePt t="11369" x="7050088" y="2501900"/>
          <p14:tracePt t="11373" x="6904038" y="2501900"/>
          <p14:tracePt t="11377" x="6794500" y="2501900"/>
          <p14:tracePt t="11385" x="6684963" y="2501900"/>
          <p14:tracePt t="11387" x="6638925" y="2501900"/>
          <p14:tracePt t="11393" x="6611938" y="2528888"/>
          <p14:tracePt t="11397" x="6611938" y="2538413"/>
          <p14:tracePt t="11625" x="6602413" y="2538413"/>
          <p14:tracePt t="11629" x="6584950" y="2538413"/>
          <p14:tracePt t="11635" x="6548438" y="2538413"/>
          <p14:tracePt t="11639" x="6502400" y="2538413"/>
          <p14:tracePt t="11645" x="6475413" y="2538413"/>
          <p14:tracePt t="11652" x="6456363" y="2538413"/>
          <p14:tracePt t="11655" x="6429375" y="2538413"/>
          <p14:tracePt t="11661" x="6410325" y="2520950"/>
          <p14:tracePt t="11667" x="6392863" y="2511425"/>
          <p14:tracePt t="11669" x="6373813" y="2492375"/>
          <p14:tracePt t="11675" x="6356350" y="2474913"/>
          <p14:tracePt t="11679" x="6310313" y="2474913"/>
          <p14:tracePt t="11686" x="6292850" y="2474913"/>
          <p14:tracePt t="11691" x="6256338" y="2474913"/>
          <p14:tracePt t="11695" x="6227763" y="2474913"/>
          <p14:tracePt t="11701" x="6210300" y="2465388"/>
          <p14:tracePt t="11705" x="6173788" y="2447925"/>
          <p14:tracePt t="11711" x="6154738" y="2438400"/>
          <p14:tracePt t="11717" x="6154738" y="2428875"/>
          <p14:tracePt t="11721" x="6146800" y="2419350"/>
          <p14:tracePt t="11725" x="6146800" y="2401888"/>
          <p14:tracePt t="11731" x="6146800" y="2382838"/>
          <p14:tracePt t="11736" x="6146800" y="2355850"/>
          <p14:tracePt t="11741" x="6154738" y="2328863"/>
          <p14:tracePt t="11745" x="6154738" y="2282825"/>
          <p14:tracePt t="11752" x="6183313" y="2255838"/>
          <p14:tracePt t="11755" x="6191250" y="2200275"/>
          <p14:tracePt t="11761" x="6200775" y="2136775"/>
          <p14:tracePt t="11767" x="6227763" y="2090738"/>
          <p14:tracePt t="11771" x="6237288" y="2036763"/>
          <p14:tracePt t="11777" x="6246813" y="1973263"/>
          <p14:tracePt t="11781" x="6246813" y="1898650"/>
          <p14:tracePt t="11785" x="6273800" y="1835150"/>
          <p14:tracePt t="11791" x="6273800" y="1762125"/>
          <p14:tracePt t="11795" x="6283325" y="1708150"/>
          <p14:tracePt t="11802" x="6300788" y="1643063"/>
          <p14:tracePt t="11807" x="6300788" y="1570038"/>
          <p14:tracePt t="11811" x="6300788" y="1516063"/>
          <p14:tracePt t="11816" x="6300788" y="1460500"/>
          <p14:tracePt t="11821" x="6310313" y="1416050"/>
          <p14:tracePt t="11827" x="6310313" y="1379538"/>
          <p14:tracePt t="11831" x="6310313" y="1333500"/>
          <p14:tracePt t="11837" x="6319838" y="1306513"/>
          <p14:tracePt t="11841" x="6319838" y="1260475"/>
          <p14:tracePt t="11847" x="6337300" y="1241425"/>
          <p14:tracePt t="11852" x="6337300" y="1214438"/>
          <p14:tracePt t="11857" x="6356350" y="1168400"/>
          <p14:tracePt t="11861" x="6373813" y="1141413"/>
          <p14:tracePt t="11869" x="6392863" y="1114425"/>
          <p14:tracePt t="11871" x="6402388" y="1077913"/>
          <p14:tracePt t="11877" x="6419850" y="1031875"/>
          <p14:tracePt t="11881" x="6429375" y="1004888"/>
          <p14:tracePt t="11887" x="6446838" y="968375"/>
          <p14:tracePt t="11891" x="6456363" y="931863"/>
          <p14:tracePt t="11897" x="6465888" y="903288"/>
          <p14:tracePt t="11902" x="6475413" y="885825"/>
          <p14:tracePt t="11907" x="6483350" y="876300"/>
          <p14:tracePt t="11911" x="6483350" y="858838"/>
          <p14:tracePt t="11919" x="6483350" y="849313"/>
          <p14:tracePt t="11927" x="6492875" y="839788"/>
          <p14:tracePt t="11935" x="6492875" y="830263"/>
          <p14:tracePt t="11947" x="6502400" y="830263"/>
          <p14:tracePt t="12059" x="6511925" y="830263"/>
          <p14:tracePt t="12069" x="6529388" y="830263"/>
          <p14:tracePt t="12073" x="6538913" y="830263"/>
          <p14:tracePt t="12079" x="6548438" y="830263"/>
          <p14:tracePt t="12085" x="6557963" y="830263"/>
          <p14:tracePt t="12089" x="6565900" y="830263"/>
          <p14:tracePt t="12093" x="6575425" y="830263"/>
          <p14:tracePt t="12099" x="6584950" y="830263"/>
          <p14:tracePt t="12103" x="6594475" y="822325"/>
          <p14:tracePt t="12109" x="6602413" y="822325"/>
          <p14:tracePt t="12119" x="6621463" y="822325"/>
          <p14:tracePt t="12123" x="6630988" y="812800"/>
          <p14:tracePt t="12135" x="6638925" y="803275"/>
          <p14:tracePt t="12139" x="6648450" y="803275"/>
          <p14:tracePt t="12145" x="6657975" y="793750"/>
          <p14:tracePt t="12151" x="6667500" y="793750"/>
          <p14:tracePt t="12179" x="6675438" y="793750"/>
          <p14:tracePt t="12185" x="6675438" y="785813"/>
          <p14:tracePt t="12195" x="6684963" y="785813"/>
          <p14:tracePt t="12401" x="6684963" y="776288"/>
          <p14:tracePt t="12961" x="6694488" y="776288"/>
          <p14:tracePt t="12966" x="6711950" y="766763"/>
          <p14:tracePt t="12971" x="6731000" y="757238"/>
          <p14:tracePt t="12977" x="6757988" y="757238"/>
          <p14:tracePt t="12983" x="6777038" y="749300"/>
          <p14:tracePt t="12987" x="6794500" y="749300"/>
          <p14:tracePt t="12991" x="6821488" y="739775"/>
          <p14:tracePt t="12997" x="6858000" y="739775"/>
          <p14:tracePt t="13002" x="6894513" y="739775"/>
          <p14:tracePt t="13007" x="6923088" y="739775"/>
          <p14:tracePt t="13011" x="6967538" y="739775"/>
          <p14:tracePt t="13018" x="7004050" y="739775"/>
          <p14:tracePt t="13021" x="7050088" y="739775"/>
          <p14:tracePt t="13027" x="7077075" y="739775"/>
          <p14:tracePt t="13033" x="7123113" y="766763"/>
          <p14:tracePt t="13037" x="7159625" y="776288"/>
          <p14:tracePt t="13041" x="7223125" y="785813"/>
          <p14:tracePt t="13047" x="7251700" y="812800"/>
          <p14:tracePt t="13052" x="7288213" y="839788"/>
          <p14:tracePt t="13057" x="7334250" y="866775"/>
          <p14:tracePt t="13063" x="7378700" y="895350"/>
          <p14:tracePt t="13068" x="7424738" y="939800"/>
          <p14:tracePt t="13071" x="7488238" y="995363"/>
          <p14:tracePt t="13077" x="7524750" y="1031875"/>
          <p14:tracePt t="13083" x="7589838" y="1095375"/>
          <p14:tracePt t="13087" x="7643813" y="1141413"/>
          <p14:tracePt t="13093" x="7699375" y="1223963"/>
          <p14:tracePt t="13097" x="7735888" y="1287463"/>
          <p14:tracePt t="13103" x="7772400" y="1350963"/>
          <p14:tracePt t="13107" x="7826375" y="1433513"/>
          <p14:tracePt t="13113" x="7853363" y="1479550"/>
          <p14:tracePt t="13119" x="7872413" y="1562100"/>
          <p14:tracePt t="13123" x="7872413" y="1616075"/>
          <p14:tracePt t="13127" x="7889875" y="1698625"/>
          <p14:tracePt t="13135" x="7889875" y="1735138"/>
          <p14:tracePt t="13137" x="7889875" y="1808163"/>
          <p14:tracePt t="13143" x="7889875" y="1862138"/>
          <p14:tracePt t="13147" x="7872413" y="1927225"/>
          <p14:tracePt t="13153" x="7845425" y="2000250"/>
          <p14:tracePt t="13157" x="7808913" y="2082800"/>
          <p14:tracePt t="13163" x="7753350" y="2163763"/>
          <p14:tracePt t="13168" x="7699375" y="2265363"/>
          <p14:tracePt t="13173" x="7643813" y="2328863"/>
          <p14:tracePt t="13179" x="7570788" y="2411413"/>
          <p14:tracePt t="13185" x="7497763" y="2511425"/>
          <p14:tracePt t="13187" x="7415213" y="2601913"/>
          <p14:tracePt t="13193" x="7334250" y="2684463"/>
          <p14:tracePt t="13197" x="7259638" y="2767013"/>
          <p14:tracePt t="13203" x="7205663" y="2840038"/>
          <p14:tracePt t="13209" x="7105650" y="2903538"/>
          <p14:tracePt t="13213" x="7059613" y="2959100"/>
          <p14:tracePt t="13219" x="6996113" y="2995613"/>
          <p14:tracePt t="13223" x="6950075" y="3032125"/>
          <p14:tracePt t="13229" x="6867525" y="3068638"/>
          <p14:tracePt t="13235" x="6804025" y="3114675"/>
          <p14:tracePt t="13239" x="6740525" y="3132138"/>
          <p14:tracePt t="13243" x="6675438" y="3159125"/>
          <p14:tracePt t="13251" x="6594475" y="3195638"/>
          <p14:tracePt t="13253" x="6502400" y="3214688"/>
          <p14:tracePt t="13259" x="6402388" y="3241675"/>
          <p14:tracePt t="13263" x="6329363" y="3268663"/>
          <p14:tracePt t="13269" x="6283325" y="3278188"/>
          <p14:tracePt t="13273" x="6173788" y="3324225"/>
          <p14:tracePt t="13279" x="6091238" y="3351213"/>
          <p14:tracePt t="13285" x="6027738" y="3370263"/>
          <p14:tracePt t="13289" x="5964238" y="3397250"/>
          <p14:tracePt t="13295" x="5899150" y="3433763"/>
          <p14:tracePt t="13301" x="5835650" y="3470275"/>
          <p14:tracePt t="13303" x="5781675" y="3497263"/>
          <p14:tracePt t="13309" x="5708650" y="3552825"/>
          <p14:tracePt t="13317" x="5662613" y="3570288"/>
          <p14:tracePt t="13319" x="5597525" y="3616325"/>
          <p14:tracePt t="13325" x="5553075" y="3643313"/>
          <p14:tracePt t="13329" x="5507038" y="3679825"/>
          <p14:tracePt t="13336" x="5461000" y="3735388"/>
          <p14:tracePt t="13339" x="5407025" y="3771900"/>
          <p14:tracePt t="13345" x="5378450" y="3798888"/>
          <p14:tracePt t="13351" x="5334000" y="3835400"/>
          <p14:tracePt t="13355" x="5305425" y="3862388"/>
          <p14:tracePt t="13359" x="5287963" y="3898900"/>
          <p14:tracePt t="13367" x="5268913" y="3927475"/>
          <p14:tracePt t="13369" x="5260975" y="3944938"/>
          <p14:tracePt t="13375" x="5260975" y="3963988"/>
          <p14:tracePt t="13379" x="5260975" y="3971925"/>
          <p14:tracePt t="13386" x="5251450" y="3981450"/>
          <p14:tracePt t="13389" x="5251450" y="4008438"/>
          <p14:tracePt t="13400" x="5251450" y="4027488"/>
          <p14:tracePt t="13432" x="5260975" y="4027488"/>
          <p14:tracePt t="13485" x="5260975" y="4000500"/>
          <p14:tracePt t="13495" x="5260975" y="3981450"/>
          <p14:tracePt t="13502" x="5260975" y="3971925"/>
          <p14:tracePt t="13505" x="5260975" y="3963988"/>
          <p14:tracePt t="13511" x="5260975" y="3954463"/>
          <p14:tracePt t="13517" x="5260975" y="3944938"/>
          <p14:tracePt t="13525" x="5260975" y="3935413"/>
          <p14:tracePt t="13537" x="5251450" y="3927475"/>
          <p14:tracePt t="13541" x="5232400" y="3927475"/>
          <p14:tracePt t="13545" x="5214938" y="3908425"/>
          <p14:tracePt t="13552" x="5195888" y="3908425"/>
          <p14:tracePt t="13557" x="5168900" y="3881438"/>
          <p14:tracePt t="13561" x="5151438" y="3871913"/>
          <p14:tracePt t="13568" x="5132388" y="3862388"/>
          <p14:tracePt t="13571" x="5086350" y="3852863"/>
          <p14:tracePt t="13577" x="5068888" y="3844925"/>
          <p14:tracePt t="13583" x="5022850" y="3844925"/>
          <p14:tracePt t="13587" x="4986338" y="3835400"/>
          <p14:tracePt t="13591" x="4959350" y="3835400"/>
          <p14:tracePt t="13597" x="4913313" y="3835400"/>
          <p14:tracePt t="13602" x="4857750" y="3835400"/>
          <p14:tracePt t="13607" x="4803775" y="3835400"/>
          <p14:tracePt t="13611" x="4748213" y="3825875"/>
          <p14:tracePt t="13618" x="4684713" y="3825875"/>
          <p14:tracePt t="13621" x="4630738" y="3825875"/>
          <p14:tracePt t="13627" x="4557713" y="3844925"/>
          <p14:tracePt t="13633" x="4511675" y="3852863"/>
          <p14:tracePt t="13637" x="4448175" y="3871913"/>
          <p14:tracePt t="13643" x="4383088" y="3917950"/>
          <p14:tracePt t="13647" x="4338638" y="3954463"/>
          <p14:tracePt t="13653" x="4273550" y="4000500"/>
          <p14:tracePt t="13657" x="4219575" y="4037013"/>
          <p14:tracePt t="13661" x="4173538" y="4090988"/>
          <p14:tracePt t="13669" x="4119563" y="4154488"/>
          <p14:tracePt t="13673" x="4073525" y="4200525"/>
          <p14:tracePt t="13677" x="4017963" y="4283075"/>
          <p14:tracePt t="13684" x="3963988" y="4365625"/>
          <p14:tracePt t="13687" x="3908425" y="4465638"/>
          <p14:tracePt t="13693" x="3862388" y="4548188"/>
          <p14:tracePt t="13697" x="3817938" y="4665663"/>
          <p14:tracePt t="13703" x="3781425" y="4757738"/>
          <p14:tracePt t="13707" x="3752850" y="4857750"/>
          <p14:tracePt t="13713" x="3725863" y="4967288"/>
          <p14:tracePt t="13718" x="3698875" y="5105400"/>
          <p14:tracePt t="13723" x="3662363" y="5214938"/>
          <p14:tracePt t="13727" x="3652838" y="5305425"/>
          <p14:tracePt t="13735" x="3652838" y="5414963"/>
          <p14:tracePt t="13737" x="3652838" y="5524500"/>
          <p14:tracePt t="13743" x="3652838" y="5643563"/>
          <p14:tracePt t="13747" x="3652838" y="5734050"/>
          <p14:tracePt t="13753" x="3671888" y="5862638"/>
          <p14:tracePt t="13759" x="3716338" y="5981700"/>
          <p14:tracePt t="13763" x="3762375" y="6108700"/>
          <p14:tracePt t="13768" x="3798888" y="6210300"/>
          <p14:tracePt t="13773" x="3871913" y="6327775"/>
          <p14:tracePt t="13777" x="3927475" y="6410325"/>
          <p14:tracePt t="13785" x="4000500" y="6492875"/>
          <p14:tracePt t="13789" x="4073525" y="6611938"/>
          <p14:tracePt t="13793" x="4137025" y="6675438"/>
          <p14:tracePt t="13801" x="4229100" y="6757988"/>
          <p14:tracePt t="13803" x="4310063" y="6811963"/>
          <p14:tracePt t="13885" x="6757988" y="6675438"/>
          <p14:tracePt t="13889" x="6877050" y="6583363"/>
          <p14:tracePt t="13893" x="6996113" y="6510338"/>
          <p14:tracePt t="13901" x="7086600" y="6392863"/>
          <p14:tracePt t="13905" x="7150100" y="6310313"/>
          <p14:tracePt t="13919" x="7315200" y="5991225"/>
          <p14:tracePt t="13925" x="7370763" y="5889625"/>
          <p14:tracePt t="13929" x="7397750" y="5780088"/>
          <p14:tracePt t="13935" x="7424738" y="5697538"/>
          <p14:tracePt t="13939" x="7424738" y="5624513"/>
          <p14:tracePt t="13945" x="7424738" y="5514975"/>
          <p14:tracePt t="13951" x="7424738" y="5424488"/>
          <p14:tracePt t="13955" x="7424738" y="5332413"/>
          <p14:tracePt t="13959" x="7388225" y="5232400"/>
          <p14:tracePt t="13966" x="7351713" y="5141913"/>
          <p14:tracePt t="13969" x="7324725" y="5040313"/>
          <p14:tracePt t="13975" x="7288213" y="4913313"/>
          <p14:tracePt t="13979" x="7232650" y="4811713"/>
          <p14:tracePt t="13985" x="7196138" y="4730750"/>
          <p14:tracePt t="13991" x="7150100" y="4629150"/>
          <p14:tracePt t="13995" x="7077075" y="4529138"/>
          <p14:tracePt t="14001" x="7032625" y="4465638"/>
          <p14:tracePt t="14005" x="6977063" y="4383088"/>
          <p14:tracePt t="14009" x="6923088" y="4319588"/>
          <p14:tracePt t="14015" x="6867525" y="4264025"/>
          <p14:tracePt t="14021" x="6804025" y="4219575"/>
          <p14:tracePt t="14025" x="6740525" y="4173538"/>
          <p14:tracePt t="14033" x="6675438" y="4137025"/>
          <p14:tracePt t="14036" x="6594475" y="4100513"/>
          <p14:tracePt t="14041" x="6511925" y="4054475"/>
          <p14:tracePt t="14045" x="6438900" y="4027488"/>
          <p14:tracePt t="14052" x="6356350" y="4017963"/>
          <p14:tracePt t="14055" x="6283325" y="4008438"/>
          <p14:tracePt t="14061" x="6210300" y="4008438"/>
          <p14:tracePt t="14067" x="6127750" y="3990975"/>
          <p14:tracePt t="14071" x="6037263" y="3990975"/>
          <p14:tracePt t="14075" x="5981700" y="3990975"/>
          <p14:tracePt t="14084" x="5908675" y="3990975"/>
          <p14:tracePt t="14085" x="5818188" y="3990975"/>
          <p14:tracePt t="14091" x="5745163" y="3990975"/>
          <p14:tracePt t="14095" x="5689600" y="3990975"/>
          <p14:tracePt t="14102" x="5643563" y="3990975"/>
          <p14:tracePt t="14107" x="5589588" y="3990975"/>
          <p14:tracePt t="14111" x="5524500" y="4008438"/>
          <p14:tracePt t="14118" x="5487988" y="4008438"/>
          <p14:tracePt t="14121" x="5461000" y="4017963"/>
          <p14:tracePt t="14125" x="5424488" y="4027488"/>
          <p14:tracePt t="14133" x="5407025" y="4037013"/>
          <p14:tracePt t="14137" x="5378450" y="4037013"/>
          <p14:tracePt t="14141" x="5360988" y="4044950"/>
          <p14:tracePt t="14147" x="5351463" y="4044950"/>
          <p14:tracePt t="14152" x="5341938" y="4044950"/>
          <p14:tracePt t="14243" x="5341938" y="4037013"/>
          <p14:tracePt t="14253" x="5341938" y="4017963"/>
          <p14:tracePt t="14260" x="5370513" y="4008438"/>
          <p14:tracePt t="14268" x="5370513" y="4000500"/>
          <p14:tracePt t="14285" x="5370513" y="3990975"/>
          <p14:tracePt t="14297" x="5370513" y="3981450"/>
          <p14:tracePt t="14313" x="5370513" y="3971925"/>
          <p14:tracePt t="14327" x="5378450" y="3971925"/>
          <p14:tracePt t="14389" x="5378450" y="3981450"/>
          <p14:tracePt t="14439" x="5378450" y="3963988"/>
          <p14:tracePt t="14443" x="5378450" y="3944938"/>
          <p14:tracePt t="14451" x="5378450" y="3927475"/>
          <p14:tracePt t="14455" x="5387975" y="3898900"/>
          <p14:tracePt t="14459" x="5407025" y="3862388"/>
          <p14:tracePt t="14463" x="5407025" y="3844925"/>
          <p14:tracePt t="14469" x="5407025" y="3835400"/>
          <p14:tracePt t="14475" x="5407025" y="3798888"/>
          <p14:tracePt t="14479" x="5414963" y="3779838"/>
          <p14:tracePt t="14485" x="5414963" y="3762375"/>
          <p14:tracePt t="14489" x="5424488" y="3735388"/>
          <p14:tracePt t="14495" x="5424488" y="3716338"/>
          <p14:tracePt t="14501" x="5424488" y="3698875"/>
          <p14:tracePt t="14505" x="5424488" y="3679825"/>
          <p14:tracePt t="14509" x="5424488" y="3662363"/>
          <p14:tracePt t="14518" x="5424488" y="3643313"/>
          <p14:tracePt t="14525" x="5424488" y="3625850"/>
          <p14:tracePt t="14529" x="5424488" y="3616325"/>
          <p14:tracePt t="14539" x="5424488" y="3606800"/>
          <p14:tracePt t="14777" x="5424488" y="3597275"/>
          <p14:tracePt t="14817" x="5424488" y="3579813"/>
          <p14:tracePt t="14827" x="5424488" y="3560763"/>
          <p14:tracePt t="14834" x="5424488" y="3543300"/>
          <p14:tracePt t="14837" x="5424488" y="3516313"/>
          <p14:tracePt t="14843" x="5424488" y="3479800"/>
          <p14:tracePt t="14847" x="5434013" y="3451225"/>
          <p14:tracePt t="14853" x="5443538" y="3414713"/>
          <p14:tracePt t="14857" x="5451475" y="3370263"/>
          <p14:tracePt t="14863" x="5461000" y="3297238"/>
          <p14:tracePt t="14868" x="5480050" y="3251200"/>
          <p14:tracePt t="14873" x="5497513" y="3168650"/>
          <p14:tracePt t="14877" x="5524500" y="3078163"/>
          <p14:tracePt t="14885" x="5561013" y="2976563"/>
          <p14:tracePt t="14887" x="5580063" y="2903538"/>
          <p14:tracePt t="14893" x="5607050" y="2784475"/>
          <p14:tracePt t="14897" x="5643563" y="2693988"/>
          <p14:tracePt t="14903" x="5670550" y="2593975"/>
          <p14:tracePt t="14907" x="5708650" y="2492375"/>
          <p14:tracePt t="14914" x="5753100" y="2382838"/>
          <p14:tracePt t="14920" x="5781675" y="2282825"/>
          <p14:tracePt t="14923" x="5808663" y="2192338"/>
          <p14:tracePt t="14929" x="5845175" y="2090738"/>
          <p14:tracePt t="14934" x="5872163" y="2009775"/>
          <p14:tracePt t="14939" x="5918200" y="1917700"/>
          <p14:tracePt t="14943" x="5954713" y="1835150"/>
          <p14:tracePt t="14951" x="6000750" y="1752600"/>
          <p14:tracePt t="14953" x="6037263" y="1689100"/>
          <p14:tracePt t="14959" x="6073775" y="1606550"/>
          <p14:tracePt t="14963" x="6100763" y="1543050"/>
          <p14:tracePt t="14969" x="6154738" y="1479550"/>
          <p14:tracePt t="14973" x="6173788" y="1433513"/>
          <p14:tracePt t="14979" x="6210300" y="1387475"/>
          <p14:tracePt t="14985" x="6246813" y="1343025"/>
          <p14:tracePt t="14989" x="6264275" y="1306513"/>
          <p14:tracePt t="14993" x="6300788" y="1260475"/>
          <p14:tracePt t="15001" x="6319838" y="1241425"/>
          <p14:tracePt t="15003" x="6337300" y="1214438"/>
          <p14:tracePt t="15009" x="6373813" y="1196975"/>
          <p14:tracePt t="15013" x="6392863" y="1168400"/>
          <p14:tracePt t="15019" x="6410325" y="1141413"/>
          <p14:tracePt t="15023" x="6429375" y="1131888"/>
          <p14:tracePt t="15029" x="6456363" y="1104900"/>
          <p14:tracePt t="15035" x="6475413" y="1087438"/>
          <p14:tracePt t="15039" x="6483350" y="1077913"/>
          <p14:tracePt t="15043" x="6483350" y="1058863"/>
          <p14:tracePt t="15051" x="6511925" y="1050925"/>
          <p14:tracePt t="15055" x="6511925" y="1041400"/>
          <p14:tracePt t="15059" x="6511925" y="1031875"/>
          <p14:tracePt t="15067" x="6521450" y="1022350"/>
          <p14:tracePt t="15075" x="6529388" y="1004888"/>
          <p14:tracePt t="15085" x="6538913" y="1004888"/>
          <p14:tracePt t="15089" x="6557963" y="985838"/>
          <p14:tracePt t="15095" x="6575425" y="976313"/>
          <p14:tracePt t="15101" x="6584950" y="958850"/>
          <p14:tracePt t="15105" x="6611938" y="931863"/>
          <p14:tracePt t="15109" x="6638925" y="912813"/>
          <p14:tracePt t="15116" x="6657975" y="895350"/>
          <p14:tracePt t="15119" x="6675438" y="885825"/>
          <p14:tracePt t="15125" x="6684963" y="876300"/>
          <p14:tracePt t="15129" x="6684963" y="866775"/>
          <p14:tracePt t="15135" x="6694488" y="866775"/>
          <p14:tracePt t="15139" x="6704013" y="858838"/>
          <p14:tracePt t="15151" x="6711950" y="858838"/>
          <p14:tracePt t="15407" x="6694488" y="895350"/>
          <p14:tracePt t="15413" x="6667500" y="922338"/>
          <p14:tracePt t="15417" x="6648450" y="968375"/>
          <p14:tracePt t="15423" x="6621463" y="1014413"/>
          <p14:tracePt t="15427" x="6602413" y="1041400"/>
          <p14:tracePt t="15435" x="6584950" y="1087438"/>
          <p14:tracePt t="15437" x="6548438" y="1150938"/>
          <p14:tracePt t="15443" x="6511925" y="1187450"/>
          <p14:tracePt t="15447" x="6483350" y="1241425"/>
          <p14:tracePt t="15453" x="6446838" y="1296988"/>
          <p14:tracePt t="15457" x="6429375" y="1343025"/>
          <p14:tracePt t="15463" x="6392863" y="1406525"/>
          <p14:tracePt t="15469" x="6356350" y="1470025"/>
          <p14:tracePt t="15477" x="6264275" y="1598613"/>
          <p14:tracePt t="15483" x="6219825" y="1662113"/>
          <p14:tracePt t="15487" x="6183313" y="1725613"/>
          <p14:tracePt t="15493" x="6146800" y="1789113"/>
          <p14:tracePt t="15497" x="6110288" y="1854200"/>
          <p14:tracePt t="15502" x="6081713" y="1917700"/>
          <p14:tracePt t="15507" x="6045200" y="1981200"/>
          <p14:tracePt t="15513" x="6018213" y="2046288"/>
          <p14:tracePt t="15518" x="5981700" y="2146300"/>
          <p14:tracePt t="15523" x="5927725" y="2209800"/>
          <p14:tracePt t="15527" x="5891213" y="2273300"/>
          <p14:tracePt t="15535" x="5862638" y="2355850"/>
          <p14:tracePt t="15537" x="5818188" y="2447925"/>
          <p14:tracePt t="15543" x="5781675" y="2547938"/>
          <p14:tracePt t="15547" x="5735638" y="2647950"/>
          <p14:tracePt t="15553" x="5699125" y="2730500"/>
          <p14:tracePt t="15557" x="5653088" y="2820988"/>
          <p14:tracePt t="15563" x="5607050" y="2940050"/>
          <p14:tracePt t="15569" x="5597525" y="3013075"/>
          <p14:tracePt t="15573" x="5553075" y="3114675"/>
          <p14:tracePt t="15577" x="5543550" y="3178175"/>
          <p14:tracePt t="15585" x="5516563" y="3251200"/>
          <p14:tracePt t="15587" x="5507038" y="3351213"/>
          <p14:tracePt t="15593" x="5480050" y="3424238"/>
          <p14:tracePt t="15597" x="5480050" y="3497263"/>
          <p14:tracePt t="15603" x="5461000" y="3560763"/>
          <p14:tracePt t="15609" x="5451475" y="3633788"/>
          <p14:tracePt t="15613" x="5451475" y="3679825"/>
          <p14:tracePt t="15618" x="5451475" y="3716338"/>
          <p14:tracePt t="15623" x="5451475" y="3743325"/>
          <p14:tracePt t="15629" x="5451475" y="3779838"/>
          <p14:tracePt t="15634" x="5451475" y="3808413"/>
          <p14:tracePt t="15639" x="5451475" y="3825875"/>
          <p14:tracePt t="15643" x="5451475" y="3844925"/>
          <p14:tracePt t="15651" x="5451475" y="3862388"/>
          <p14:tracePt t="15653" x="5451475" y="3881438"/>
          <p14:tracePt t="15659" x="5443538" y="3898900"/>
          <p14:tracePt t="15663" x="5443538" y="3927475"/>
          <p14:tracePt t="15669" x="5443538" y="3944938"/>
          <p14:tracePt t="15673" x="5443538" y="3963988"/>
          <p14:tracePt t="15679" x="5443538" y="3990975"/>
          <p14:tracePt t="15685" x="5443538" y="4008438"/>
          <p14:tracePt t="15689" x="5443538" y="4027488"/>
          <p14:tracePt t="15701" x="5443538" y="4044950"/>
          <p14:tracePt t="15709" x="5443538" y="4054475"/>
          <p14:tracePt t="15751" x="5451475" y="4054475"/>
          <p14:tracePt t="15753" x="5470525" y="4037013"/>
          <p14:tracePt t="15759" x="5497513" y="4017963"/>
          <p14:tracePt t="15765" x="5553075" y="3954463"/>
          <p14:tracePt t="15769" x="5580063" y="3935413"/>
          <p14:tracePt t="15775" x="5616575" y="3889375"/>
          <p14:tracePt t="15779" x="5634038" y="3852863"/>
          <p14:tracePt t="15785" x="5670550" y="3808413"/>
          <p14:tracePt t="15789" x="5699125" y="3789363"/>
          <p14:tracePt t="15795" x="5735638" y="3743325"/>
          <p14:tracePt t="15801" x="5753100" y="3698875"/>
          <p14:tracePt t="15805" x="5789613" y="3633788"/>
          <p14:tracePt t="15809" x="5835650" y="3570288"/>
          <p14:tracePt t="15816" x="5881688" y="3506788"/>
          <p14:tracePt t="15819" x="5927725" y="3424238"/>
          <p14:tracePt t="15825" x="5981700" y="3341688"/>
          <p14:tracePt t="15833" x="6054725" y="3241675"/>
          <p14:tracePt t="15835" x="6110288" y="3141663"/>
          <p14:tracePt t="15839" x="6164263" y="3032125"/>
          <p14:tracePt t="15845" x="6246813" y="2894013"/>
          <p14:tracePt t="15852" x="6300788" y="2794000"/>
          <p14:tracePt t="15855" x="6373813" y="2620963"/>
          <p14:tracePt t="15861" x="6429375" y="2528888"/>
          <p14:tracePt t="15866" x="6511925" y="2392363"/>
          <p14:tracePt t="15871" x="6565900" y="2292350"/>
          <p14:tracePt t="15875" x="6638925" y="2173288"/>
          <p14:tracePt t="15883" x="6704013" y="2090738"/>
          <p14:tracePt t="15885" x="6767513" y="1973263"/>
          <p14:tracePt t="15891" x="6821488" y="1908175"/>
          <p14:tracePt t="15895" x="6877050" y="1825625"/>
          <p14:tracePt t="15901" x="6913563" y="1762125"/>
          <p14:tracePt t="15905" x="6950075" y="1716088"/>
          <p14:tracePt t="15911" x="6967538" y="1652588"/>
          <p14:tracePt t="15916" x="7004050" y="1606550"/>
          <p14:tracePt t="15936" x="7059613" y="1479550"/>
          <p14:tracePt t="15941" x="7069138" y="1460500"/>
          <p14:tracePt t="15945" x="7077075" y="1443038"/>
          <p14:tracePt t="15951" x="7086600" y="1433513"/>
          <p14:tracePt t="15961" x="7086600" y="1423988"/>
          <p14:tracePt t="16011" x="7086600" y="1433513"/>
          <p14:tracePt t="16017" x="7069138" y="1470025"/>
          <p14:tracePt t="16021" x="7040563" y="1533525"/>
          <p14:tracePt t="16027" x="7013575" y="1589088"/>
          <p14:tracePt t="16032" x="6977063" y="1652588"/>
          <p14:tracePt t="16037" x="6950075" y="1716088"/>
          <p14:tracePt t="16041" x="6923088" y="1817688"/>
          <p14:tracePt t="16047" x="6886575" y="1890713"/>
          <p14:tracePt t="16051" x="6858000" y="1954213"/>
          <p14:tracePt t="16057" x="6831013" y="2017713"/>
          <p14:tracePt t="16061" x="6804025" y="2100263"/>
          <p14:tracePt t="16068" x="6784975" y="2146300"/>
          <p14:tracePt t="16071" x="6767513" y="2192338"/>
          <p14:tracePt t="16077" x="6721475" y="2255838"/>
          <p14:tracePt t="16085" x="6704013" y="2309813"/>
          <p14:tracePt t="16087" x="6675438" y="2374900"/>
          <p14:tracePt t="16093" x="6648450" y="2419350"/>
          <p14:tracePt t="16099" x="6630988" y="2484438"/>
          <p14:tracePt t="16103" x="6602413" y="2528888"/>
          <p14:tracePt t="16107" x="6548438" y="2611438"/>
          <p14:tracePt t="16113" x="6529388" y="2638425"/>
          <p14:tracePt t="16118" x="6502400" y="2703513"/>
          <p14:tracePt t="16123" x="6456363" y="2767013"/>
          <p14:tracePt t="16127" x="6410325" y="2830513"/>
          <p14:tracePt t="16134" x="6373813" y="2894013"/>
          <p14:tracePt t="16137" x="6329363" y="2940050"/>
          <p14:tracePt t="16143" x="6300788" y="2986088"/>
          <p14:tracePt t="16149" x="6256338" y="3022600"/>
          <p14:tracePt t="16153" x="6237288" y="3068638"/>
          <p14:tracePt t="16157" x="6183313" y="3114675"/>
          <p14:tracePt t="16163" x="6154738" y="3151188"/>
          <p14:tracePt t="16168" x="6118225" y="3178175"/>
          <p14:tracePt t="16173" x="6100763" y="3205163"/>
          <p14:tracePt t="16177" x="6081713" y="3224213"/>
          <p14:tracePt t="16185" x="6054725" y="3232150"/>
          <p14:tracePt t="16187" x="6045200" y="3251200"/>
          <p14:tracePt t="16193" x="6008688" y="3260725"/>
          <p14:tracePt t="16201" x="6008688" y="3268663"/>
          <p14:tracePt t="16203" x="6000750" y="3278188"/>
          <p14:tracePt t="16209" x="5991225" y="3278188"/>
          <p14:tracePt t="16213" x="5981700" y="3287713"/>
          <p14:tracePt t="16219" x="5972175" y="3297238"/>
          <p14:tracePt t="16229" x="5964238" y="3305175"/>
          <p14:tracePt t="16234" x="5954713" y="3314700"/>
          <p14:tracePt t="16239" x="5954713" y="3324225"/>
          <p14:tracePt t="16251" x="5945188" y="3341688"/>
          <p14:tracePt t="16253" x="5935663" y="3341688"/>
          <p14:tracePt t="16259" x="5927725" y="3351213"/>
          <p14:tracePt t="16263" x="5918200" y="3360738"/>
          <p14:tracePt t="16269" x="5908675" y="3370263"/>
          <p14:tracePt t="16273" x="5899150" y="3387725"/>
          <p14:tracePt t="16279" x="5899150" y="3406775"/>
          <p14:tracePt t="16285" x="5891213" y="3414713"/>
          <p14:tracePt t="16289" x="5891213" y="3424238"/>
          <p14:tracePt t="16301" x="5891213" y="3433763"/>
          <p14:tracePt t="16313" x="5891213" y="3443288"/>
          <p14:tracePt t="16369" x="5899150" y="3443288"/>
          <p14:tracePt t="16375" x="5935663" y="3433763"/>
          <p14:tracePt t="16379" x="5964238" y="3424238"/>
          <p14:tracePt t="16385" x="6008688" y="3406775"/>
          <p14:tracePt t="16391" x="6045200" y="3387725"/>
          <p14:tracePt t="16395" x="6110288" y="3351213"/>
          <p14:tracePt t="16401" x="6173788" y="3324225"/>
          <p14:tracePt t="16405" x="6237288" y="3305175"/>
          <p14:tracePt t="16409" x="6319838" y="3278188"/>
          <p14:tracePt t="16416" x="6373813" y="3251200"/>
          <p14:tracePt t="16421" x="6438900" y="3224213"/>
          <p14:tracePt t="16425" x="6538913" y="3195638"/>
          <p14:tracePt t="16429" x="6602413" y="3178175"/>
          <p14:tracePt t="16435" x="6657975" y="3151188"/>
          <p14:tracePt t="16441" x="6704013" y="3132138"/>
          <p14:tracePt t="16445" x="6767513" y="3105150"/>
          <p14:tracePt t="16452" x="6794500" y="3095625"/>
          <p14:tracePt t="16455" x="6840538" y="3068638"/>
          <p14:tracePt t="16461" x="6867525" y="3059113"/>
          <p14:tracePt t="16467" x="6894513" y="3049588"/>
          <p14:tracePt t="16471" x="6894513" y="3041650"/>
          <p14:tracePt t="16475" x="6913563" y="3041650"/>
          <p14:tracePt t="16551" x="6913563" y="3068638"/>
          <p14:tracePt t="16557" x="6904038" y="3086100"/>
          <p14:tracePt t="16561" x="6894513" y="3122613"/>
          <p14:tracePt t="16568" x="6886575" y="3168650"/>
          <p14:tracePt t="16571" x="6858000" y="3214688"/>
          <p14:tracePt t="16577" x="6840538" y="3260725"/>
          <p14:tracePt t="16583" x="6813550" y="3305175"/>
          <p14:tracePt t="16587" x="6794500" y="3370263"/>
          <p14:tracePt t="16591" x="6767513" y="3397250"/>
          <p14:tracePt t="16599" x="6731000" y="3451225"/>
          <p14:tracePt t="16601" x="6721475" y="3470275"/>
          <p14:tracePt t="16607" x="6704013" y="3497263"/>
          <p14:tracePt t="16611" x="6684963" y="3516313"/>
          <p14:tracePt t="16618" x="6684963" y="3533775"/>
          <p14:tracePt t="16621" x="6684963" y="3552825"/>
          <p14:tracePt t="16627" x="6675438" y="3570288"/>
          <p14:tracePt t="16634" x="6667500" y="3570288"/>
          <p14:tracePt t="16637" x="6657975" y="3579813"/>
          <p14:tracePt t="16643" x="6657975" y="3597275"/>
          <p14:tracePt t="16651" x="6657975" y="3616325"/>
          <p14:tracePt t="16653" x="6638925" y="3633788"/>
          <p14:tracePt t="16657" x="6630988" y="3662363"/>
          <p14:tracePt t="16663" x="6621463" y="3698875"/>
          <p14:tracePt t="16669" x="6611938" y="3725863"/>
          <p14:tracePt t="16673" x="6602413" y="3771900"/>
          <p14:tracePt t="16679" x="6584950" y="3816350"/>
          <p14:tracePt t="16684" x="6565900" y="3889375"/>
          <p14:tracePt t="16689" x="6538913" y="3954463"/>
          <p14:tracePt t="16693" x="6502400" y="4064000"/>
          <p14:tracePt t="16701" x="6456363" y="4164013"/>
          <p14:tracePt t="16703" x="6410325" y="4300538"/>
          <p14:tracePt t="16709" x="6356350" y="4429125"/>
          <p14:tracePt t="16713" x="6329363" y="4565650"/>
          <p14:tracePt t="16719" x="6246813" y="4730750"/>
          <p14:tracePt t="16723" x="6191250" y="4884738"/>
          <p14:tracePt t="16729" x="6127750" y="5013325"/>
          <p14:tracePt t="16734" x="6073775" y="5132388"/>
          <p14:tracePt t="16739" x="6008688" y="5287963"/>
          <p14:tracePt t="16743" x="5964238" y="5414963"/>
          <p14:tracePt t="16751" x="5908675" y="5534025"/>
          <p14:tracePt t="16755" x="5862638" y="5643563"/>
          <p14:tracePt t="16759" x="5808663" y="5762625"/>
          <p14:tracePt t="16763" x="5781675" y="5843588"/>
          <p14:tracePt t="16769" x="5735638" y="5935663"/>
          <p14:tracePt t="16773" x="5708650" y="6018213"/>
          <p14:tracePt t="16779" x="5670550" y="6081713"/>
          <p14:tracePt t="16785" x="5662613" y="6145213"/>
          <p14:tracePt t="16789" x="5653088" y="6181725"/>
          <p14:tracePt t="16795" x="5626100" y="6227763"/>
          <p14:tracePt t="16800" x="5616575" y="6273800"/>
          <p14:tracePt t="16805" x="5607050" y="6300788"/>
          <p14:tracePt t="16809" x="5607050" y="6327775"/>
          <p14:tracePt t="16817" x="5597525" y="6346825"/>
          <p14:tracePt t="16825" x="5597525" y="6356350"/>
          <p14:tracePt t="16839" x="5597525" y="6364288"/>
          <p14:tracePt t="16851" x="5616575" y="6364288"/>
          <p14:tracePt t="16855" x="5634038" y="6346825"/>
          <p14:tracePt t="16859" x="5670550" y="6310313"/>
          <p14:tracePt t="16867" x="5716588" y="6264275"/>
          <p14:tracePt t="16871" x="5762625" y="6210300"/>
          <p14:tracePt t="16875" x="5835650" y="6145213"/>
          <p14:tracePt t="16879" x="5899150" y="6081713"/>
          <p14:tracePt t="16885" x="5954713" y="6018213"/>
          <p14:tracePt t="16891" x="6037263" y="5926138"/>
          <p14:tracePt t="16895" x="6127750" y="5843588"/>
          <p14:tracePt t="16902" x="6191250" y="5770563"/>
          <p14:tracePt t="16919" x="6419850" y="5487988"/>
          <p14:tracePt t="16921" x="6538913" y="5387975"/>
          <p14:tracePt t="16925" x="6611938" y="5287963"/>
          <p14:tracePt t="16934" x="6704013" y="5168900"/>
          <p14:tracePt t="16935" x="6767513" y="5076825"/>
          <p14:tracePt t="16941" x="6840538" y="4976813"/>
          <p14:tracePt t="16945" x="6913563" y="4894263"/>
          <p14:tracePt t="16951" x="6950075" y="4811713"/>
          <p14:tracePt t="16955" x="7004050" y="4730750"/>
          <p14:tracePt t="16961" x="7040563" y="4684713"/>
          <p14:tracePt t="16967" x="7069138" y="4621213"/>
          <p14:tracePt t="16971" x="7105650" y="4575175"/>
          <p14:tracePt t="16975" x="7123113" y="4529138"/>
          <p14:tracePt t="16983" x="7142163" y="4492625"/>
          <p14:tracePt t="16985" x="7159625" y="4429125"/>
          <p14:tracePt t="16991" x="7169150" y="4410075"/>
          <p14:tracePt t="16995" x="7178675" y="4373563"/>
          <p14:tracePt t="17001" x="7186613" y="4346575"/>
          <p14:tracePt t="17007" x="7205663" y="4319588"/>
          <p14:tracePt t="17011" x="7205663" y="4300538"/>
          <p14:tracePt t="17018" x="7215188" y="4283075"/>
          <p14:tracePt t="17021" x="7215188" y="4264025"/>
          <p14:tracePt t="17027" x="7215188" y="4256088"/>
          <p14:tracePt t="17035" x="7215188" y="4227513"/>
          <p14:tracePt t="17037" x="7215188" y="4219575"/>
          <p14:tracePt t="17041" x="7215188" y="4210050"/>
          <p14:tracePt t="17050" x="7215188" y="4200525"/>
          <p14:tracePt t="17051" x="7215188" y="4191000"/>
          <p14:tracePt t="17057" x="7215188" y="4183063"/>
          <p14:tracePt t="17061" x="7215188" y="4173538"/>
          <p14:tracePt t="17067" x="7215188" y="4164013"/>
          <p14:tracePt t="17077" x="7215188" y="4146550"/>
          <p14:tracePt t="17147" x="7215188" y="4164013"/>
          <p14:tracePt t="17153" x="7178675" y="4210050"/>
          <p14:tracePt t="17157" x="7159625" y="4273550"/>
          <p14:tracePt t="17163" x="7113588" y="4373563"/>
          <p14:tracePt t="17168" x="7086600" y="4456113"/>
          <p14:tracePt t="17173" x="7050088" y="4529138"/>
          <p14:tracePt t="17177" x="7004050" y="4611688"/>
          <p14:tracePt t="17185" x="6977063" y="4730750"/>
          <p14:tracePt t="17187" x="6940550" y="4811713"/>
          <p14:tracePt t="17193" x="6894513" y="4903788"/>
          <p14:tracePt t="17201" x="6867525" y="4986338"/>
          <p14:tracePt t="17203" x="6840538" y="5095875"/>
          <p14:tracePt t="17207" x="6784975" y="5178425"/>
          <p14:tracePt t="17213" x="6757988" y="5278438"/>
          <p14:tracePt t="17218" x="6721475" y="5360988"/>
          <p14:tracePt t="17223" x="6694488" y="5434013"/>
          <p14:tracePt t="17229" x="6648450" y="5534025"/>
          <p14:tracePt t="17234" x="6630988" y="5580063"/>
          <p14:tracePt t="17237" x="6611938" y="5607050"/>
          <p14:tracePt t="17243" x="6594475" y="5653088"/>
          <p14:tracePt t="17251" x="6584950" y="5680075"/>
          <p14:tracePt t="17253" x="6584950" y="5697538"/>
          <p14:tracePt t="17259" x="6584950" y="5707063"/>
          <p14:tracePt t="17263" x="6584950" y="5716588"/>
          <p14:tracePt t="17269" x="6584950" y="5726113"/>
          <p14:tracePt t="17353" x="6584950" y="5697538"/>
          <p14:tracePt t="17359" x="6602413" y="5661025"/>
          <p14:tracePt t="17367" x="6630988" y="5607050"/>
          <p14:tracePt t="17369" x="6675438" y="5534025"/>
          <p14:tracePt t="17375" x="6711950" y="5487988"/>
          <p14:tracePt t="17379" x="6757988" y="5405438"/>
          <p14:tracePt t="17385" x="6813550" y="5341938"/>
          <p14:tracePt t="17389" x="6858000" y="5278438"/>
          <p14:tracePt t="17395" x="6931025" y="5178425"/>
          <p14:tracePt t="17400" x="7013575" y="5122863"/>
          <p14:tracePt t="17405" x="7077075" y="5068888"/>
          <p14:tracePt t="17409" x="7196138" y="4995863"/>
          <p14:tracePt t="17417" x="7315200" y="4903788"/>
          <p14:tracePt t="17419" x="7415213" y="4867275"/>
          <p14:tracePt t="17425" x="7553325" y="4794250"/>
          <p14:tracePt t="17429" x="7670800" y="4711700"/>
          <p14:tracePt t="17435" x="7799388" y="4638675"/>
          <p14:tracePt t="17439" x="7954963" y="4584700"/>
          <p14:tracePt t="17445" x="8108950" y="4502150"/>
          <p14:tracePt t="17451" x="8237538" y="4446588"/>
          <p14:tracePt t="17455" x="8393113" y="4383088"/>
          <p14:tracePt t="17461" x="8520113" y="4337050"/>
          <p14:tracePt t="17467" x="8675688" y="4283075"/>
          <p14:tracePt t="17471" x="8804275" y="4237038"/>
          <p14:tracePt t="17475" x="8959850" y="4210050"/>
          <p14:tracePt t="17483" x="9086850" y="4173538"/>
          <p14:tracePt t="17485" x="9251950" y="4173538"/>
          <p14:tracePt t="17491" x="9398000" y="4173538"/>
          <p14:tracePt t="17495" x="9525000" y="4173538"/>
          <p14:tracePt t="17501" x="9690100" y="4210050"/>
          <p14:tracePt t="17505" x="9753600" y="4227513"/>
          <p14:tracePt t="17511" x="9882188" y="4256088"/>
          <p14:tracePt t="17793" x="9890125" y="4256088"/>
          <p14:tracePt t="17798" x="9963150" y="4256088"/>
          <p14:tracePt t="17803" x="10045700" y="4227513"/>
          <p14:tracePt t="17809" x="10101263" y="4210050"/>
          <p14:tracePt t="17813" x="10210800" y="4200525"/>
          <p14:tracePt t="17817" x="10291763" y="4183063"/>
          <p14:tracePt t="17823" x="10383838" y="4173538"/>
          <p14:tracePt t="17829" x="10483850" y="4146550"/>
          <p14:tracePt t="17834" x="10593388" y="4127500"/>
          <p14:tracePt t="17839" x="10685463" y="4117975"/>
          <p14:tracePt t="17843" x="10804525" y="4090988"/>
          <p14:tracePt t="17851" x="10895013" y="4064000"/>
          <p14:tracePt t="17853" x="11014075" y="4037013"/>
          <p14:tracePt t="17859" x="11104563" y="4017963"/>
          <p14:tracePt t="17863" x="11187113" y="3990975"/>
          <p14:tracePt t="17869" x="11242675" y="3981450"/>
          <p14:tracePt t="17873" x="11315700" y="3971925"/>
          <p14:tracePt t="17879" x="11398250" y="3927475"/>
          <p14:tracePt t="17887" x="11552238" y="3881438"/>
          <p14:tracePt t="17893" x="11634788" y="3844925"/>
          <p14:tracePt t="17901" x="11707813" y="3798888"/>
          <p14:tracePt t="17919" x="12055475" y="3579813"/>
          <p14:tracePt t="17923" x="12109450" y="3543300"/>
          <p14:tracePt t="19971" x="11953875" y="3798888"/>
          <p14:tracePt t="19975" x="11817350" y="3871913"/>
          <p14:tracePt t="19983" x="11690350" y="3944938"/>
          <p14:tracePt t="19985" x="11507788" y="4064000"/>
          <p14:tracePt t="19991" x="11388725" y="4117975"/>
          <p14:tracePt t="19995" x="11250613" y="4191000"/>
          <p14:tracePt t="20001" x="11141075" y="4246563"/>
          <p14:tracePt t="20007" x="11004550" y="4329113"/>
          <p14:tracePt t="20011" x="10904538" y="4365625"/>
          <p14:tracePt t="20018" x="10785475" y="4429125"/>
          <p14:tracePt t="20021" x="10721975" y="4465638"/>
          <p14:tracePt t="20027" x="10639425" y="4519613"/>
          <p14:tracePt t="20033" x="10566400" y="4548188"/>
          <p14:tracePt t="20037" x="10520363" y="4565650"/>
          <p14:tracePt t="20041" x="10437813" y="4611688"/>
          <p14:tracePt t="20049" x="10393363" y="4648200"/>
          <p14:tracePt t="20051" x="10328275" y="4665663"/>
          <p14:tracePt t="20057" x="10283825" y="4694238"/>
          <p14:tracePt t="20061" x="10218738" y="4730750"/>
          <p14:tracePt t="20067" x="10164763" y="4738688"/>
          <p14:tracePt t="20071" x="10109200" y="4775200"/>
          <p14:tracePt t="20077" x="10055225" y="4803775"/>
          <p14:tracePt t="20083" x="9991725" y="4811713"/>
          <p14:tracePt t="20087" x="9926638" y="4848225"/>
          <p14:tracePt t="20091" x="9872663" y="4867275"/>
          <p14:tracePt t="20099" x="9790113" y="4894263"/>
          <p14:tracePt t="20101" x="9707563" y="4913313"/>
          <p14:tracePt t="20107" x="9634538" y="4940300"/>
          <p14:tracePt t="20111" x="9571038" y="4959350"/>
          <p14:tracePt t="20117" x="9488488" y="4995863"/>
          <p14:tracePt t="20123" x="9405938" y="5032375"/>
          <p14:tracePt t="20127" x="9332913" y="5059363"/>
          <p14:tracePt t="20134" x="9251950" y="5086350"/>
          <p14:tracePt t="20137" x="9150350" y="5132388"/>
          <p14:tracePt t="20143" x="9086850" y="5168900"/>
          <p14:tracePt t="20149" x="8996363" y="5214938"/>
          <p14:tracePt t="20153" x="8913813" y="5251450"/>
          <p14:tracePt t="20157" x="8812213" y="5295900"/>
          <p14:tracePt t="20164" x="8731250" y="5332413"/>
          <p14:tracePt t="20167" x="8639175" y="5378450"/>
          <p14:tracePt t="20173" x="8556625" y="5414963"/>
          <p14:tracePt t="20177" x="8475663" y="5461000"/>
          <p14:tracePt t="20184" x="8393113" y="5478463"/>
          <p14:tracePt t="20187" x="8320088" y="5507038"/>
          <p14:tracePt t="20193" x="8237538" y="5551488"/>
          <p14:tracePt t="20198" x="8174038" y="5570538"/>
          <p14:tracePt t="20203" x="8091488" y="5616575"/>
          <p14:tracePt t="20207" x="8008938" y="5653088"/>
          <p14:tracePt t="20215" x="7945438" y="5680075"/>
          <p14:tracePt t="20218" x="7872413" y="5716588"/>
          <p14:tracePt t="20223" x="7789863" y="5762625"/>
          <p14:tracePt t="20227" x="7707313" y="5799138"/>
          <p14:tracePt t="20234" x="7643813" y="5826125"/>
          <p14:tracePt t="20239" x="7507288" y="5881688"/>
          <p14:tracePt t="20243" x="7443788" y="5926138"/>
          <p14:tracePt t="20250" x="7351713" y="5962650"/>
          <p14:tracePt t="20253" x="7269163" y="6018213"/>
          <p14:tracePt t="20259" x="7186613" y="6045200"/>
          <p14:tracePt t="20265" x="7086600" y="6091238"/>
          <p14:tracePt t="20269" x="6986588" y="6145213"/>
          <p14:tracePt t="20273" x="6913563" y="6181725"/>
          <p14:tracePt t="20279" x="6831013" y="6227763"/>
          <p14:tracePt t="20284" x="6731000" y="6264275"/>
          <p14:tracePt t="20289" x="6648450" y="6291263"/>
          <p14:tracePt t="20293" x="6594475" y="6319838"/>
          <p14:tracePt t="20301" x="6511925" y="6346825"/>
          <p14:tracePt t="20303" x="6465888" y="6383338"/>
          <p14:tracePt t="20309" x="6383338" y="6410325"/>
          <p14:tracePt t="20316" x="6329363" y="6419850"/>
          <p14:tracePt t="20319" x="6283325" y="6437313"/>
          <p14:tracePt t="20325" x="6237288" y="6456363"/>
          <p14:tracePt t="20329" x="6173788" y="6473825"/>
          <p14:tracePt t="20334" x="6137275" y="6483350"/>
          <p14:tracePt t="20339" x="6073775" y="6502400"/>
          <p14:tracePt t="20343" x="6037263" y="6502400"/>
          <p14:tracePt t="20351" x="5991225" y="6510338"/>
          <p14:tracePt t="20355" x="5964238" y="6519863"/>
          <p14:tracePt t="20359" x="5935663" y="6519863"/>
          <p14:tracePt t="20367" x="5918200" y="6519863"/>
          <p14:tracePt t="20369" x="5881688" y="6519863"/>
          <p14:tracePt t="20379" x="5862638" y="6519863"/>
          <p14:tracePt t="20389" x="5854700" y="6519863"/>
          <p14:tracePt t="20400" x="5845175" y="6519863"/>
          <p14:tracePt t="20409" x="5835650" y="6519863"/>
          <p14:tracePt t="20417" x="5826125" y="6519863"/>
          <p14:tracePt t="20425" x="5818188" y="6519863"/>
          <p14:tracePt t="20439" x="5818188" y="6510338"/>
          <p14:tracePt t="20450" x="5818188" y="6502400"/>
          <p14:tracePt t="20459" x="5818188" y="6492875"/>
          <p14:tracePt t="20467" x="5808663" y="6492875"/>
          <p14:tracePt t="20471" x="5808663" y="6483350"/>
          <p14:tracePt t="20475" x="5808663" y="6465888"/>
          <p14:tracePt t="20483" x="5808663" y="6456363"/>
          <p14:tracePt t="20485" x="5808663" y="6437313"/>
          <p14:tracePt t="20491" x="5799138" y="6429375"/>
          <p14:tracePt t="20495" x="5799138" y="6419850"/>
          <p14:tracePt t="20501" x="5799138" y="6400800"/>
          <p14:tracePt t="20505" x="5799138" y="6392863"/>
          <p14:tracePt t="20511" x="5799138" y="6383338"/>
          <p14:tracePt t="20516" x="5799138" y="6364288"/>
          <p14:tracePt t="20521" x="5799138" y="6356350"/>
          <p14:tracePt t="20533" x="5799138" y="6346825"/>
          <p14:tracePt t="20535" x="5799138" y="6337300"/>
          <p14:tracePt t="20541" x="5799138" y="6327775"/>
          <p14:tracePt t="20545" x="5799138" y="6319838"/>
          <p14:tracePt t="20551" x="5799138" y="6310313"/>
          <p14:tracePt t="20555" x="5799138" y="6300788"/>
          <p14:tracePt t="20571" x="5799138" y="6291263"/>
          <p14:tracePt t="20583" x="5799138" y="6283325"/>
          <p14:tracePt t="20585" x="5799138" y="6273800"/>
          <p14:tracePt t="20598" x="5799138" y="6264275"/>
          <p14:tracePt t="20601" x="5799138" y="6254750"/>
          <p14:tracePt t="20611" x="5799138" y="6246813"/>
          <p14:tracePt t="20617" x="5808663" y="6237288"/>
          <p14:tracePt t="20637" x="5808663" y="6227763"/>
          <p14:tracePt t="20651" x="5808663" y="6218238"/>
          <p14:tracePt t="20763" x="5818188" y="6218238"/>
          <p14:tracePt t="20767" x="5818188" y="6200775"/>
          <p14:tracePt t="20773" x="5818188" y="6191250"/>
          <p14:tracePt t="20777" x="5818188" y="6164263"/>
          <p14:tracePt t="20783" x="5818188" y="6145213"/>
          <p14:tracePt t="20787" x="5826125" y="6118225"/>
          <p14:tracePt t="20793" x="5826125" y="6091238"/>
          <p14:tracePt t="20800" x="5835650" y="6072188"/>
          <p14:tracePt t="20803" x="5835650" y="6045200"/>
          <p14:tracePt t="20807" x="5835650" y="6027738"/>
          <p14:tracePt t="20815" x="5835650" y="5999163"/>
          <p14:tracePt t="20819" x="5845175" y="5981700"/>
          <p14:tracePt t="20823" x="5845175" y="5945188"/>
          <p14:tracePt t="20829" x="5854700" y="5918200"/>
          <p14:tracePt t="20833" x="5854700" y="5889625"/>
          <p14:tracePt t="20839" x="5854700" y="5862638"/>
          <p14:tracePt t="20843" x="5862638" y="5816600"/>
          <p14:tracePt t="20850" x="5862638" y="5762625"/>
          <p14:tracePt t="20853" x="5872163" y="5734050"/>
          <p14:tracePt t="20859" x="5881688" y="5670550"/>
          <p14:tracePt t="20865" x="5899150" y="5634038"/>
          <p14:tracePt t="20869" x="5908675" y="5551488"/>
          <p14:tracePt t="20873" x="5918200" y="5478463"/>
          <p14:tracePt t="20879" x="5935663" y="5414963"/>
          <p14:tracePt t="20884" x="5945188" y="5360988"/>
          <p14:tracePt t="20889" x="5945188" y="5305425"/>
          <p14:tracePt t="20893" x="5972175" y="5241925"/>
          <p14:tracePt t="20900" x="5981700" y="5178425"/>
          <p14:tracePt t="20918" x="6018213" y="5040313"/>
          <p14:tracePt t="20919" x="6037263" y="4976813"/>
          <p14:tracePt t="20923" x="6045200" y="4930775"/>
          <p14:tracePt t="20929" x="6064250" y="4894263"/>
          <p14:tracePt t="20935" x="6081713" y="4848225"/>
          <p14:tracePt t="20939" x="6110288" y="4784725"/>
          <p14:tracePt t="20945" x="6118225" y="4721225"/>
          <p14:tracePt t="20950" x="6146800" y="4675188"/>
          <p14:tracePt t="20955" x="6164263" y="4629150"/>
          <p14:tracePt t="20959" x="6191250" y="4556125"/>
          <p14:tracePt t="20967" x="6210300" y="4511675"/>
          <p14:tracePt t="20969" x="6237288" y="4446588"/>
          <p14:tracePt t="20975" x="6264275" y="4383088"/>
          <p14:tracePt t="20979" x="6292850" y="4329113"/>
          <p14:tracePt t="20985" x="6310313" y="4246563"/>
          <p14:tracePt t="20989" x="6356350" y="4183063"/>
          <p14:tracePt t="20995" x="6373813" y="4117975"/>
          <p14:tracePt t="21000" x="6402388" y="4008438"/>
          <p14:tracePt t="21005" x="6429375" y="3927475"/>
          <p14:tracePt t="21009" x="6475413" y="3862388"/>
          <p14:tracePt t="21017" x="6511925" y="3779838"/>
          <p14:tracePt t="21019" x="6538913" y="3698875"/>
          <p14:tracePt t="21025" x="6557963" y="3662363"/>
          <p14:tracePt t="21033" x="6584950" y="3597275"/>
          <p14:tracePt t="21035" x="6602413" y="3560763"/>
          <p14:tracePt t="21039" x="6630988" y="3524250"/>
          <p14:tracePt t="21045" x="6638925" y="3506788"/>
          <p14:tracePt t="21051" x="6657975" y="3460750"/>
          <p14:tracePt t="21055" x="6667500" y="3443288"/>
          <p14:tracePt t="21061" x="6675438" y="3424238"/>
          <p14:tracePt t="21067" x="6694488" y="3406775"/>
          <p14:tracePt t="21071" x="6704013" y="3378200"/>
          <p14:tracePt t="21075" x="6711950" y="3360738"/>
          <p14:tracePt t="21087" x="6740525" y="3333750"/>
          <p14:tracePt t="21102" x="6777038" y="3278188"/>
          <p14:tracePt t="21114" x="6804025" y="3260725"/>
          <p14:tracePt t="21116" x="6821488" y="3232150"/>
          <p14:tracePt t="21121" x="6831013" y="3232150"/>
          <p14:tracePt t="21125" x="6850063" y="3214688"/>
          <p14:tracePt t="21133" x="6867525" y="3205163"/>
          <p14:tracePt t="21135" x="6877050" y="3187700"/>
          <p14:tracePt t="21141" x="6894513" y="3178175"/>
          <p14:tracePt t="21145" x="6904038" y="3159125"/>
          <p14:tracePt t="21151" x="6940550" y="3141663"/>
          <p14:tracePt t="21161" x="6959600" y="3132138"/>
          <p14:tracePt t="21167" x="6977063" y="3122613"/>
          <p14:tracePt t="21171" x="6996113" y="3105150"/>
          <p14:tracePt t="21177" x="7013575" y="3105150"/>
          <p14:tracePt t="21183" x="7032625" y="3078163"/>
          <p14:tracePt t="21187" x="7059613" y="3068638"/>
          <p14:tracePt t="21191" x="7086600" y="3059113"/>
          <p14:tracePt t="21198" x="7105650" y="3049588"/>
          <p14:tracePt t="21201" x="7113588" y="3041650"/>
          <p14:tracePt t="21207" x="7132638" y="3032125"/>
          <p14:tracePt t="21221" x="7142163" y="3032125"/>
          <p14:tracePt t="21449" x="7142163" y="3041650"/>
          <p14:tracePt t="21453" x="7132638" y="3068638"/>
          <p14:tracePt t="21459" x="7132638" y="3086100"/>
          <p14:tracePt t="21464" x="7123113" y="3105150"/>
          <p14:tracePt t="21469" x="7105650" y="3141663"/>
          <p14:tracePt t="21473" x="7096125" y="3159125"/>
          <p14:tracePt t="21479" x="7086600" y="3195638"/>
          <p14:tracePt t="21483" x="7069138" y="3232150"/>
          <p14:tracePt t="21489" x="7059613" y="3268663"/>
          <p14:tracePt t="21493" x="7040563" y="3314700"/>
          <p14:tracePt t="21500" x="7032625" y="3351213"/>
          <p14:tracePt t="21505" x="7013575" y="3397250"/>
          <p14:tracePt t="21509" x="6986588" y="3460750"/>
          <p14:tracePt t="21517" x="6977063" y="3524250"/>
          <p14:tracePt t="21519" x="6950075" y="3597275"/>
          <p14:tracePt t="21523" x="6940550" y="3643313"/>
          <p14:tracePt t="21529" x="6913563" y="3706813"/>
          <p14:tracePt t="21535" x="6886575" y="3779838"/>
          <p14:tracePt t="21539" x="6877050" y="3844925"/>
          <p14:tracePt t="21545" x="6858000" y="3917950"/>
          <p14:tracePt t="21550" x="6858000" y="3971925"/>
          <p14:tracePt t="21555" x="6831013" y="4073525"/>
          <p14:tracePt t="21559" x="6831013" y="4146550"/>
          <p14:tracePt t="21567" x="6821488" y="4227513"/>
          <p14:tracePt t="21569" x="6813550" y="4300538"/>
          <p14:tracePt t="21575" x="6794500" y="4392613"/>
          <p14:tracePt t="21579" x="6794500" y="4465638"/>
          <p14:tracePt t="21585" x="6784975" y="4548188"/>
          <p14:tracePt t="21589" x="6784975" y="4621213"/>
          <p14:tracePt t="21595" x="6767513" y="4675188"/>
          <p14:tracePt t="21601" x="6767513" y="4757738"/>
          <p14:tracePt t="21605" x="6767513" y="4811713"/>
          <p14:tracePt t="21609" x="6757988" y="4867275"/>
          <p14:tracePt t="21616" x="6757988" y="4913313"/>
          <p14:tracePt t="21621" x="6757988" y="4967288"/>
          <p14:tracePt t="21625" x="6748463" y="5022850"/>
          <p14:tracePt t="21633" x="6748463" y="5068888"/>
          <p14:tracePt t="21635" x="6740525" y="5122863"/>
          <p14:tracePt t="21639" x="6721475" y="5149850"/>
          <p14:tracePt t="21645" x="6704013" y="5214938"/>
          <p14:tracePt t="21651" x="6704013" y="5268913"/>
          <p14:tracePt t="21655" x="6675438" y="5332413"/>
          <p14:tracePt t="21661" x="6667500" y="5405438"/>
          <p14:tracePt t="21667" x="6657975" y="5451475"/>
          <p14:tracePt t="21671" x="6630988" y="5543550"/>
          <p14:tracePt t="21675" x="6611938" y="5607050"/>
          <p14:tracePt t="21683" x="6584950" y="5680075"/>
          <p14:tracePt t="21685" x="6575425" y="5743575"/>
          <p14:tracePt t="21691" x="6538913" y="5807075"/>
          <p14:tracePt t="21695" x="6529388" y="5862638"/>
          <p14:tracePt t="21701" x="6502400" y="5926138"/>
          <p14:tracePt t="21705" x="6492875" y="5972175"/>
          <p14:tracePt t="21711" x="6465888" y="6035675"/>
          <p14:tracePt t="21717" x="6456363" y="6064250"/>
          <p14:tracePt t="21721" x="6446838" y="6091238"/>
          <p14:tracePt t="21725" x="6438900" y="6118225"/>
          <p14:tracePt t="21733" x="6419850" y="6145213"/>
          <p14:tracePt t="21737" x="6410325" y="6173788"/>
          <p14:tracePt t="21741" x="6392863" y="6200775"/>
          <p14:tracePt t="21747" x="6373813" y="6210300"/>
          <p14:tracePt t="21751" x="6365875" y="6227763"/>
          <p14:tracePt t="21757" x="6356350" y="6237288"/>
          <p14:tracePt t="21761" x="6356350" y="6254750"/>
          <p14:tracePt t="21767" x="6346825" y="6264275"/>
          <p14:tracePt t="21771" x="6337300" y="6273800"/>
          <p14:tracePt t="21777" x="6329363" y="6291263"/>
          <p14:tracePt t="21787" x="6319838" y="6291263"/>
          <p14:tracePt t="21791" x="6310313" y="6291263"/>
          <p14:tracePt t="21799" x="6300788" y="6300788"/>
          <p14:tracePt t="21801" x="6300788" y="6310313"/>
          <p14:tracePt t="21807" x="6292850" y="6310313"/>
          <p14:tracePt t="21817" x="6283325" y="6319838"/>
          <p14:tracePt t="21827" x="6273800" y="6319838"/>
          <p14:tracePt t="21833" x="6273800" y="6327775"/>
          <p14:tracePt t="21850" x="6264275" y="6327775"/>
          <p14:tracePt t="21923" x="6264275" y="6319838"/>
          <p14:tracePt t="21927" x="6283325" y="6291263"/>
          <p14:tracePt t="21933" x="6292850" y="6264275"/>
          <p14:tracePt t="21939" x="6329363" y="6237288"/>
          <p14:tracePt t="21943" x="6365875" y="6173788"/>
          <p14:tracePt t="21950" x="6392863" y="6127750"/>
          <p14:tracePt t="21953" x="6410325" y="6081713"/>
          <p14:tracePt t="21959" x="6446838" y="6035675"/>
          <p14:tracePt t="21967" x="6483350" y="5954713"/>
          <p14:tracePt t="21969" x="6529388" y="5872163"/>
          <p14:tracePt t="21975" x="6584950" y="5770563"/>
          <p14:tracePt t="21979" x="6638925" y="5707063"/>
          <p14:tracePt t="21985" x="6675438" y="5597525"/>
          <p14:tracePt t="21989" x="6740525" y="5507038"/>
          <p14:tracePt t="21995" x="6777038" y="5434013"/>
          <p14:tracePt t="22000" x="6831013" y="5351463"/>
          <p14:tracePt t="22005" x="6867525" y="5268913"/>
          <p14:tracePt t="22009" x="6931025" y="5168900"/>
          <p14:tracePt t="22017" x="6986588" y="5086350"/>
          <p14:tracePt t="22019" x="7013575" y="5003800"/>
          <p14:tracePt t="22025" x="7050088" y="4913313"/>
          <p14:tracePt t="22029" x="7059613" y="4848225"/>
          <p14:tracePt t="22035" x="7105650" y="4748213"/>
          <p14:tracePt t="22039" x="7132638" y="4675188"/>
          <p14:tracePt t="22045" x="7159625" y="4575175"/>
          <p14:tracePt t="22050" x="7186613" y="4492625"/>
          <p14:tracePt t="22055" x="7223125" y="4383088"/>
          <p14:tracePt t="22059" x="7242175" y="4319588"/>
          <p14:tracePt t="22067" x="7251700" y="4227513"/>
          <p14:tracePt t="22069" x="7269163" y="4154488"/>
          <p14:tracePt t="22075" x="7278688" y="4073525"/>
          <p14:tracePt t="22083" x="7296150" y="3981450"/>
          <p14:tracePt t="22085" x="7305675" y="3898900"/>
          <p14:tracePt t="22091" x="7315200" y="3825875"/>
          <p14:tracePt t="22095" x="7315200" y="3735388"/>
          <p14:tracePt t="22101" x="7334250" y="3662363"/>
          <p14:tracePt t="22105" x="7334250" y="3597275"/>
          <p14:tracePt t="22111" x="7342188" y="3560763"/>
          <p14:tracePt t="22117" x="7351713" y="3497263"/>
          <p14:tracePt t="22121" x="7351713" y="3470275"/>
          <p14:tracePt t="22125" x="7351713" y="3414713"/>
          <p14:tracePt t="22133" x="7351713" y="3387725"/>
          <p14:tracePt t="22135" x="7361238" y="3341688"/>
          <p14:tracePt t="22141" x="7361238" y="3314700"/>
          <p14:tracePt t="22145" x="7361238" y="3287713"/>
          <p14:tracePt t="22151" x="7361238" y="3268663"/>
          <p14:tracePt t="22155" x="7361238" y="3251200"/>
          <p14:tracePt t="22161" x="7361238" y="3232150"/>
          <p14:tracePt t="22167" x="7361238" y="3214688"/>
          <p14:tracePt t="22171" x="7361238" y="3195638"/>
          <p14:tracePt t="22175" x="7361238" y="3168650"/>
          <p14:tracePt t="22183" x="7370763" y="3168650"/>
          <p14:tracePt t="22185" x="7370763" y="3151188"/>
          <p14:tracePt t="22191" x="7370763" y="3141663"/>
          <p14:tracePt t="22201" x="7370763" y="3132138"/>
          <p14:tracePt t="22207" x="7378700" y="3122613"/>
          <p14:tracePt t="22217" x="7378700" y="3114675"/>
          <p14:tracePt t="22221" x="7378700" y="3105150"/>
          <p14:tracePt t="22233" x="7378700" y="3095625"/>
          <p14:tracePt t="22237" x="7378700" y="3086100"/>
          <p14:tracePt t="22241" x="7388225" y="3086100"/>
          <p14:tracePt t="22539" x="7378700" y="3086100"/>
          <p14:tracePt t="22543" x="7361238" y="3122613"/>
          <p14:tracePt t="22549" x="7324725" y="3141663"/>
          <p14:tracePt t="22555" x="7296150" y="3168650"/>
          <p14:tracePt t="22559" x="7278688" y="3187700"/>
          <p14:tracePt t="22566" x="7242175" y="3205163"/>
          <p14:tracePt t="22569" x="7205663" y="3224213"/>
          <p14:tracePt t="22575" x="7186613" y="3232150"/>
          <p14:tracePt t="22579" x="7150100" y="3268663"/>
          <p14:tracePt t="22585" x="7123113" y="3278188"/>
          <p14:tracePt t="22589" x="7096125" y="3287713"/>
          <p14:tracePt t="22595" x="7059613" y="3305175"/>
          <p14:tracePt t="22600" x="7040563" y="3324225"/>
          <p14:tracePt t="22605" x="7013575" y="3341688"/>
          <p14:tracePt t="22609" x="6986588" y="3351213"/>
          <p14:tracePt t="22616" x="6950075" y="3378200"/>
          <p14:tracePt t="22619" x="6923088" y="3387725"/>
          <p14:tracePt t="22625" x="6886575" y="3397250"/>
          <p14:tracePt t="22629" x="6858000" y="3397250"/>
          <p14:tracePt t="22635" x="6840538" y="3414713"/>
          <p14:tracePt t="22639" x="6821488" y="3424238"/>
          <p14:tracePt t="22645" x="6804025" y="3424238"/>
          <p14:tracePt t="22650" x="6784975" y="3433763"/>
          <p14:tracePt t="22655" x="6757988" y="3451225"/>
          <p14:tracePt t="22659" x="6740525" y="3460750"/>
          <p14:tracePt t="22667" x="6721475" y="3460750"/>
          <p14:tracePt t="22671" x="6704013" y="3470275"/>
          <p14:tracePt t="22675" x="6684963" y="3470275"/>
          <p14:tracePt t="22683" x="6657975" y="3479800"/>
          <p14:tracePt t="22685" x="6638925" y="3487738"/>
          <p14:tracePt t="22691" x="6602413" y="3487738"/>
          <p14:tracePt t="22695" x="6584950" y="3506788"/>
          <p14:tracePt t="22701" x="6557963" y="3506788"/>
          <p14:tracePt t="22705" x="6538913" y="3516313"/>
          <p14:tracePt t="22711" x="6511925" y="3524250"/>
          <p14:tracePt t="22717" x="6475413" y="3533775"/>
          <p14:tracePt t="22721" x="6456363" y="3543300"/>
          <p14:tracePt t="22725" x="6419850" y="3552825"/>
          <p14:tracePt t="22733" x="6402388" y="3560763"/>
          <p14:tracePt t="22735" x="6365875" y="3560763"/>
          <p14:tracePt t="22741" x="6337300" y="3589338"/>
          <p14:tracePt t="22745" x="6310313" y="3597275"/>
          <p14:tracePt t="22751" x="6292850" y="3606800"/>
          <p14:tracePt t="22757" x="6256338" y="3616325"/>
          <p14:tracePt t="22761" x="6237288" y="3625850"/>
          <p14:tracePt t="22766" x="6237288" y="3633788"/>
          <p14:tracePt t="22771" x="6219825" y="3643313"/>
          <p14:tracePt t="22775" x="6200775" y="3652838"/>
          <p14:tracePt t="22785" x="6173788" y="3670300"/>
          <p14:tracePt t="22791" x="6146800" y="3679825"/>
          <p14:tracePt t="22795" x="6127750" y="3689350"/>
          <p14:tracePt t="22801" x="6118225" y="3698875"/>
          <p14:tracePt t="22805" x="6100763" y="3706813"/>
          <p14:tracePt t="22811" x="6081713" y="3716338"/>
          <p14:tracePt t="22816" x="6081713" y="3725863"/>
          <p14:tracePt t="22821" x="6064250" y="3735388"/>
          <p14:tracePt t="22825" x="6045200" y="3735388"/>
          <p14:tracePt t="22833" x="6027738" y="3743325"/>
          <p14:tracePt t="22835" x="6008688" y="3752850"/>
          <p14:tracePt t="22841" x="5981700" y="3771900"/>
          <p14:tracePt t="22845" x="5964238" y="3779838"/>
          <p14:tracePt t="22851" x="5954713" y="3779838"/>
          <p14:tracePt t="22855" x="5927725" y="3789363"/>
          <p14:tracePt t="22861" x="5908675" y="3798888"/>
          <p14:tracePt t="22867" x="5891213" y="3808413"/>
          <p14:tracePt t="22877" x="5881688" y="3816350"/>
          <p14:tracePt t="22883" x="5872163" y="3816350"/>
          <p14:tracePt t="22885" x="5862638" y="3816350"/>
          <p14:tracePt t="22891" x="5854700" y="3816350"/>
          <p14:tracePt t="22895" x="5845175" y="3816350"/>
          <p14:tracePt t="22901" x="5845175" y="3825875"/>
          <p14:tracePt t="22911" x="5835650" y="3825875"/>
          <p14:tracePt t="22932" x="5826125" y="3825875"/>
          <p14:tracePt t="22937" x="5826125" y="3835400"/>
          <p14:tracePt t="22941" x="5818188" y="3835400"/>
          <p14:tracePt t="22949" x="5808663" y="3844925"/>
          <p14:tracePt t="22957" x="5789613" y="3852863"/>
          <p14:tracePt t="22961" x="5781675" y="3852863"/>
          <p14:tracePt t="22967" x="5772150" y="3862388"/>
          <p14:tracePt t="22982" x="5762625" y="3871913"/>
          <p14:tracePt t="22987" x="5762625" y="3881438"/>
          <p14:tracePt t="22993" x="5753100" y="3881438"/>
          <p14:tracePt t="23941" x="5753100" y="3871913"/>
          <p14:tracePt t="23945" x="5753100" y="3862388"/>
          <p14:tracePt t="23951" x="5753100" y="3852863"/>
          <p14:tracePt t="23961" x="5753100" y="3844925"/>
          <p14:tracePt t="23971" x="5762625" y="3835400"/>
          <p14:tracePt t="23983" x="5762625" y="3825875"/>
          <p14:tracePt t="24027" x="5772150" y="3816350"/>
          <p14:tracePt t="24037" x="5772150" y="3808413"/>
          <p14:tracePt t="24049" x="5772150" y="3798888"/>
          <p14:tracePt t="24061" x="5772150" y="3789363"/>
          <p14:tracePt t="24071" x="5781675" y="3779838"/>
          <p14:tracePt t="24077" x="5789613" y="3771900"/>
          <p14:tracePt t="24087" x="5799138" y="3762375"/>
          <p14:tracePt t="24099" x="5808663" y="3752850"/>
          <p14:tracePt t="24101" x="5818188" y="3743325"/>
          <p14:tracePt t="24107" x="5818188" y="3735388"/>
          <p14:tracePt t="24111" x="5826125" y="3725863"/>
          <p14:tracePt t="24121" x="5835650" y="3716338"/>
          <p14:tracePt t="24127" x="5845175" y="3716338"/>
          <p14:tracePt t="24137" x="5854700" y="3706813"/>
          <p14:tracePt t="24149" x="5862638" y="3698875"/>
          <p14:tracePt t="24153" x="5872163" y="3689350"/>
          <p14:tracePt t="24157" x="5881688" y="3689350"/>
          <p14:tracePt t="24165" x="5881688" y="3679825"/>
          <p14:tracePt t="24167" x="5891213" y="3679825"/>
          <p14:tracePt t="24173" x="5891213" y="3670300"/>
          <p14:tracePt t="24177" x="5899150" y="3670300"/>
          <p14:tracePt t="24183" x="5908675" y="3662363"/>
          <p14:tracePt t="24187" x="5918200" y="3662363"/>
          <p14:tracePt t="24193" x="5927725" y="3662363"/>
          <p14:tracePt t="24199" x="5935663" y="3652838"/>
          <p14:tracePt t="24207" x="5945188" y="3643313"/>
          <p14:tracePt t="24215" x="5954713" y="3633788"/>
          <p14:tracePt t="24217" x="5972175" y="3625850"/>
          <p14:tracePt t="24223" x="5972175" y="3616325"/>
          <p14:tracePt t="24227" x="5991225" y="3616325"/>
          <p14:tracePt t="24233" x="6000750" y="3597275"/>
          <p14:tracePt t="24237" x="6018213" y="3597275"/>
          <p14:tracePt t="24243" x="6027738" y="3589338"/>
          <p14:tracePt t="24249" x="6045200" y="3579813"/>
          <p14:tracePt t="24253" x="6064250" y="3570288"/>
          <p14:tracePt t="24257" x="6081713" y="3560763"/>
          <p14:tracePt t="24269" x="6091238" y="3560763"/>
          <p14:tracePt t="24273" x="6118225" y="3543300"/>
          <p14:tracePt t="24281" x="6137275" y="3543300"/>
          <p14:tracePt t="24283" x="6146800" y="3533775"/>
          <p14:tracePt t="24289" x="6164263" y="3524250"/>
          <p14:tracePt t="24293" x="6173788" y="3524250"/>
          <p14:tracePt t="24299" x="6191250" y="3516313"/>
          <p14:tracePt t="24303" x="6210300" y="3516313"/>
          <p14:tracePt t="24309" x="6210300" y="3506788"/>
          <p14:tracePt t="24315" x="6227763" y="3497263"/>
          <p14:tracePt t="24319" x="6246813" y="3497263"/>
          <p14:tracePt t="24323" x="6256338" y="3487738"/>
          <p14:tracePt t="24332" x="6264275" y="3487738"/>
          <p14:tracePt t="24334" x="6283325" y="3479800"/>
          <p14:tracePt t="24339" x="6300788" y="3479800"/>
          <p14:tracePt t="24343" x="6319838" y="3470275"/>
          <p14:tracePt t="24350" x="6337300" y="3470275"/>
          <p14:tracePt t="24353" x="6356350" y="3460750"/>
          <p14:tracePt t="24359" x="6373813" y="3460750"/>
          <p14:tracePt t="24365" x="6402388" y="3451225"/>
          <p14:tracePt t="24369" x="6419850" y="3443288"/>
          <p14:tracePt t="24373" x="6438900" y="3443288"/>
          <p14:tracePt t="24381" x="6465888" y="3433763"/>
          <p14:tracePt t="24385" x="6483350" y="3433763"/>
          <p14:tracePt t="24389" x="6502400" y="3424238"/>
          <p14:tracePt t="24393" x="6521450" y="3414713"/>
          <p14:tracePt t="24399" x="6538913" y="3414713"/>
          <p14:tracePt t="24405" x="6557963" y="3406775"/>
          <p14:tracePt t="24409" x="6575425" y="3406775"/>
          <p14:tracePt t="24416" x="6594475" y="3406775"/>
          <p14:tracePt t="24419" x="6602413" y="3397250"/>
          <p14:tracePt t="24425" x="6630988" y="3387725"/>
          <p14:tracePt t="24432" x="6648450" y="3378200"/>
          <p14:tracePt t="24435" x="6667500" y="3378200"/>
          <p14:tracePt t="24439" x="6684963" y="3370263"/>
          <p14:tracePt t="24445" x="6704013" y="3370263"/>
          <p14:tracePt t="24450" x="6721475" y="3360738"/>
          <p14:tracePt t="24455" x="6731000" y="3360738"/>
          <p14:tracePt t="24459" x="6740525" y="3360738"/>
          <p14:tracePt t="24466" x="6748463" y="3360738"/>
          <p14:tracePt t="24469" x="6767513" y="3360738"/>
          <p14:tracePt t="24475" x="6767513" y="3351213"/>
          <p14:tracePt t="24481" x="6777038" y="3351213"/>
          <p14:tracePt t="24485" x="6794500" y="3341688"/>
          <p14:tracePt t="24495" x="6804025" y="3341688"/>
          <p14:tracePt t="24501" x="6813550" y="3341688"/>
          <p14:tracePt t="24516" x="6821488" y="3341688"/>
          <p14:tracePt t="24533" x="6831013" y="3341688"/>
          <p14:tracePt t="24545" x="6840538" y="3341688"/>
          <p14:tracePt t="25089" x="6831013" y="3341688"/>
          <p14:tracePt t="25095" x="6813550" y="3341688"/>
          <p14:tracePt t="25101" x="6794500" y="3351213"/>
          <p14:tracePt t="25105" x="6767513" y="3351213"/>
          <p14:tracePt t="25111" x="6748463" y="3360738"/>
          <p14:tracePt t="25116" x="6721475" y="3360738"/>
          <p14:tracePt t="25121" x="6684963" y="3387725"/>
          <p14:tracePt t="25125" x="6657975" y="3387725"/>
          <p14:tracePt t="25132" x="6630988" y="3397250"/>
          <p14:tracePt t="25135" x="6611938" y="3406775"/>
          <p14:tracePt t="25141" x="6565900" y="3406775"/>
          <p14:tracePt t="25145" x="6548438" y="3406775"/>
          <p14:tracePt t="25151" x="6529388" y="3414713"/>
          <p14:tracePt t="25155" x="6502400" y="3414713"/>
          <p14:tracePt t="25161" x="6502400" y="3424238"/>
          <p14:tracePt t="25166" x="6483350" y="3424238"/>
          <p14:tracePt t="25172" x="6475413" y="3424238"/>
          <p14:tracePt t="25183" x="6465888" y="3424238"/>
          <p14:tracePt t="25189" x="6456363" y="3424238"/>
          <p14:tracePt t="25204" x="6429375" y="3433763"/>
          <p14:tracePt t="25207" x="6410325" y="3443288"/>
          <p14:tracePt t="25217" x="6392863" y="3451225"/>
          <p14:tracePt t="25227" x="6373813" y="3460750"/>
          <p14:tracePt t="25232" x="6356350" y="3470275"/>
          <p14:tracePt t="25237" x="6346825" y="3470275"/>
          <p14:tracePt t="25241" x="6319838" y="3479800"/>
          <p14:tracePt t="25249" x="6300788" y="3487738"/>
          <p14:tracePt t="25251" x="6283325" y="3487738"/>
          <p14:tracePt t="25257" x="6264275" y="3497263"/>
          <p14:tracePt t="25261" x="6246813" y="3506788"/>
          <p14:tracePt t="25267" x="6227763" y="3516313"/>
          <p14:tracePt t="25271" x="6200775" y="3516313"/>
          <p14:tracePt t="25277" x="6173788" y="3524250"/>
          <p14:tracePt t="25282" x="6154738" y="3543300"/>
          <p14:tracePt t="25289" x="6137275" y="3552825"/>
          <p14:tracePt t="25293" x="6091238" y="3579813"/>
          <p14:tracePt t="25299" x="6081713" y="3579813"/>
          <p14:tracePt t="25303" x="6064250" y="3589338"/>
          <p14:tracePt t="25307" x="6037263" y="3597275"/>
          <p14:tracePt t="25315" x="6018213" y="3606800"/>
          <p14:tracePt t="25319" x="5991225" y="3616325"/>
          <p14:tracePt t="25323" x="5972175" y="3616325"/>
          <p14:tracePt t="25327" x="5964238" y="3625850"/>
          <p14:tracePt t="25339" x="5954713" y="3633788"/>
          <p14:tracePt t="25349" x="5945188" y="3633788"/>
          <p14:tracePt t="25359" x="5935663" y="3633788"/>
          <p14:tracePt t="25363" x="5935663" y="3643313"/>
          <p14:tracePt t="25369" x="5927725" y="3643313"/>
          <p14:tracePt t="25382" x="5918200" y="3643313"/>
          <p14:tracePt t="25383" x="5918200" y="3652838"/>
          <p14:tracePt t="25389" x="5899150" y="3662363"/>
          <p14:tracePt t="25393" x="5899150" y="3670300"/>
          <p14:tracePt t="25399" x="5881688" y="3679825"/>
          <p14:tracePt t="25403" x="5854700" y="3698875"/>
          <p14:tracePt t="25409" x="5835650" y="3706813"/>
          <p14:tracePt t="25416" x="5818188" y="3725863"/>
          <p14:tracePt t="25419" x="5789613" y="3752850"/>
          <p14:tracePt t="25423" x="5762625" y="3771900"/>
          <p14:tracePt t="25431" x="5726113" y="3789363"/>
          <p14:tracePt t="25435" x="5708650" y="3798888"/>
          <p14:tracePt t="25439" x="5662613" y="3816350"/>
          <p14:tracePt t="25445" x="5643563" y="3844925"/>
          <p14:tracePt t="25449" x="5616575" y="3862388"/>
          <p14:tracePt t="25455" x="5597525" y="3862388"/>
          <p14:tracePt t="25459" x="5580063" y="3881438"/>
          <p14:tracePt t="25466" x="5570538" y="3881438"/>
          <p14:tracePt t="25469" x="5561013" y="3898900"/>
          <p14:tracePt t="25481" x="5553075" y="3898900"/>
          <p14:tracePt t="25877" x="5553075" y="3908425"/>
          <p14:tracePt t="25887" x="5543550" y="3908425"/>
          <p14:tracePt t="25899" x="5534025" y="3908425"/>
          <p14:tracePt t="25915" x="5524500" y="3908425"/>
          <p14:tracePt t="25923" x="5516563" y="3908425"/>
          <p14:tracePt t="25933" x="5507038" y="3908425"/>
          <p14:tracePt t="25937" x="5497513" y="3908425"/>
          <p14:tracePt t="25943" x="5487988" y="3908425"/>
          <p14:tracePt t="25953" x="5480050" y="3898900"/>
          <p14:tracePt t="25973" x="5470525" y="3889375"/>
          <p14:tracePt t="25977" x="5470525" y="3881438"/>
          <p14:tracePt t="25987" x="5461000" y="3881438"/>
          <p14:tracePt t="26023" x="5451475" y="3881438"/>
          <p14:tracePt t="26043" x="5443538" y="3881438"/>
          <p14:tracePt t="26049" x="5443538" y="3871913"/>
          <p14:tracePt t="26065" x="5443538" y="3862388"/>
          <p14:tracePt t="26069" x="5434013" y="3862388"/>
          <p14:tracePt t="26175" x="5424488" y="3862388"/>
          <p14:tracePt t="26295" x="5414963" y="3862388"/>
          <p14:tracePt t="26301" x="5414963" y="3871913"/>
          <p14:tracePt t="26305" x="5407025" y="3871913"/>
          <p14:tracePt t="26315" x="5397500" y="3881438"/>
          <p14:tracePt t="26325" x="5387975" y="3881438"/>
          <p14:tracePt t="26337" x="5378450" y="3889375"/>
          <p14:tracePt t="26357" x="5370513" y="3898900"/>
          <p14:tracePt t="26367" x="5370513" y="3908425"/>
          <p14:tracePt t="26371" x="5360988" y="3908425"/>
          <p14:tracePt t="26382" x="5351463" y="3908425"/>
          <p14:tracePt t="26391" x="5351463" y="3917950"/>
          <p14:tracePt t="26593" x="5341938" y="3917950"/>
          <p14:tracePt t="26679" x="5334000" y="3917950"/>
          <p14:tracePt t="26841" x="5324475" y="3917950"/>
          <p14:tracePt t="27305" x="5324475" y="3908425"/>
          <p14:tracePt t="27309" x="5324475" y="3898900"/>
          <p14:tracePt t="27315" x="5324475" y="3881438"/>
          <p14:tracePt t="27319" x="5351463" y="3862388"/>
          <p14:tracePt t="27325" x="5351463" y="3844925"/>
          <p14:tracePt t="27331" x="5360988" y="3816350"/>
          <p14:tracePt t="27335" x="5370513" y="3779838"/>
          <p14:tracePt t="27339" x="5378450" y="3743325"/>
          <p14:tracePt t="27347" x="5407025" y="3698875"/>
          <p14:tracePt t="27349" x="5407025" y="3652838"/>
          <p14:tracePt t="27355" x="5424488" y="3606800"/>
          <p14:tracePt t="27361" x="5434013" y="3552825"/>
          <p14:tracePt t="27366" x="5451475" y="3479800"/>
          <p14:tracePt t="27369" x="5461000" y="3414713"/>
          <p14:tracePt t="27375" x="5470525" y="3341688"/>
          <p14:tracePt t="27380" x="5497513" y="3260725"/>
          <p14:tracePt t="27387" x="5524500" y="3159125"/>
          <p14:tracePt t="27391" x="5553075" y="3032125"/>
          <p14:tracePt t="27399" x="5580063" y="2949575"/>
          <p14:tracePt t="27401" x="5607050" y="2857500"/>
          <p14:tracePt t="27407" x="5634038" y="2757488"/>
          <p14:tracePt t="27411" x="5699125" y="2647950"/>
          <p14:tracePt t="27417" x="5726113" y="2547938"/>
          <p14:tracePt t="27421" x="5772150" y="2419350"/>
          <p14:tracePt t="27427" x="5808663" y="2301875"/>
          <p14:tracePt t="27432" x="5872163" y="2182813"/>
          <p14:tracePt t="27437" x="5908675" y="2054225"/>
          <p14:tracePt t="27441" x="5972175" y="1935163"/>
          <p14:tracePt t="27449" x="6027738" y="1817688"/>
          <p14:tracePt t="27451" x="6100763" y="1716088"/>
          <p14:tracePt t="27457" x="6173788" y="1598613"/>
          <p14:tracePt t="27461" x="6246813" y="1497013"/>
          <p14:tracePt t="27467" x="6283325" y="1416050"/>
          <p14:tracePt t="27471" x="6356350" y="1333500"/>
          <p14:tracePt t="27477" x="6410325" y="1250950"/>
          <p14:tracePt t="27482" x="6483350" y="1150938"/>
          <p14:tracePt t="27487" x="6557963" y="1068388"/>
          <p14:tracePt t="27491" x="6594475" y="985838"/>
          <p14:tracePt t="27499" x="6630988" y="922338"/>
          <p14:tracePt t="27503" x="6657975" y="858838"/>
          <p14:tracePt t="27507" x="6684963" y="830263"/>
          <p14:tracePt t="27511" x="6711950" y="803275"/>
          <p14:tracePt t="27517" x="6721475" y="785813"/>
          <p14:tracePt t="27523" x="6731000" y="757238"/>
          <p14:tracePt t="27527" x="6740525" y="757238"/>
          <p14:tracePt t="27587" x="6740525" y="749300"/>
          <p14:tracePt t="27593" x="6748463" y="749300"/>
          <p14:tracePt t="27603" x="6767513" y="739775"/>
          <p14:tracePt t="27607" x="6767513" y="730250"/>
          <p14:tracePt t="27615" x="6777038" y="730250"/>
          <p14:tracePt t="27619" x="6784975" y="720725"/>
          <p14:tracePt t="27689" x="6794500" y="720725"/>
          <p14:tracePt t="27977" x="6804025" y="720725"/>
          <p14:tracePt t="27981" x="6813550" y="720725"/>
          <p14:tracePt t="27987" x="6831013" y="720725"/>
          <p14:tracePt t="27991" x="6840538" y="720725"/>
          <p14:tracePt t="27998" x="6858000" y="720725"/>
          <p14:tracePt t="28001" x="6867525" y="720725"/>
          <p14:tracePt t="28007" x="6877050" y="720725"/>
          <p14:tracePt t="28011" x="6886575" y="720725"/>
          <p14:tracePt t="28017" x="6894513" y="720725"/>
          <p14:tracePt t="28027" x="6913563" y="720725"/>
          <p14:tracePt t="28037" x="6923088" y="720725"/>
          <p14:tracePt t="28041" x="6931025" y="720725"/>
          <p14:tracePt t="28051" x="6940550" y="720725"/>
          <p14:tracePt t="28087" x="6940550" y="730250"/>
          <p14:tracePt t="29338" x="6940550" y="739775"/>
          <p14:tracePt t="29343" x="6886575" y="766763"/>
          <p14:tracePt t="29348" x="6821488" y="822325"/>
          <p14:tracePt t="29353" x="6748463" y="876300"/>
          <p14:tracePt t="29359" x="6667500" y="939800"/>
          <p14:tracePt t="29365" x="6602413" y="995363"/>
          <p14:tracePt t="29369" x="6521450" y="1068388"/>
          <p14:tracePt t="29373" x="6438900" y="1141413"/>
          <p14:tracePt t="29379" x="6383338" y="1204913"/>
          <p14:tracePt t="29383" x="6283325" y="1306513"/>
          <p14:tracePt t="29389" x="6210300" y="1370013"/>
          <p14:tracePt t="29393" x="6146800" y="1460500"/>
          <p14:tracePt t="29399" x="6073775" y="1543050"/>
          <p14:tracePt t="29403" x="5981700" y="1662113"/>
          <p14:tracePt t="29409" x="5918200" y="1744663"/>
          <p14:tracePt t="29415" x="5845175" y="1844675"/>
          <p14:tracePt t="29419" x="5781675" y="1944688"/>
          <p14:tracePt t="29423" x="5726113" y="2046288"/>
          <p14:tracePt t="29429" x="5662613" y="2127250"/>
          <p14:tracePt t="29433" x="5616575" y="2209800"/>
          <p14:tracePt t="29439" x="5580063" y="2301875"/>
          <p14:tracePt t="29447" x="5534025" y="2401888"/>
          <p14:tracePt t="29449" x="5507038" y="2520950"/>
          <p14:tracePt t="29453" x="5487988" y="2593975"/>
          <p14:tracePt t="29459" x="5487988" y="2703513"/>
          <p14:tracePt t="29465" x="5480050" y="2849563"/>
          <p14:tracePt t="29469" x="5480050" y="2959100"/>
          <p14:tracePt t="29475" x="5480050" y="3068638"/>
          <p14:tracePt t="29479" x="5480050" y="3178175"/>
          <p14:tracePt t="29485" x="5480050" y="3287713"/>
          <p14:tracePt t="29489" x="5480050" y="3397250"/>
          <p14:tracePt t="29498" x="5480050" y="3487738"/>
          <p14:tracePt t="29499" x="5480050" y="3589338"/>
          <p14:tracePt t="29505" x="5480050" y="3643313"/>
          <p14:tracePt t="29509" x="5497513" y="3706813"/>
          <p14:tracePt t="29515" x="5516563" y="3743325"/>
          <p14:tracePt t="29519" x="5524500" y="3779838"/>
          <p14:tracePt t="29525" x="5543550" y="3798888"/>
          <p14:tracePt t="29529" x="5553075" y="3808413"/>
          <p14:tracePt t="29535" x="5561013" y="3808413"/>
          <p14:tracePt t="29547" x="5561013" y="3816350"/>
          <p14:tracePt t="29559" x="5570538" y="3816350"/>
          <p14:tracePt t="29565" x="5580063" y="3816350"/>
          <p14:tracePt t="29569" x="5589588" y="3808413"/>
          <p14:tracePt t="29575" x="5616575" y="3798888"/>
          <p14:tracePt t="29582" x="5634038" y="3779838"/>
          <p14:tracePt t="29585" x="5653088" y="3743325"/>
          <p14:tracePt t="29589" x="5689600" y="3716338"/>
          <p14:tracePt t="29598" x="5716588" y="3679825"/>
          <p14:tracePt t="29601" x="5753100" y="3633788"/>
          <p14:tracePt t="29605" x="5772150" y="3606800"/>
          <p14:tracePt t="29613" x="5808663" y="3560763"/>
          <p14:tracePt t="29616" x="5845175" y="3524250"/>
          <p14:tracePt t="29621" x="5862638" y="3460750"/>
          <p14:tracePt t="29625" x="5918200" y="3414713"/>
          <p14:tracePt t="29632" x="5954713" y="3370263"/>
          <p14:tracePt t="29635" x="5981700" y="3333750"/>
          <p14:tracePt t="29641" x="6037263" y="3287713"/>
          <p14:tracePt t="29647" x="6100763" y="3232150"/>
          <p14:tracePt t="29651" x="6146800" y="3195638"/>
          <p14:tracePt t="29655" x="6210300" y="3141663"/>
          <p14:tracePt t="29662" x="6292850" y="3105150"/>
          <p14:tracePt t="29667" x="6337300" y="3086100"/>
          <p14:tracePt t="29671" x="6438900" y="3041650"/>
          <p14:tracePt t="29675" x="6492875" y="3013075"/>
          <p14:tracePt t="29682" x="6594475" y="2986088"/>
          <p14:tracePt t="29685" x="6675438" y="2949575"/>
          <p14:tracePt t="29691" x="6804025" y="2922588"/>
          <p14:tracePt t="29699" x="6940550" y="2886075"/>
          <p14:tracePt t="29701" x="7077075" y="2886075"/>
          <p14:tracePt t="29705" x="7215188" y="2857500"/>
          <p14:tracePt t="29713" x="7378700" y="2857500"/>
          <p14:tracePt t="29717" x="7543800" y="2849563"/>
          <p14:tracePt t="29721" x="7743825" y="2849563"/>
          <p14:tracePt t="29727" x="7918450" y="2849563"/>
          <p14:tracePt t="29731" x="8101013" y="2849563"/>
          <p14:tracePt t="29737" x="8301038" y="2849563"/>
          <p14:tracePt t="29741" x="8548688" y="2849563"/>
          <p14:tracePt t="29748" x="8731250" y="2849563"/>
          <p14:tracePt t="29751" x="8959850" y="2867025"/>
          <p14:tracePt t="29757" x="9142413" y="2886075"/>
          <p14:tracePt t="29763" x="9378950" y="2922588"/>
          <p14:tracePt t="29767" x="9625013" y="2949575"/>
          <p14:tracePt t="29771" x="9836150" y="2986088"/>
          <p14:tracePt t="29777" x="10018713" y="3032125"/>
          <p14:tracePt t="29782" x="10201275" y="3078163"/>
          <p14:tracePt t="29787" x="10420350" y="3141663"/>
          <p14:tracePt t="29791" x="10612438" y="3205163"/>
          <p14:tracePt t="29799" x="10768013" y="3268663"/>
          <p14:tracePt t="29801" x="10958513" y="3351213"/>
          <p14:tracePt t="29807" x="11123613" y="3414713"/>
          <p14:tracePt t="29815" x="11296650" y="3470275"/>
          <p14:tracePt t="29817" x="11425238" y="3516313"/>
          <p14:tracePt t="29821" x="11561763" y="3560763"/>
          <p14:tracePt t="29827" x="11671300" y="3606800"/>
          <p14:tracePt t="29833" x="11790363" y="3643313"/>
          <p14:tracePt t="29837" x="11880850" y="3670300"/>
          <p14:tracePt t="29843" x="11963400" y="3698875"/>
          <p14:tracePt t="29848" x="12045950" y="3725863"/>
          <p14:tracePt t="29853" x="12118975" y="3743325"/>
          <p14:tracePt t="29857" x="12182475" y="3762375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306A78D-5932-47E3-B490-B1CC4F659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15" y="0"/>
            <a:ext cx="7100969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F8D1975-4B09-439F-9B3F-13A0272EE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8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98"/>
    </mc:Choice>
    <mc:Fallback>
      <p:transition spd="slow" advTm="25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74" x="11999913" y="2986088"/>
          <p14:tracePt t="3279" x="11863388" y="2959100"/>
          <p14:tracePt t="3283" x="11753850" y="2949575"/>
          <p14:tracePt t="3292" x="11644313" y="2913063"/>
          <p14:tracePt t="3293" x="11525250" y="2886075"/>
          <p14:tracePt t="3300" x="11461750" y="2849563"/>
          <p14:tracePt t="3304" x="11360150" y="2813050"/>
          <p14:tracePt t="3310" x="11287125" y="2767013"/>
          <p14:tracePt t="3313" x="11150600" y="2720975"/>
          <p14:tracePt t="3319" x="11031538" y="2647950"/>
          <p14:tracePt t="3324" x="10914063" y="2574925"/>
          <p14:tracePt t="3329" x="10768013" y="2501900"/>
          <p14:tracePt t="3333" x="10612438" y="2411413"/>
          <p14:tracePt t="3341" x="10393363" y="2328863"/>
          <p14:tracePt t="3343" x="10218738" y="2246313"/>
          <p14:tracePt t="3350" x="9999663" y="2146300"/>
          <p14:tracePt t="3358" x="9809163" y="2082800"/>
          <p14:tracePt t="3359" x="9534525" y="1981200"/>
          <p14:tracePt t="3363" x="9332913" y="1898650"/>
          <p14:tracePt t="3370" x="9178925" y="1854200"/>
          <p14:tracePt t="3374" x="8996363" y="1808163"/>
          <p14:tracePt t="3379" x="8867775" y="1762125"/>
          <p14:tracePt t="3386" x="8731250" y="1735138"/>
          <p14:tracePt t="3391" x="8602663" y="1716088"/>
          <p14:tracePt t="3395" x="8512175" y="1708150"/>
          <p14:tracePt t="3400" x="8439150" y="1708150"/>
          <p14:tracePt t="3407" x="8366125" y="1708150"/>
          <p14:tracePt t="3410" x="8283575" y="1708150"/>
          <p14:tracePt t="3415" x="8228013" y="1708150"/>
          <p14:tracePt t="3419" x="8191500" y="1708150"/>
          <p14:tracePt t="3425" x="8137525" y="1708150"/>
          <p14:tracePt t="3429" x="8064500" y="1708150"/>
          <p14:tracePt t="3435" x="7981950" y="1708150"/>
          <p14:tracePt t="3441" x="7908925" y="1708150"/>
          <p14:tracePt t="3446" x="7816850" y="1725613"/>
          <p14:tracePt t="3449" x="7726363" y="1725613"/>
          <p14:tracePt t="3457" x="7616825" y="1725613"/>
          <p14:tracePt t="3460" x="7497763" y="1735138"/>
          <p14:tracePt t="3465" x="7388225" y="1735138"/>
          <p14:tracePt t="3473" x="7259638" y="1752600"/>
          <p14:tracePt t="3475" x="7113588" y="1771650"/>
          <p14:tracePt t="3479" x="6986588" y="1781175"/>
          <p14:tracePt t="3485" x="6840538" y="1808163"/>
          <p14:tracePt t="3492" x="6684963" y="1844675"/>
          <p14:tracePt t="3495" x="6557963" y="1871663"/>
          <p14:tracePt t="3501" x="6429375" y="1917700"/>
          <p14:tracePt t="3507" x="6292850" y="1963738"/>
          <p14:tracePt t="3511" x="6183313" y="1990725"/>
          <p14:tracePt t="3515" x="6081713" y="2027238"/>
          <p14:tracePt t="3522" x="5945188" y="2073275"/>
          <p14:tracePt t="3525" x="5872163" y="2109788"/>
          <p14:tracePt t="3531" x="5789613" y="2155825"/>
          <p14:tracePt t="3535" x="5708650" y="2192338"/>
          <p14:tracePt t="3541" x="5643563" y="2219325"/>
          <p14:tracePt t="3545" x="5597525" y="2246313"/>
          <p14:tracePt t="3552" x="5534025" y="2265363"/>
          <p14:tracePt t="3557" x="5487988" y="2301875"/>
          <p14:tracePt t="3561" x="5407025" y="2346325"/>
          <p14:tracePt t="3566" x="5341938" y="2382838"/>
          <p14:tracePt t="3573" x="5260975" y="2419350"/>
          <p14:tracePt t="3575" x="5168900" y="2465388"/>
          <p14:tracePt t="3582" x="5068888" y="2520950"/>
          <p14:tracePt t="3589" x="4986338" y="2574925"/>
          <p14:tracePt t="3591" x="4849813" y="2620963"/>
          <p14:tracePt t="3595" x="4784725" y="2674938"/>
          <p14:tracePt t="3602" x="4703763" y="2711450"/>
          <p14:tracePt t="3607" x="4621213" y="2747963"/>
          <p14:tracePt t="3611" x="4557713" y="2794000"/>
          <p14:tracePt t="3618" x="4511675" y="2813050"/>
          <p14:tracePt t="3623" x="4484688" y="2857500"/>
          <p14:tracePt t="3627" x="4429125" y="2894013"/>
          <p14:tracePt t="3631" x="4411663" y="2940050"/>
          <p14:tracePt t="3639" x="4375150" y="2986088"/>
          <p14:tracePt t="3641" x="4365625" y="3032125"/>
          <p14:tracePt t="3647" x="4329113" y="3078163"/>
          <p14:tracePt t="3652" x="4329113" y="3122613"/>
          <p14:tracePt t="3658" x="4310063" y="3151188"/>
          <p14:tracePt t="3662" x="4310063" y="3178175"/>
          <p14:tracePt t="3667" x="4310063" y="3214688"/>
          <p14:tracePt t="3673" x="4302125" y="3241675"/>
          <p14:tracePt t="3677" x="4283075" y="3268663"/>
          <p14:tracePt t="3681" x="4265613" y="3287713"/>
          <p14:tracePt t="3689" x="4246563" y="3333750"/>
          <p14:tracePt t="3691" x="4237038" y="3378200"/>
          <p14:tracePt t="3697" x="4237038" y="3406775"/>
          <p14:tracePt t="3923" x="4229100" y="3406775"/>
          <p14:tracePt t="3979" x="4237038" y="3414713"/>
          <p14:tracePt t="3985" x="4237038" y="3433763"/>
          <p14:tracePt t="3990" x="4246563" y="3460750"/>
          <p14:tracePt t="3995" x="4256088" y="3479800"/>
          <p14:tracePt t="3999" x="4256088" y="3497263"/>
          <p14:tracePt t="4007" x="4265613" y="3524250"/>
          <p14:tracePt t="4010" x="4273550" y="3533775"/>
          <p14:tracePt t="4016" x="4283075" y="3552825"/>
          <p14:tracePt t="4019" x="4302125" y="3579813"/>
          <p14:tracePt t="4025" x="4310063" y="3589338"/>
          <p14:tracePt t="4030" x="4319588" y="3606800"/>
          <p14:tracePt t="4035" x="4338638" y="3616325"/>
          <p14:tracePt t="4041" x="4346575" y="3625850"/>
          <p14:tracePt t="4045" x="4365625" y="3633788"/>
          <p14:tracePt t="4050" x="4383088" y="3633788"/>
          <p14:tracePt t="4062" x="4402138" y="3633788"/>
          <p14:tracePt t="4065" x="4429125" y="3633788"/>
          <p14:tracePt t="4073" x="4448175" y="3633788"/>
          <p14:tracePt t="4075" x="4465638" y="3633788"/>
          <p14:tracePt t="4080" x="4484688" y="3633788"/>
          <p14:tracePt t="4086" x="4502150" y="3633788"/>
          <p14:tracePt t="4092" x="4538663" y="3616325"/>
          <p14:tracePt t="4101" x="4538663" y="3606800"/>
          <p14:tracePt t="4107" x="4548188" y="3597275"/>
          <p14:tracePt t="4112" x="4548188" y="3579813"/>
          <p14:tracePt t="4116" x="4557713" y="3579813"/>
          <p14:tracePt t="4122" x="4557713" y="3570288"/>
          <p14:tracePt t="4125" x="4557713" y="3560763"/>
          <p14:tracePt t="4132" x="4557713" y="3552825"/>
          <p14:tracePt t="4142" x="4557713" y="3543300"/>
          <p14:tracePt t="4166" x="4557713" y="3533775"/>
          <p14:tracePt t="4175" x="4557713" y="3524250"/>
          <p14:tracePt t="4182" x="4557713" y="3516313"/>
          <p14:tracePt t="4198" x="4557713" y="3506788"/>
          <p14:tracePt t="4202" x="4557713" y="3497263"/>
          <p14:tracePt t="4231" x="4557713" y="3487738"/>
          <p14:tracePt t="4271" x="4548188" y="3487738"/>
          <p14:tracePt t="4288" x="4538663" y="3487738"/>
          <p14:tracePt t="4291" x="4538663" y="3497263"/>
          <p14:tracePt t="4298" x="4538663" y="3506788"/>
          <p14:tracePt t="4303" x="4538663" y="3516313"/>
          <p14:tracePt t="4307" x="4529138" y="3533775"/>
          <p14:tracePt t="4317" x="4521200" y="3552825"/>
          <p14:tracePt t="4328" x="4521200" y="3560763"/>
          <p14:tracePt t="4333" x="4511675" y="3570288"/>
          <p14:tracePt t="4339" x="4511675" y="3579813"/>
          <p14:tracePt t="4343" x="4502150" y="3579813"/>
          <p14:tracePt t="4355" x="4502150" y="3589338"/>
          <p14:tracePt t="4357" x="4492625" y="3597275"/>
          <p14:tracePt t="4363" x="4484688" y="3597275"/>
          <p14:tracePt t="4367" x="4484688" y="3606800"/>
          <p14:tracePt t="4374" x="4475163" y="3616325"/>
          <p14:tracePt t="4384" x="4465638" y="3625850"/>
          <p14:tracePt t="4389" x="4465638" y="3633788"/>
          <p14:tracePt t="4398" x="4456113" y="3633788"/>
          <p14:tracePt t="4405" x="4448175" y="3633788"/>
          <p14:tracePt t="4419" x="4438650" y="3633788"/>
          <p14:tracePt t="4440" x="4438650" y="3643313"/>
          <p14:tracePt t="4555" x="4448175" y="3643313"/>
          <p14:tracePt t="4559" x="4456113" y="3643313"/>
          <p14:tracePt t="4566" x="4465638" y="3643313"/>
          <p14:tracePt t="4570" x="4475163" y="3643313"/>
          <p14:tracePt t="4576" x="4484688" y="3643313"/>
          <p14:tracePt t="4579" x="4492625" y="3643313"/>
          <p14:tracePt t="4586" x="4502150" y="3643313"/>
          <p14:tracePt t="4595" x="4511675" y="3643313"/>
          <p14:tracePt t="4600" x="4521200" y="3643313"/>
          <p14:tracePt t="4615" x="4529138" y="3643313"/>
          <p14:tracePt t="4625" x="4548188" y="3643313"/>
          <p14:tracePt t="4629" x="4557713" y="3643313"/>
          <p14:tracePt t="4636" x="4565650" y="3643313"/>
          <p14:tracePt t="4640" x="4575175" y="3643313"/>
          <p14:tracePt t="4646" x="4594225" y="3643313"/>
          <p14:tracePt t="4652" x="4602163" y="3643313"/>
          <p14:tracePt t="4657" x="4611688" y="3643313"/>
          <p14:tracePt t="4661" x="4630738" y="3643313"/>
          <p14:tracePt t="4665" x="4638675" y="3643313"/>
          <p14:tracePt t="4672" x="4657725" y="3643313"/>
          <p14:tracePt t="4675" x="4667250" y="3643313"/>
          <p14:tracePt t="4681" x="4675188" y="3633788"/>
          <p14:tracePt t="4686" x="4694238" y="3633788"/>
          <p14:tracePt t="4695" x="4711700" y="3633788"/>
          <p14:tracePt t="4707" x="4721225" y="3633788"/>
          <p14:tracePt t="4712" x="4730750" y="3633788"/>
          <p14:tracePt t="4716" x="4740275" y="3633788"/>
          <p14:tracePt t="4721" x="4748213" y="3633788"/>
          <p14:tracePt t="4725" x="4757738" y="3633788"/>
          <p14:tracePt t="4731" x="4767263" y="3633788"/>
          <p14:tracePt t="4735" x="4776788" y="3633788"/>
          <p14:tracePt t="4741" x="4794250" y="3633788"/>
          <p14:tracePt t="4747" x="4813300" y="3633788"/>
          <p14:tracePt t="4752" x="4830763" y="3633788"/>
          <p14:tracePt t="4757" x="4857750" y="3633788"/>
          <p14:tracePt t="4762" x="4867275" y="3633788"/>
          <p14:tracePt t="4767" x="4886325" y="3633788"/>
          <p14:tracePt t="4771" x="4903788" y="3633788"/>
          <p14:tracePt t="4778" x="4913313" y="3633788"/>
          <p14:tracePt t="4782" x="4922838" y="3633788"/>
          <p14:tracePt t="4790" x="4932363" y="3633788"/>
          <p14:tracePt t="4802" x="4940300" y="3633788"/>
          <p14:tracePt t="4812" x="4949825" y="3633788"/>
          <p14:tracePt t="4821" x="4959350" y="3633788"/>
          <p14:tracePt t="4853" x="4968875" y="3633788"/>
          <p14:tracePt t="4863" x="4976813" y="3633788"/>
          <p14:tracePt t="4878" x="4986338" y="3633788"/>
          <p14:tracePt t="4889" x="5005388" y="3633788"/>
          <p14:tracePt t="4924" x="5013325" y="3633788"/>
          <p14:tracePt t="4967" x="5022850" y="3633788"/>
          <p14:tracePt t="5009" x="5032375" y="3633788"/>
          <p14:tracePt t="5013" x="5041900" y="3633788"/>
          <p14:tracePt t="5024" x="5049838" y="3633788"/>
          <p14:tracePt t="5033" x="5068888" y="3633788"/>
          <p14:tracePt t="5041" x="5078413" y="3633788"/>
          <p14:tracePt t="5049" x="5086350" y="3633788"/>
          <p14:tracePt t="5053" x="5095875" y="3633788"/>
          <p14:tracePt t="5059" x="5105400" y="3633788"/>
          <p14:tracePt t="5074" x="5114925" y="3633788"/>
          <p14:tracePt t="5079" x="5122863" y="3633788"/>
          <p14:tracePt t="5090" x="5132388" y="3633788"/>
          <p14:tracePt t="5401" x="5141913" y="3633788"/>
          <p14:tracePt t="5407" x="5159375" y="3633788"/>
          <p14:tracePt t="5411" x="5195888" y="3633788"/>
          <p14:tracePt t="5417" x="5251450" y="3633788"/>
          <p14:tracePt t="5423" x="5334000" y="3643313"/>
          <p14:tracePt t="5427" x="5424488" y="3662363"/>
          <p14:tracePt t="5431" x="5553075" y="3689350"/>
          <p14:tracePt t="5439" x="5670550" y="3706813"/>
          <p14:tracePt t="5441" x="5818188" y="3716338"/>
          <p14:tracePt t="5447" x="5927725" y="3743325"/>
          <p14:tracePt t="5453" x="6073775" y="3743325"/>
          <p14:tracePt t="5457" x="6219825" y="3762375"/>
          <p14:tracePt t="5463" x="6346825" y="3762375"/>
          <p14:tracePt t="5467" x="6492875" y="3779838"/>
          <p14:tracePt t="5473" x="6621463" y="3789363"/>
          <p14:tracePt t="5477" x="6757988" y="3808413"/>
          <p14:tracePt t="5483" x="6886575" y="3808413"/>
          <p14:tracePt t="5491" x="7105650" y="3816350"/>
          <p14:tracePt t="5497" x="7186613" y="3816350"/>
          <p14:tracePt t="5501" x="7278688" y="3835400"/>
          <p14:tracePt t="5507" x="7370763" y="3835400"/>
          <p14:tracePt t="5511" x="7424738" y="3835400"/>
          <p14:tracePt t="5517" x="7497763" y="3835400"/>
          <p14:tracePt t="5523" x="7543800" y="3835400"/>
          <p14:tracePt t="5527" x="7597775" y="3835400"/>
          <p14:tracePt t="5531" x="7634288" y="3835400"/>
          <p14:tracePt t="5540" x="7680325" y="3835400"/>
          <p14:tracePt t="5541" x="7716838" y="3835400"/>
          <p14:tracePt t="5547" x="7753350" y="3844925"/>
          <p14:tracePt t="5551" x="7780338" y="3844925"/>
          <p14:tracePt t="5557" x="7799388" y="3844925"/>
          <p14:tracePt t="5561" x="7826375" y="3844925"/>
          <p14:tracePt t="5568" x="7853363" y="3844925"/>
          <p14:tracePt t="5574" x="7872413" y="3852863"/>
          <p14:tracePt t="5578" x="7899400" y="3852863"/>
          <p14:tracePt t="5583" x="7918450" y="3852863"/>
          <p14:tracePt t="5590" x="7935913" y="3862388"/>
          <p14:tracePt t="5593" x="7945438" y="3862388"/>
          <p14:tracePt t="5598" x="7962900" y="3871913"/>
          <p14:tracePt t="5605" x="7972425" y="3871913"/>
          <p14:tracePt t="5607" x="7972425" y="3881438"/>
          <p14:tracePt t="5613" x="7981950" y="3881438"/>
          <p14:tracePt t="5624" x="7991475" y="3881438"/>
          <p14:tracePt t="5639" x="7999413" y="3889375"/>
          <p14:tracePt t="5648" x="8008938" y="3889375"/>
          <p14:tracePt t="5655" x="8018463" y="3898900"/>
          <p14:tracePt t="5657" x="8035925" y="3898900"/>
          <p14:tracePt t="5663" x="8054975" y="3908425"/>
          <p14:tracePt t="5667" x="8072438" y="3917950"/>
          <p14:tracePt t="5674" x="8091488" y="3917950"/>
          <p14:tracePt t="5680" x="8108950" y="3935413"/>
          <p14:tracePt t="5684" x="8137525" y="3944938"/>
          <p14:tracePt t="5690" x="8154988" y="3954463"/>
          <p14:tracePt t="5694" x="8191500" y="3954463"/>
          <p14:tracePt t="5699" x="8210550" y="3963988"/>
          <p14:tracePt t="5705" x="8247063" y="3971925"/>
          <p14:tracePt t="5709" x="8264525" y="3981450"/>
          <p14:tracePt t="5714" x="8301038" y="3990975"/>
          <p14:tracePt t="5720" x="8329613" y="4000500"/>
          <p14:tracePt t="5724" x="8347075" y="4000500"/>
          <p14:tracePt t="5730" x="8366125" y="4008438"/>
          <p14:tracePt t="5733" x="8383588" y="4008438"/>
          <p14:tracePt t="5740" x="8402638" y="4017963"/>
          <p14:tracePt t="5744" x="8420100" y="4027488"/>
          <p14:tracePt t="5750" x="8439150" y="4037013"/>
          <p14:tracePt t="5755" x="8475663" y="4037013"/>
          <p14:tracePt t="5759" x="8483600" y="4044950"/>
          <p14:tracePt t="5763" x="8502650" y="4044950"/>
          <p14:tracePt t="5770" x="8529638" y="4054475"/>
          <p14:tracePt t="5775" x="8539163" y="4054475"/>
          <p14:tracePt t="5780" x="8556625" y="4054475"/>
          <p14:tracePt t="5783" x="8566150" y="4054475"/>
          <p14:tracePt t="5790" x="8575675" y="4054475"/>
          <p14:tracePt t="5795" x="8593138" y="4054475"/>
          <p14:tracePt t="5810" x="8602663" y="4054475"/>
          <p14:tracePt t="5826" x="8612188" y="4054475"/>
          <p14:tracePt t="5836" x="8621713" y="4054475"/>
          <p14:tracePt t="5850" x="8629650" y="4054475"/>
          <p14:tracePt t="5857" x="8629650" y="4044950"/>
          <p14:tracePt t="5865" x="8629650" y="4027488"/>
          <p14:tracePt t="5879" x="8629650" y="4008438"/>
          <p14:tracePt t="5895" x="8629650" y="4000500"/>
          <p14:tracePt t="5899" x="8621713" y="3990975"/>
          <p14:tracePt t="5908" x="8621713" y="3981450"/>
          <p14:tracePt t="5911" x="8612188" y="3981450"/>
          <p14:tracePt t="5916" x="8602663" y="3981450"/>
          <p14:tracePt t="5923" x="8593138" y="3981450"/>
          <p14:tracePt t="5925" x="8585200" y="3971925"/>
          <p14:tracePt t="5957" x="8575675" y="3971925"/>
          <p14:tracePt t="5981" x="8566150" y="3971925"/>
          <p14:tracePt t="5995" x="8556625" y="3971925"/>
          <p14:tracePt t="6011" x="8548688" y="3971925"/>
          <p14:tracePt t="6027" x="8539163" y="3971925"/>
          <p14:tracePt t="6047" x="8520113" y="3971925"/>
          <p14:tracePt t="6057" x="8502650" y="3971925"/>
          <p14:tracePt t="6062" x="8493125" y="3971925"/>
          <p14:tracePt t="6067" x="8475663" y="3971925"/>
          <p14:tracePt t="6077" x="8456613" y="3971925"/>
          <p14:tracePt t="6081" x="8439150" y="3971925"/>
          <p14:tracePt t="6089" x="8429625" y="3971925"/>
          <p14:tracePt t="6098" x="8420100" y="3971925"/>
          <p14:tracePt t="6101" x="8410575" y="3971925"/>
          <p14:tracePt t="6107" x="8402638" y="3963988"/>
          <p14:tracePt t="6112" x="8393113" y="3963988"/>
          <p14:tracePt t="6117" x="8393113" y="3954463"/>
          <p14:tracePt t="6123" x="8383588" y="3954463"/>
          <p14:tracePt t="6128" x="8374063" y="3944938"/>
          <p14:tracePt t="6143" x="8366125" y="3944938"/>
          <p14:tracePt t="6147" x="8366125" y="3935413"/>
          <p14:tracePt t="6152" x="8356600" y="3935413"/>
          <p14:tracePt t="6157" x="8337550" y="3927475"/>
          <p14:tracePt t="6164" x="8320088" y="3927475"/>
          <p14:tracePt t="6167" x="8301038" y="3917950"/>
          <p14:tracePt t="6174" x="8274050" y="3917950"/>
          <p14:tracePt t="6178" x="8256588" y="3917950"/>
          <p14:tracePt t="6183" x="8228013" y="3917950"/>
          <p14:tracePt t="6190" x="8210550" y="3917950"/>
          <p14:tracePt t="6193" x="8174038" y="3908425"/>
          <p14:tracePt t="6198" x="8164513" y="3908425"/>
          <p14:tracePt t="6206" x="8128000" y="3908425"/>
          <p14:tracePt t="6207" x="8108950" y="3908425"/>
          <p14:tracePt t="6214" x="8101013" y="3908425"/>
          <p14:tracePt t="6218" x="8064500" y="3898900"/>
          <p14:tracePt t="6224" x="8054975" y="3898900"/>
          <p14:tracePt t="6228" x="8035925" y="3898900"/>
          <p14:tracePt t="6233" x="8008938" y="3889375"/>
          <p14:tracePt t="6237" x="7999413" y="3889375"/>
          <p14:tracePt t="6243" x="7981950" y="3889375"/>
          <p14:tracePt t="6249" x="7962900" y="3889375"/>
          <p14:tracePt t="6256" x="7945438" y="3881438"/>
          <p14:tracePt t="6260" x="7935913" y="3871913"/>
          <p14:tracePt t="6263" x="7926388" y="3871913"/>
          <p14:tracePt t="6268" x="7918450" y="3871913"/>
          <p14:tracePt t="6274" x="7908925" y="3871913"/>
          <p14:tracePt t="6280" x="7899400" y="3862388"/>
          <p14:tracePt t="6290" x="7889875" y="3862388"/>
          <p14:tracePt t="6293" x="7881938" y="3852863"/>
          <p14:tracePt t="6300" x="7872413" y="3852863"/>
          <p14:tracePt t="6305" x="7862888" y="3852863"/>
          <p14:tracePt t="6309" x="7853363" y="3852863"/>
          <p14:tracePt t="6313" x="7845425" y="3852863"/>
          <p14:tracePt t="6320" x="7835900" y="3852863"/>
          <p14:tracePt t="6329" x="7816850" y="3844925"/>
          <p14:tracePt t="6340" x="7808913" y="3844925"/>
          <p14:tracePt t="6343" x="7799388" y="3844925"/>
          <p14:tracePt t="6350" x="7789863" y="3835400"/>
          <p14:tracePt t="6356" x="7780338" y="3835400"/>
          <p14:tracePt t="6359" x="7772400" y="3835400"/>
          <p14:tracePt t="6370" x="7762875" y="3835400"/>
          <p14:tracePt t="6374" x="7762875" y="3825875"/>
          <p14:tracePt t="6380" x="7753350" y="3816350"/>
          <p14:tracePt t="6385" x="7743825" y="3816350"/>
          <p14:tracePt t="6400" x="7735888" y="3816350"/>
          <p14:tracePt t="6419" x="7726363" y="3808413"/>
          <p14:tracePt t="6435" x="7716838" y="3808413"/>
          <p14:tracePt t="6440" x="7707313" y="3798888"/>
          <p14:tracePt t="6465" x="7707313" y="3789363"/>
          <p14:tracePt t="6531" x="7699375" y="3789363"/>
          <p14:tracePt t="6552" x="7689850" y="3779838"/>
          <p14:tracePt t="6565" x="7680325" y="3779838"/>
          <p14:tracePt t="6575" x="7670800" y="3779838"/>
          <p14:tracePt t="6585" x="7662863" y="3771900"/>
          <p14:tracePt t="6697" x="7670800" y="3771900"/>
          <p14:tracePt t="6704" x="7680325" y="3771900"/>
          <p14:tracePt t="6707" x="7716838" y="3771900"/>
          <p14:tracePt t="6711" x="7735888" y="3771900"/>
          <p14:tracePt t="6718" x="7762875" y="3771900"/>
          <p14:tracePt t="6723" x="7780338" y="3771900"/>
          <p14:tracePt t="6727" x="7808913" y="3771900"/>
          <p14:tracePt t="6733" x="7835900" y="3771900"/>
          <p14:tracePt t="6739" x="7872413" y="3771900"/>
          <p14:tracePt t="6743" x="7908925" y="3771900"/>
          <p14:tracePt t="6747" x="7954963" y="3771900"/>
          <p14:tracePt t="6756" x="7981950" y="3771900"/>
          <p14:tracePt t="6757" x="8035925" y="3771900"/>
          <p14:tracePt t="6763" x="8072438" y="3771900"/>
          <p14:tracePt t="6767" x="8118475" y="3771900"/>
          <p14:tracePt t="6774" x="8154988" y="3771900"/>
          <p14:tracePt t="6777" x="8228013" y="3771900"/>
          <p14:tracePt t="6783" x="8256588" y="3771900"/>
          <p14:tracePt t="6790" x="8301038" y="3771900"/>
          <p14:tracePt t="6794" x="8337550" y="3771900"/>
          <p14:tracePt t="6798" x="8366125" y="3771900"/>
          <p14:tracePt t="6805" x="8410575" y="3771900"/>
          <p14:tracePt t="6807" x="8429625" y="3771900"/>
          <p14:tracePt t="6814" x="8447088" y="3771900"/>
          <p14:tracePt t="6820" x="8475663" y="3771900"/>
          <p14:tracePt t="6824" x="8493125" y="3771900"/>
          <p14:tracePt t="6827" x="8520113" y="3771900"/>
          <p14:tracePt t="6833" x="8539163" y="3771900"/>
          <p14:tracePt t="6839" x="8556625" y="3771900"/>
          <p14:tracePt t="6843" x="8575675" y="3771900"/>
          <p14:tracePt t="6850" x="8593138" y="3771900"/>
          <p14:tracePt t="6855" x="8602663" y="3771900"/>
          <p14:tracePt t="6859" x="8621713" y="3771900"/>
          <p14:tracePt t="6864" x="8639175" y="3771900"/>
          <p14:tracePt t="6871" x="8658225" y="3771900"/>
          <p14:tracePt t="6873" x="8675688" y="3771900"/>
          <p14:tracePt t="6879" x="8685213" y="3771900"/>
          <p14:tracePt t="6883" x="8702675" y="3771900"/>
          <p14:tracePt t="6890" x="8712200" y="3771900"/>
          <p14:tracePt t="6894" x="8721725" y="3771900"/>
          <p14:tracePt t="6899" x="8731250" y="3771900"/>
          <p14:tracePt t="6905" x="8739188" y="3771900"/>
          <p14:tracePt t="6909" x="8748713" y="3771900"/>
          <p14:tracePt t="6913" x="8758238" y="3771900"/>
          <p14:tracePt t="6925" x="8767763" y="3771900"/>
          <p14:tracePt t="6933" x="8775700" y="3771900"/>
          <p14:tracePt t="6950" x="8785225" y="3771900"/>
          <p14:tracePt t="6957" x="8804275" y="3771900"/>
          <p14:tracePt t="6959" x="8812213" y="3771900"/>
          <p14:tracePt t="6965" x="8831263" y="3771900"/>
          <p14:tracePt t="6971" x="8848725" y="3771900"/>
          <p14:tracePt t="6975" x="8877300" y="3771900"/>
          <p14:tracePt t="6979" x="8904288" y="3771900"/>
          <p14:tracePt t="6986" x="8921750" y="3779838"/>
          <p14:tracePt t="6990" x="8940800" y="3779838"/>
          <p14:tracePt t="6995" x="8959850" y="3779838"/>
          <p14:tracePt t="6999" x="8986838" y="3779838"/>
          <p14:tracePt t="7007" x="9004300" y="3779838"/>
          <p14:tracePt t="7010" x="9013825" y="3779838"/>
          <p14:tracePt t="7015" x="9032875" y="3779838"/>
          <p14:tracePt t="7025" x="9040813" y="3779838"/>
          <p14:tracePt t="7121" x="9023350" y="3779838"/>
          <p14:tracePt t="7126" x="9004300" y="3779838"/>
          <p14:tracePt t="7132" x="8996363" y="3779838"/>
          <p14:tracePt t="7136" x="8977313" y="3779838"/>
          <p14:tracePt t="7142" x="8959850" y="3779838"/>
          <p14:tracePt t="7145" x="8931275" y="3779838"/>
          <p14:tracePt t="7152" x="8913813" y="3779838"/>
          <p14:tracePt t="7156" x="8877300" y="3779838"/>
          <p14:tracePt t="7161" x="8848725" y="3779838"/>
          <p14:tracePt t="7166" x="8812213" y="3779838"/>
          <p14:tracePt t="7173" x="8775700" y="3779838"/>
          <p14:tracePt t="7177" x="8748713" y="3779838"/>
          <p14:tracePt t="7182" x="8702675" y="3779838"/>
          <p14:tracePt t="7189" x="8666163" y="3779838"/>
          <p14:tracePt t="7192" x="8629650" y="3779838"/>
          <p14:tracePt t="7198" x="8602663" y="3779838"/>
          <p14:tracePt t="7202" x="8566150" y="3779838"/>
          <p14:tracePt t="7207" x="8539163" y="3779838"/>
          <p14:tracePt t="7212" x="8502650" y="3779838"/>
          <p14:tracePt t="7218" x="8475663" y="3779838"/>
          <p14:tracePt t="7223" x="8447088" y="3771900"/>
          <p14:tracePt t="7228" x="8420100" y="3771900"/>
          <p14:tracePt t="7232" x="8383588" y="3771900"/>
          <p14:tracePt t="7239" x="8366125" y="3771900"/>
          <p14:tracePt t="7242" x="8356600" y="3771900"/>
          <p14:tracePt t="7248" x="8337550" y="3771900"/>
          <p14:tracePt t="7251" x="8301038" y="3771900"/>
          <p14:tracePt t="7257" x="8283575" y="3771900"/>
          <p14:tracePt t="7262" x="8256588" y="3762375"/>
          <p14:tracePt t="7268" x="8237538" y="3762375"/>
          <p14:tracePt t="7273" x="8210550" y="3762375"/>
          <p14:tracePt t="7278" x="8191500" y="3762375"/>
          <p14:tracePt t="7282" x="8174038" y="3762375"/>
          <p14:tracePt t="7290" x="8154988" y="3762375"/>
          <p14:tracePt t="7293" x="8137525" y="3762375"/>
          <p14:tracePt t="7297" x="8118475" y="3762375"/>
          <p14:tracePt t="7305" x="8108950" y="3762375"/>
          <p14:tracePt t="7307" x="8091488" y="3762375"/>
          <p14:tracePt t="7313" x="8072438" y="3762375"/>
          <p14:tracePt t="7318" x="8064500" y="3762375"/>
          <p14:tracePt t="7324" x="8045450" y="3762375"/>
          <p14:tracePt t="7327" x="8027988" y="3762375"/>
          <p14:tracePt t="7333" x="8008938" y="3762375"/>
          <p14:tracePt t="7339" x="7991475" y="3762375"/>
          <p14:tracePt t="7344" x="7972425" y="3762375"/>
          <p14:tracePt t="7348" x="7954963" y="3762375"/>
          <p14:tracePt t="7355" x="7945438" y="3762375"/>
          <p14:tracePt t="7357" x="7926388" y="3762375"/>
          <p14:tracePt t="7363" x="7908925" y="3762375"/>
          <p14:tracePt t="7367" x="7889875" y="3762375"/>
          <p14:tracePt t="7374" x="7872413" y="3762375"/>
          <p14:tracePt t="7378" x="7853363" y="3762375"/>
          <p14:tracePt t="7383" x="7835900" y="3762375"/>
          <p14:tracePt t="7390" x="7816850" y="3762375"/>
          <p14:tracePt t="7393" x="7799388" y="3762375"/>
          <p14:tracePt t="7397" x="7780338" y="3762375"/>
          <p14:tracePt t="7405" x="7762875" y="3762375"/>
          <p14:tracePt t="7409" x="7753350" y="3762375"/>
          <p14:tracePt t="7413" x="7743825" y="3762375"/>
          <p14:tracePt t="7417" x="7735888" y="3762375"/>
          <p14:tracePt t="7424" x="7726363" y="3762375"/>
          <p14:tracePt t="7429" x="7716838" y="3762375"/>
          <p14:tracePt t="7433" x="7707313" y="3762375"/>
          <p14:tracePt t="7443" x="7699375" y="3762375"/>
          <p14:tracePt t="7449" x="7699375" y="3752850"/>
          <p14:tracePt t="7579" x="7743825" y="3752850"/>
          <p14:tracePt t="7586" x="7762875" y="3752850"/>
          <p14:tracePt t="7590" x="7780338" y="3752850"/>
          <p14:tracePt t="7595" x="7799388" y="3752850"/>
          <p14:tracePt t="7599" x="7816850" y="3752850"/>
          <p14:tracePt t="7607" x="7826375" y="3752850"/>
          <p14:tracePt t="7609" x="7862888" y="3752850"/>
          <p14:tracePt t="7615" x="7881938" y="3752850"/>
          <p14:tracePt t="7620" x="7889875" y="3752850"/>
          <p14:tracePt t="7626" x="7926388" y="3752850"/>
          <p14:tracePt t="7629" x="7945438" y="3762375"/>
          <p14:tracePt t="7636" x="7972425" y="3762375"/>
          <p14:tracePt t="7640" x="7999413" y="3762375"/>
          <p14:tracePt t="7645" x="8018463" y="3762375"/>
          <p14:tracePt t="7651" x="8045450" y="3762375"/>
          <p14:tracePt t="7656" x="8081963" y="3762375"/>
          <p14:tracePt t="7661" x="8118475" y="3762375"/>
          <p14:tracePt t="7666" x="8137525" y="3762375"/>
          <p14:tracePt t="7673" x="8174038" y="3762375"/>
          <p14:tracePt t="7675" x="8220075" y="3762375"/>
          <p14:tracePt t="7682" x="8247063" y="3762375"/>
          <p14:tracePt t="7686" x="8293100" y="3762375"/>
          <p14:tracePt t="7692" x="8320088" y="3762375"/>
          <p14:tracePt t="7695" x="8356600" y="3762375"/>
          <p14:tracePt t="7701" x="8402638" y="3762375"/>
          <p14:tracePt t="7706" x="8439150" y="3762375"/>
          <p14:tracePt t="7712" x="8466138" y="3762375"/>
          <p14:tracePt t="7715" x="8512175" y="3762375"/>
          <p14:tracePt t="7723" x="8548688" y="3762375"/>
          <p14:tracePt t="7726" x="8585200" y="3762375"/>
          <p14:tracePt t="7732" x="8612188" y="3762375"/>
          <p14:tracePt t="7735" x="8639175" y="3762375"/>
          <p14:tracePt t="7741" x="8658225" y="3762375"/>
          <p14:tracePt t="7745" x="8675688" y="3762375"/>
          <p14:tracePt t="7751" x="8694738" y="3762375"/>
          <p14:tracePt t="7757" x="8712200" y="3762375"/>
          <p14:tracePt t="7761" x="8721725" y="3762375"/>
          <p14:tracePt t="7768" x="8731250" y="3762375"/>
          <p14:tracePt t="7773" x="8739188" y="3762375"/>
          <p14:tracePt t="7777" x="8758238" y="3762375"/>
          <p14:tracePt t="7782" x="8775700" y="3762375"/>
          <p14:tracePt t="7792" x="8794750" y="3762375"/>
          <p14:tracePt t="7797" x="8804275" y="3762375"/>
          <p14:tracePt t="7802" x="8821738" y="3762375"/>
          <p14:tracePt t="7807" x="8840788" y="3762375"/>
          <p14:tracePt t="7812" x="8848725" y="3762375"/>
          <p14:tracePt t="7817" x="8867775" y="3762375"/>
          <p14:tracePt t="7823" x="8885238" y="3762375"/>
          <p14:tracePt t="7828" x="8904288" y="3762375"/>
          <p14:tracePt t="7831" x="8921750" y="3762375"/>
          <p14:tracePt t="7838" x="8940800" y="3762375"/>
          <p14:tracePt t="7841" x="8959850" y="3762375"/>
          <p14:tracePt t="7848" x="8977313" y="3762375"/>
          <p14:tracePt t="7852" x="9004300" y="3762375"/>
          <p14:tracePt t="7857" x="9013825" y="3762375"/>
          <p14:tracePt t="7864" x="9032875" y="3762375"/>
          <p14:tracePt t="7868" x="9040813" y="3762375"/>
          <p14:tracePt t="7873" x="9050338" y="3762375"/>
          <p14:tracePt t="7878" x="9059863" y="3762375"/>
          <p14:tracePt t="7884" x="9077325" y="3762375"/>
          <p14:tracePt t="7888" x="9086850" y="3762375"/>
          <p14:tracePt t="7893" x="9096375" y="3762375"/>
          <p14:tracePt t="7898" x="9105900" y="3762375"/>
          <p14:tracePt t="7908" x="9113838" y="3762375"/>
          <p14:tracePt t="7914" x="9123363" y="3762375"/>
          <p14:tracePt t="7924" x="9132888" y="3762375"/>
          <p14:tracePt t="7927" x="9142413" y="3762375"/>
          <p14:tracePt t="7937" x="9142413" y="3752850"/>
          <p14:tracePt t="7943" x="9150350" y="3752850"/>
          <p14:tracePt t="8189" x="9142413" y="3752850"/>
          <p14:tracePt t="8201" x="9132888" y="3752850"/>
          <p14:tracePt t="8215" x="9123363" y="3752850"/>
          <p14:tracePt t="8397" x="9123363" y="3762375"/>
          <p14:tracePt t="8401" x="9123363" y="3771900"/>
          <p14:tracePt t="8407" x="9123363" y="3779838"/>
          <p14:tracePt t="8417" x="9123363" y="3798888"/>
          <p14:tracePt t="8423" x="9123363" y="3808413"/>
          <p14:tracePt t="8427" x="9123363" y="3816350"/>
          <p14:tracePt t="8431" x="9123363" y="3825875"/>
          <p14:tracePt t="8443" x="9123363" y="3844925"/>
          <p14:tracePt t="8447" x="9123363" y="3862388"/>
          <p14:tracePt t="8451" x="9132888" y="3862388"/>
          <p14:tracePt t="8463" x="9132888" y="3881438"/>
          <p14:tracePt t="8467" x="9132888" y="3889375"/>
          <p14:tracePt t="8474" x="9142413" y="3898900"/>
          <p14:tracePt t="8477" x="9142413" y="3908425"/>
          <p14:tracePt t="8483" x="9142413" y="3917950"/>
          <p14:tracePt t="8488" x="9142413" y="3927475"/>
          <p14:tracePt t="8498" x="9150350" y="3927475"/>
          <p14:tracePt t="8504" x="9150350" y="3935413"/>
          <p14:tracePt t="8507" x="9150350" y="3944938"/>
          <p14:tracePt t="8513" x="9150350" y="3963988"/>
          <p14:tracePt t="8518" x="9159875" y="3963988"/>
          <p14:tracePt t="8523" x="9159875" y="3971925"/>
          <p14:tracePt t="8528" x="9159875" y="3981450"/>
          <p14:tracePt t="8537" x="9159875" y="4000500"/>
          <p14:tracePt t="8543" x="9169400" y="4008438"/>
          <p14:tracePt t="8548" x="9169400" y="4027488"/>
          <p14:tracePt t="8555" x="9178925" y="4044950"/>
          <p14:tracePt t="8560" x="9178925" y="4064000"/>
          <p14:tracePt t="8563" x="9178925" y="4081463"/>
          <p14:tracePt t="8570" x="9186863" y="4100513"/>
          <p14:tracePt t="8573" x="9186863" y="4117975"/>
          <p14:tracePt t="8578" x="9196388" y="4146550"/>
          <p14:tracePt t="8584" x="9196388" y="4154488"/>
          <p14:tracePt t="8590" x="9196388" y="4183063"/>
          <p14:tracePt t="8593" x="9205913" y="4210050"/>
          <p14:tracePt t="8600" x="9205913" y="4227513"/>
          <p14:tracePt t="8605" x="9205913" y="4246563"/>
          <p14:tracePt t="8609" x="9205913" y="4264025"/>
          <p14:tracePt t="8614" x="9215438" y="4283075"/>
          <p14:tracePt t="8621" x="9215438" y="4300538"/>
          <p14:tracePt t="8623" x="9215438" y="4319588"/>
          <p14:tracePt t="8630" x="9223375" y="4337050"/>
          <p14:tracePt t="8633" x="9223375" y="4356100"/>
          <p14:tracePt t="8640" x="9223375" y="4373563"/>
          <p14:tracePt t="8644" x="9232900" y="4383088"/>
          <p14:tracePt t="8649" x="9232900" y="4402138"/>
          <p14:tracePt t="8654" x="9232900" y="4419600"/>
          <p14:tracePt t="8660" x="9232900" y="4438650"/>
          <p14:tracePt t="8663" x="9232900" y="4465638"/>
          <p14:tracePt t="8669" x="9232900" y="4483100"/>
          <p14:tracePt t="8675" x="9232900" y="4519613"/>
          <p14:tracePt t="8680" x="9232900" y="4529138"/>
          <p14:tracePt t="8685" x="9232900" y="4565650"/>
          <p14:tracePt t="8690" x="9232900" y="4575175"/>
          <p14:tracePt t="8693" x="9232900" y="4584700"/>
          <p14:tracePt t="8700" x="9232900" y="4602163"/>
          <p14:tracePt t="8706" x="9232900" y="4621213"/>
          <p14:tracePt t="8710" x="9232900" y="4638675"/>
          <p14:tracePt t="8716" x="9232900" y="4657725"/>
          <p14:tracePt t="8721" x="9232900" y="4665663"/>
          <p14:tracePt t="8725" x="9232900" y="4684713"/>
          <p14:tracePt t="8729" x="9232900" y="4694238"/>
          <p14:tracePt t="8736" x="9232900" y="4702175"/>
          <p14:tracePt t="8740" x="9232900" y="4721225"/>
          <p14:tracePt t="8745" x="9232900" y="4738688"/>
          <p14:tracePt t="8750" x="9232900" y="4748213"/>
          <p14:tracePt t="8756" x="9232900" y="4767263"/>
          <p14:tracePt t="8759" x="9223375" y="4784725"/>
          <p14:tracePt t="8765" x="9215438" y="4803775"/>
          <p14:tracePt t="8770" x="9205913" y="4821238"/>
          <p14:tracePt t="8776" x="9196388" y="4840288"/>
          <p14:tracePt t="8779" x="9178925" y="4857750"/>
          <p14:tracePt t="8785" x="9169400" y="4876800"/>
          <p14:tracePt t="8791" x="9159875" y="4894263"/>
          <p14:tracePt t="8796" x="9150350" y="4913313"/>
          <p14:tracePt t="8802" x="9132888" y="4930775"/>
          <p14:tracePt t="8806" x="9123363" y="4959350"/>
          <p14:tracePt t="8809" x="9105900" y="4986338"/>
          <p14:tracePt t="8815" x="9096375" y="4995863"/>
          <p14:tracePt t="8823" x="9077325" y="5013325"/>
          <p14:tracePt t="8825" x="9069388" y="5032375"/>
          <p14:tracePt t="8831" x="9059863" y="5040313"/>
          <p14:tracePt t="8836" x="9050338" y="5049838"/>
          <p14:tracePt t="8842" x="9040813" y="5068888"/>
          <p14:tracePt t="8845" x="9040813" y="5076825"/>
          <p14:tracePt t="8851" x="9032875" y="5095875"/>
          <p14:tracePt t="8857" x="9023350" y="5095875"/>
          <p14:tracePt t="8861" x="9013825" y="5105400"/>
          <p14:tracePt t="8865" x="9004300" y="5113338"/>
          <p14:tracePt t="8873" x="8996363" y="5122863"/>
          <p14:tracePt t="8875" x="8986838" y="5132388"/>
          <p14:tracePt t="8881" x="8977313" y="5149850"/>
          <p14:tracePt t="8907" x="8950325" y="5168900"/>
          <p14:tracePt t="8911" x="8940800" y="5178425"/>
          <p14:tracePt t="8923" x="8931275" y="5195888"/>
          <p14:tracePt t="8927" x="8921750" y="5195888"/>
          <p14:tracePt t="8931" x="8913813" y="5205413"/>
          <p14:tracePt t="8938" x="8904288" y="5222875"/>
          <p14:tracePt t="8943" x="8894763" y="5222875"/>
          <p14:tracePt t="8948" x="8877300" y="5232400"/>
          <p14:tracePt t="8955" x="8858250" y="5241925"/>
          <p14:tracePt t="8957" x="8840788" y="5251450"/>
          <p14:tracePt t="8963" x="8821738" y="5268913"/>
          <p14:tracePt t="8967" x="8785225" y="5278438"/>
          <p14:tracePt t="8974" x="8758238" y="5287963"/>
          <p14:tracePt t="8978" x="8739188" y="5305425"/>
          <p14:tracePt t="8983" x="8712200" y="5314950"/>
          <p14:tracePt t="8988" x="8694738" y="5324475"/>
          <p14:tracePt t="8994" x="8666163" y="5332413"/>
          <p14:tracePt t="8997" x="8666163" y="5341938"/>
          <p14:tracePt t="9005" x="8648700" y="5351463"/>
          <p14:tracePt t="9007" x="8629650" y="5360988"/>
          <p14:tracePt t="9013" x="8621713" y="5368925"/>
          <p14:tracePt t="9017" x="8602663" y="5368925"/>
          <p14:tracePt t="9024" x="8593138" y="5378450"/>
          <p14:tracePt t="9030" x="8575675" y="5387975"/>
          <p14:tracePt t="9034" x="8566150" y="5387975"/>
          <p14:tracePt t="9040" x="8566150" y="5397500"/>
          <p14:tracePt t="9079" x="8556625" y="5397500"/>
          <p14:tracePt t="9100" x="8548688" y="5397500"/>
          <p14:tracePt t="9104" x="8539163" y="5397500"/>
          <p14:tracePt t="9110" x="8529638" y="5397500"/>
          <p14:tracePt t="9114" x="8520113" y="5397500"/>
          <p14:tracePt t="9121" x="8512175" y="5397500"/>
          <p14:tracePt t="9125" x="8502650" y="5397500"/>
          <p14:tracePt t="9129" x="8483600" y="5397500"/>
          <p14:tracePt t="9133" x="8466138" y="5397500"/>
          <p14:tracePt t="9140" x="8447088" y="5397500"/>
          <p14:tracePt t="9146" x="8429625" y="5397500"/>
          <p14:tracePt t="9150" x="8410575" y="5397500"/>
          <p14:tracePt t="9156" x="8393113" y="5397500"/>
          <p14:tracePt t="9159" x="8383588" y="5397500"/>
          <p14:tracePt t="9166" x="8374063" y="5397500"/>
          <p14:tracePt t="9172" x="8356600" y="5405438"/>
          <p14:tracePt t="9175" x="8337550" y="5405438"/>
          <p14:tracePt t="9180" x="8329613" y="5405438"/>
          <p14:tracePt t="9186" x="8310563" y="5405438"/>
          <p14:tracePt t="9190" x="8301038" y="5405438"/>
          <p14:tracePt t="9195" x="8283575" y="5405438"/>
          <p14:tracePt t="9200" x="8274050" y="5405438"/>
          <p14:tracePt t="9209" x="8264525" y="5405438"/>
          <p14:tracePt t="9216" x="8247063" y="5405438"/>
          <p14:tracePt t="9221" x="8237538" y="5405438"/>
          <p14:tracePt t="9225" x="8228013" y="5405438"/>
          <p14:tracePt t="9229" x="8220075" y="5405438"/>
          <p14:tracePt t="9236" x="8210550" y="5405438"/>
          <p14:tracePt t="9240" x="8191500" y="5405438"/>
          <p14:tracePt t="9245" x="8183563" y="5405438"/>
          <p14:tracePt t="9250" x="8164513" y="5405438"/>
          <p14:tracePt t="9257" x="8147050" y="5405438"/>
          <p14:tracePt t="9261" x="8137525" y="5387975"/>
          <p14:tracePt t="9266" x="8118475" y="5387975"/>
          <p14:tracePt t="9273" x="8101013" y="5387975"/>
          <p14:tracePt t="9275" x="8091488" y="5387975"/>
          <p14:tracePt t="9281" x="8081963" y="5387975"/>
          <p14:tracePt t="9286" x="8072438" y="5387975"/>
          <p14:tracePt t="9291" x="8064500" y="5378450"/>
          <p14:tracePt t="9296" x="8045450" y="5378450"/>
          <p14:tracePt t="9302" x="8035925" y="5378450"/>
          <p14:tracePt t="9307" x="8027988" y="5368925"/>
          <p14:tracePt t="9311" x="8008938" y="5368925"/>
          <p14:tracePt t="9315" x="8008938" y="5360988"/>
          <p14:tracePt t="9323" x="7999413" y="5360988"/>
          <p14:tracePt t="9326" x="7991475" y="5360988"/>
          <p14:tracePt t="9331" x="7972425" y="5351463"/>
          <p14:tracePt t="9336" x="7962900" y="5351463"/>
          <p14:tracePt t="9341" x="7954963" y="5341938"/>
          <p14:tracePt t="9347" x="7935913" y="5332413"/>
          <p14:tracePt t="9351" x="7926388" y="5324475"/>
          <p14:tracePt t="9357" x="7908925" y="5324475"/>
          <p14:tracePt t="9365" x="7872413" y="5305425"/>
          <p14:tracePt t="9371" x="7853363" y="5295900"/>
          <p14:tracePt t="9375" x="7835900" y="5295900"/>
          <p14:tracePt t="9382" x="7816850" y="5287963"/>
          <p14:tracePt t="9386" x="7808913" y="5287963"/>
          <p14:tracePt t="9396" x="7789863" y="5287963"/>
          <p14:tracePt t="9402" x="7780338" y="5287963"/>
          <p14:tracePt t="9407" x="7772400" y="5278438"/>
          <p14:tracePt t="9411" x="7762875" y="5278438"/>
          <p14:tracePt t="9415" x="7753350" y="5278438"/>
          <p14:tracePt t="9422" x="7743825" y="5278438"/>
          <p14:tracePt t="9528" x="7743825" y="5268913"/>
          <p14:tracePt t="9664" x="7762875" y="5268913"/>
          <p14:tracePt t="9667" x="7772400" y="5268913"/>
          <p14:tracePt t="9674" x="7780338" y="5268913"/>
          <p14:tracePt t="9680" x="7789863" y="5268913"/>
          <p14:tracePt t="9684" x="7799388" y="5268913"/>
          <p14:tracePt t="9690" x="7808913" y="5268913"/>
          <p14:tracePt t="9698" x="7826375" y="5268913"/>
          <p14:tracePt t="9705" x="7835900" y="5268913"/>
          <p14:tracePt t="9709" x="7845425" y="5268913"/>
          <p14:tracePt t="9713" x="7862888" y="5268913"/>
          <p14:tracePt t="9718" x="7872413" y="5268913"/>
          <p14:tracePt t="9728" x="7881938" y="5268913"/>
          <p14:tracePt t="9733" x="7899400" y="5268913"/>
          <p14:tracePt t="9740" x="7908925" y="5268913"/>
          <p14:tracePt t="9744" x="7918450" y="5268913"/>
          <p14:tracePt t="9750" x="7926388" y="5268913"/>
          <p14:tracePt t="9759" x="7945438" y="5268913"/>
          <p14:tracePt t="9773" x="7954963" y="5268913"/>
          <p14:tracePt t="9784" x="7962900" y="5268913"/>
          <p14:tracePt t="9793" x="7972425" y="5268913"/>
          <p14:tracePt t="9800" x="7981950" y="5268913"/>
          <p14:tracePt t="9805" x="7991475" y="5268913"/>
          <p14:tracePt t="9822" x="7999413" y="5268913"/>
          <p14:tracePt t="9826" x="8008938" y="5268913"/>
          <p14:tracePt t="9829" x="8018463" y="5268913"/>
          <p14:tracePt t="9840" x="8035925" y="5268913"/>
          <p14:tracePt t="9849" x="8045450" y="5268913"/>
          <p14:tracePt t="9856" x="8054975" y="5268913"/>
          <p14:tracePt t="9866" x="8064500" y="5268913"/>
          <p14:tracePt t="9871" x="8072438" y="5268913"/>
          <p14:tracePt t="9876" x="8081963" y="5268913"/>
          <p14:tracePt t="9879" x="8091488" y="5268913"/>
          <p14:tracePt t="9886" x="8101013" y="5268913"/>
          <p14:tracePt t="9890" x="8108950" y="5268913"/>
          <p14:tracePt t="9899" x="8128000" y="5268913"/>
          <p14:tracePt t="9906" x="8137525" y="5268913"/>
          <p14:tracePt t="9924" x="8174038" y="5268913"/>
          <p14:tracePt t="9925" x="8183563" y="5278438"/>
          <p14:tracePt t="9929" x="8191500" y="5278438"/>
          <p14:tracePt t="9936" x="8201025" y="5278438"/>
          <p14:tracePt t="9940" x="8220075" y="5278438"/>
          <p14:tracePt t="9946" x="8228013" y="5278438"/>
          <p14:tracePt t="9952" x="8247063" y="5278438"/>
          <p14:tracePt t="9956" x="8256588" y="5278438"/>
          <p14:tracePt t="9966" x="8264525" y="5278438"/>
          <p14:tracePt t="9973" x="8274050" y="5278438"/>
          <p14:tracePt t="9976" x="8283575" y="5278438"/>
          <p14:tracePt t="9987" x="8293100" y="5278438"/>
          <p14:tracePt t="9992" x="8301038" y="5278438"/>
          <p14:tracePt t="9995" x="8310563" y="5278438"/>
          <p14:tracePt t="10011" x="8320088" y="5287963"/>
          <p14:tracePt t="10023" x="8329613" y="5287963"/>
          <p14:tracePt t="10025" x="8337550" y="5287963"/>
          <p14:tracePt t="10036" x="8347075" y="5287963"/>
          <p14:tracePt t="10042" x="8356600" y="5287963"/>
          <p14:tracePt t="10052" x="8374063" y="5287963"/>
          <p14:tracePt t="10062" x="8383588" y="5287963"/>
          <p14:tracePt t="10065" x="8393113" y="5287963"/>
          <p14:tracePt t="10072" x="8402638" y="5287963"/>
          <p14:tracePt t="10075" x="8410575" y="5287963"/>
          <p14:tracePt t="10081" x="8420100" y="5287963"/>
          <p14:tracePt t="10089" x="8429625" y="5287963"/>
          <p14:tracePt t="10101" x="8439150" y="5287963"/>
          <p14:tracePt t="10111" x="8447088" y="5287963"/>
          <p14:tracePt t="10117" x="8456613" y="5287963"/>
          <p14:tracePt t="10122" x="8466138" y="5287963"/>
          <p14:tracePt t="10132" x="8475663" y="5287963"/>
          <p14:tracePt t="10152" x="8483600" y="5287963"/>
          <p14:tracePt t="10161" x="8493125" y="5287963"/>
          <p14:tracePt t="10168" x="8502650" y="5287963"/>
          <p14:tracePt t="10178" x="8512175" y="5287963"/>
          <p14:tracePt t="10189" x="8520113" y="5287963"/>
          <p14:tracePt t="10198" x="8529638" y="5287963"/>
          <p14:tracePt t="10207" x="8539163" y="5287963"/>
          <p14:tracePt t="10218" x="8556625" y="5287963"/>
          <p14:tracePt t="10227" x="8566150" y="5287963"/>
          <p14:tracePt t="10233" x="8585200" y="5287963"/>
          <p14:tracePt t="10243" x="8602663" y="5287963"/>
          <p14:tracePt t="10248" x="8612188" y="5287963"/>
          <p14:tracePt t="10258" x="8621713" y="5287963"/>
          <p14:tracePt t="10264" x="8639175" y="5287963"/>
          <p14:tracePt t="10274" x="8658225" y="5287963"/>
          <p14:tracePt t="10277" x="8666163" y="5287963"/>
          <p14:tracePt t="10283" x="8675688" y="5287963"/>
          <p14:tracePt t="10290" x="8685213" y="5287963"/>
          <p14:tracePt t="10300" x="8694738" y="5287963"/>
          <p14:tracePt t="10305" x="8702675" y="5287963"/>
          <p14:tracePt t="10309" x="8712200" y="5287963"/>
          <p14:tracePt t="10313" x="8721725" y="5287963"/>
          <p14:tracePt t="10322" x="8731250" y="5287963"/>
          <p14:tracePt t="10323" x="8739188" y="5287963"/>
          <p14:tracePt t="10334" x="8748713" y="5287963"/>
          <p14:tracePt t="10340" x="8758238" y="5287963"/>
          <p14:tracePt t="10343" x="8767763" y="5287963"/>
          <p14:tracePt t="10355" x="8775700" y="5287963"/>
          <p14:tracePt t="10364" x="8785225" y="5287963"/>
          <p14:tracePt t="10373" x="8794750" y="5287963"/>
          <p14:tracePt t="10384" x="8804275" y="5287963"/>
          <p14:tracePt t="10389" x="8812213" y="5287963"/>
          <p14:tracePt t="10393" x="8821738" y="5287963"/>
          <p14:tracePt t="10399" x="8831263" y="5287963"/>
          <p14:tracePt t="10406" x="8840788" y="5287963"/>
          <p14:tracePt t="10414" x="8848725" y="5287963"/>
          <p14:tracePt t="10423" x="8858250" y="5287963"/>
          <p14:tracePt t="10429" x="8867775" y="5287963"/>
          <p14:tracePt t="10440" x="8877300" y="5287963"/>
          <p14:tracePt t="10449" x="8885238" y="5287963"/>
          <p14:tracePt t="10465" x="8894763" y="5287963"/>
          <p14:tracePt t="10479" x="8904288" y="5287963"/>
          <p14:tracePt t="10490" x="8913813" y="5287963"/>
          <p14:tracePt t="10495" x="8921750" y="5287963"/>
          <p14:tracePt t="10499" x="8931275" y="5287963"/>
          <p14:tracePt t="10506" x="8940800" y="5287963"/>
          <p14:tracePt t="10509" x="8959850" y="5287963"/>
          <p14:tracePt t="10522" x="8967788" y="5287963"/>
          <p14:tracePt t="10525" x="8986838" y="5287963"/>
          <p14:tracePt t="10531" x="8996363" y="5287963"/>
          <p14:tracePt t="10535" x="9004300" y="5287963"/>
          <p14:tracePt t="10541" x="9013825" y="5287963"/>
          <p14:tracePt t="10551" x="9023350" y="5287963"/>
          <p14:tracePt t="10556" x="9032875" y="5287963"/>
          <p14:tracePt t="10561" x="9040813" y="5287963"/>
          <p14:tracePt t="10565" x="9050338" y="5287963"/>
          <p14:tracePt t="10572" x="9059863" y="5287963"/>
          <p14:tracePt t="10575" x="9069388" y="5287963"/>
          <p14:tracePt t="10591" x="9077325" y="5287963"/>
          <p14:tracePt t="10596" x="9086850" y="5287963"/>
          <p14:tracePt t="10606" x="9096375" y="5287963"/>
          <p14:tracePt t="10622" x="9113838" y="5287963"/>
          <p14:tracePt t="10637" x="9132888" y="5287963"/>
          <p14:tracePt t="10648" x="9142413" y="5287963"/>
          <p14:tracePt t="10668" x="9150350" y="5287963"/>
          <p14:tracePt t="10722" x="9159875" y="5287963"/>
          <p14:tracePt t="10893" x="9150350" y="5287963"/>
          <p14:tracePt t="10903" x="9142413" y="5287963"/>
          <p14:tracePt t="10920" x="9142413" y="5295900"/>
          <p14:tracePt t="10923" x="9132888" y="5295900"/>
          <p14:tracePt t="10930" x="9123363" y="5295900"/>
          <p14:tracePt t="10933" x="9113838" y="5295900"/>
          <p14:tracePt t="10940" x="9105900" y="5295900"/>
          <p14:tracePt t="10943" x="9096375" y="5305425"/>
          <p14:tracePt t="10955" x="9086850" y="5305425"/>
          <p14:tracePt t="10959" x="9069388" y="5305425"/>
          <p14:tracePt t="10963" x="9050338" y="5314950"/>
          <p14:tracePt t="10970" x="9040813" y="5314950"/>
          <p14:tracePt t="10973" x="9023350" y="5314950"/>
          <p14:tracePt t="10980" x="9004300" y="5314950"/>
          <p14:tracePt t="10990" x="8986838" y="5314950"/>
          <p14:tracePt t="10996" x="8967788" y="5314950"/>
          <p14:tracePt t="11006" x="8950325" y="5324475"/>
          <p14:tracePt t="11009" x="8940800" y="5324475"/>
          <p14:tracePt t="11021" x="8931275" y="5324475"/>
          <p14:tracePt t="11026" x="8921750" y="5324475"/>
          <p14:tracePt t="11037" x="8904288" y="5324475"/>
          <p14:tracePt t="11045" x="8885238" y="5324475"/>
          <p14:tracePt t="11049" x="8877300" y="5324475"/>
          <p14:tracePt t="11056" x="8867775" y="5324475"/>
          <p14:tracePt t="11065" x="8848725" y="5324475"/>
          <p14:tracePt t="11072" x="8831263" y="5324475"/>
          <p14:tracePt t="11075" x="8821738" y="5324475"/>
          <p14:tracePt t="11079" x="8812213" y="5324475"/>
          <p14:tracePt t="11086" x="8794750" y="5324475"/>
          <p14:tracePt t="11096" x="8775700" y="5324475"/>
          <p14:tracePt t="11101" x="8758238" y="5324475"/>
          <p14:tracePt t="11106" x="8739188" y="5324475"/>
          <p14:tracePt t="11110" x="8721725" y="5324475"/>
          <p14:tracePt t="11115" x="8702675" y="5324475"/>
          <p14:tracePt t="11122" x="8694738" y="5324475"/>
          <p14:tracePt t="11126" x="8675688" y="5324475"/>
          <p14:tracePt t="11132" x="8658225" y="5332413"/>
          <p14:tracePt t="11137" x="8639175" y="5332413"/>
          <p14:tracePt t="11145" x="8629650" y="5332413"/>
          <p14:tracePt t="11152" x="8612188" y="5332413"/>
          <p14:tracePt t="11156" x="8602663" y="5332413"/>
          <p14:tracePt t="11162" x="8593138" y="5332413"/>
          <p14:tracePt t="11166" x="8585200" y="5332413"/>
          <p14:tracePt t="11172" x="8566150" y="5332413"/>
          <p14:tracePt t="11181" x="8556625" y="5332413"/>
          <p14:tracePt t="11185" x="8548688" y="5332413"/>
          <p14:tracePt t="11191" x="8529638" y="5332413"/>
          <p14:tracePt t="11195" x="8520113" y="5332413"/>
          <p14:tracePt t="11206" x="8502650" y="5332413"/>
          <p14:tracePt t="11215" x="8493125" y="5332413"/>
          <p14:tracePt t="11228" x="8475663" y="5332413"/>
          <p14:tracePt t="11232" x="8466138" y="5332413"/>
          <p14:tracePt t="11239" x="8456613" y="5332413"/>
          <p14:tracePt t="11241" x="8439150" y="5332413"/>
          <p14:tracePt t="11247" x="8429625" y="5332413"/>
          <p14:tracePt t="11252" x="8420100" y="5332413"/>
          <p14:tracePt t="11261" x="8402638" y="5324475"/>
          <p14:tracePt t="11268" x="8393113" y="5324475"/>
          <p14:tracePt t="11277" x="8383588" y="5324475"/>
          <p14:tracePt t="11282" x="8374063" y="5324475"/>
          <p14:tracePt t="11289" x="8366125" y="5324475"/>
          <p14:tracePt t="11291" x="8356600" y="5324475"/>
          <p14:tracePt t="11302" x="8347075" y="5324475"/>
          <p14:tracePt t="11312" x="8337550" y="5324475"/>
          <p14:tracePt t="11327" x="8329613" y="5324475"/>
          <p14:tracePt t="11333" x="8320088" y="5324475"/>
          <p14:tracePt t="11343" x="8310563" y="5324475"/>
          <p14:tracePt t="11348" x="8301038" y="5324475"/>
          <p14:tracePt t="11362" x="8293100" y="5324475"/>
          <p14:tracePt t="11368" x="8283575" y="5324475"/>
          <p14:tracePt t="11374" x="8264525" y="5324475"/>
          <p14:tracePt t="11380" x="8247063" y="5314950"/>
          <p14:tracePt t="11383" x="8237538" y="5314950"/>
          <p14:tracePt t="11389" x="8228013" y="5314950"/>
          <p14:tracePt t="11393" x="8201025" y="5314950"/>
          <p14:tracePt t="11399" x="8191500" y="5314950"/>
          <p14:tracePt t="11403" x="8183563" y="5314950"/>
          <p14:tracePt t="11410" x="8164513" y="5314950"/>
          <p14:tracePt t="11413" x="8147050" y="5314950"/>
          <p14:tracePt t="11422" x="8137525" y="5314950"/>
          <p14:tracePt t="11423" x="8118475" y="5314950"/>
          <p14:tracePt t="11430" x="8108950" y="5305425"/>
          <p14:tracePt t="11433" x="8101013" y="5305425"/>
          <p14:tracePt t="11445" x="8081963" y="5305425"/>
          <p14:tracePt t="11449" x="8072438" y="5305425"/>
          <p14:tracePt t="11459" x="8064500" y="5305425"/>
          <p14:tracePt t="11466" x="8054975" y="5305425"/>
          <p14:tracePt t="11475" x="8045450" y="5305425"/>
          <p14:tracePt t="11499" x="8035925" y="5305425"/>
          <p14:tracePt t="11510" x="8027988" y="5305425"/>
          <p14:tracePt t="11516" x="8018463" y="5305425"/>
          <p14:tracePt t="11526" x="8008938" y="5305425"/>
          <p14:tracePt t="11537" x="7999413" y="5305425"/>
          <p14:tracePt t="11539" x="7991475" y="5305425"/>
          <p14:tracePt t="11550" x="7981950" y="5305425"/>
          <p14:tracePt t="11555" x="7962900" y="5295900"/>
          <p14:tracePt t="11560" x="7945438" y="5295900"/>
          <p14:tracePt t="11565" x="7935913" y="5295900"/>
          <p14:tracePt t="11572" x="7918450" y="5295900"/>
          <p14:tracePt t="11575" x="7899400" y="5295900"/>
          <p14:tracePt t="11582" x="7881938" y="5295900"/>
          <p14:tracePt t="11587" x="7862888" y="5295900"/>
          <p14:tracePt t="11591" x="7853363" y="5295900"/>
          <p14:tracePt t="11595" x="7835900" y="5295900"/>
          <p14:tracePt t="11601" x="7816850" y="5295900"/>
          <p14:tracePt t="11606" x="7799388" y="5295900"/>
          <p14:tracePt t="11612" x="7780338" y="5295900"/>
          <p14:tracePt t="11615" x="7772400" y="5295900"/>
          <p14:tracePt t="11622" x="7753350" y="5295900"/>
          <p14:tracePt t="11626" x="7743825" y="5295900"/>
          <p14:tracePt t="11636" x="7735888" y="5295900"/>
          <p14:tracePt t="11665" x="7726363" y="5295900"/>
          <p14:tracePt t="11858" x="7743825" y="5295900"/>
          <p14:tracePt t="11863" x="7743825" y="5287963"/>
          <p14:tracePt t="11867" x="7772400" y="5287963"/>
          <p14:tracePt t="11873" x="7808913" y="5287963"/>
          <p14:tracePt t="11877" x="7816850" y="5287963"/>
          <p14:tracePt t="11883" x="7835900" y="5278438"/>
          <p14:tracePt t="11889" x="7881938" y="5278438"/>
          <p14:tracePt t="11894" x="7899400" y="5278438"/>
          <p14:tracePt t="11908" x="7999413" y="5278438"/>
          <p14:tracePt t="11913" x="8054975" y="5278438"/>
          <p14:tracePt t="11921" x="8081963" y="5278438"/>
          <p14:tracePt t="11923" x="8137525" y="5278438"/>
          <p14:tracePt t="11930" x="8164513" y="5278438"/>
          <p14:tracePt t="11933" x="8220075" y="5278438"/>
          <p14:tracePt t="11939" x="8247063" y="5278438"/>
          <p14:tracePt t="11943" x="8301038" y="5278438"/>
          <p14:tracePt t="11949" x="8337550" y="5278438"/>
          <p14:tracePt t="11953" x="8366125" y="5278438"/>
          <p14:tracePt t="11959" x="8393113" y="5278438"/>
          <p14:tracePt t="11963" x="8429625" y="5278438"/>
          <p14:tracePt t="11972" x="8466138" y="5278438"/>
          <p14:tracePt t="11973" x="8502650" y="5278438"/>
          <p14:tracePt t="11979" x="8520113" y="5278438"/>
          <p14:tracePt t="11983" x="8548688" y="5278438"/>
          <p14:tracePt t="11989" x="8566150" y="5278438"/>
          <p14:tracePt t="11993" x="8593138" y="5278438"/>
          <p14:tracePt t="12000" x="8612188" y="5278438"/>
          <p14:tracePt t="12004" x="8621713" y="5278438"/>
          <p14:tracePt t="12009" x="8639175" y="5278438"/>
          <p14:tracePt t="12013" x="8658225" y="5278438"/>
          <p14:tracePt t="12022" x="8666163" y="5268913"/>
          <p14:tracePt t="12023" x="8685213" y="5268913"/>
          <p14:tracePt t="12037" x="8702675" y="5268913"/>
          <p14:tracePt t="12039" x="8712200" y="5268913"/>
          <p14:tracePt t="12045" x="8731250" y="5268913"/>
          <p14:tracePt t="12049" x="8739188" y="5268913"/>
          <p14:tracePt t="12056" x="8748713" y="5268913"/>
          <p14:tracePt t="12059" x="8758238" y="5268913"/>
          <p14:tracePt t="12065" x="8767763" y="5268913"/>
          <p14:tracePt t="12071" x="8775700" y="5268913"/>
          <p14:tracePt t="12075" x="8785225" y="5268913"/>
          <p14:tracePt t="12079" x="8794750" y="5268913"/>
          <p14:tracePt t="12087" x="8804275" y="5259388"/>
          <p14:tracePt t="12089" x="8812213" y="5259388"/>
          <p14:tracePt t="12095" x="8821738" y="5259388"/>
          <p14:tracePt t="12106" x="8840788" y="5259388"/>
          <p14:tracePt t="12110" x="8848725" y="5259388"/>
          <p14:tracePt t="12115" x="8858250" y="5259388"/>
          <p14:tracePt t="12121" x="8867775" y="5259388"/>
          <p14:tracePt t="12126" x="8877300" y="5259388"/>
          <p14:tracePt t="12137" x="8885238" y="5259388"/>
          <p14:tracePt t="12146" x="8894763" y="5259388"/>
          <p14:tracePt t="12152" x="8904288" y="5259388"/>
          <p14:tracePt t="12159" x="8913813" y="5259388"/>
          <p14:tracePt t="12165" x="8921750" y="5259388"/>
          <p14:tracePt t="12172" x="8931275" y="5259388"/>
          <p14:tracePt t="12388" x="8940800" y="5259388"/>
          <p14:tracePt t="12394" x="8940800" y="5251450"/>
          <p14:tracePt t="12418" x="8950325" y="5251450"/>
          <p14:tracePt t="12424" x="8959850" y="5251450"/>
          <p14:tracePt t="12428" x="8967788" y="5251450"/>
          <p14:tracePt t="12434" x="8986838" y="5251450"/>
          <p14:tracePt t="12439" x="9004300" y="5251450"/>
          <p14:tracePt t="12443" x="9040813" y="5251450"/>
          <p14:tracePt t="12447" x="9059863" y="5251450"/>
          <p14:tracePt t="12455" x="9086850" y="5251450"/>
          <p14:tracePt t="12459" x="9132888" y="5251450"/>
          <p14:tracePt t="12463" x="9159875" y="5251450"/>
          <p14:tracePt t="12468" x="9205913" y="5241925"/>
          <p14:tracePt t="12473" x="9232900" y="5241925"/>
          <p14:tracePt t="12478" x="9242425" y="5241925"/>
          <p14:tracePt t="12483" x="9242425" y="5268913"/>
          <p14:tracePt t="12489" x="9242425" y="5295900"/>
          <p14:tracePt t="12493" x="9242425" y="5314950"/>
          <p14:tracePt t="12497" x="9232900" y="5324475"/>
          <p14:tracePt t="12505" x="9223375" y="5324475"/>
          <p14:tracePt t="12775" x="9215438" y="5324475"/>
          <p14:tracePt t="12781" x="9196388" y="5305425"/>
          <p14:tracePt t="12785" x="9178925" y="5295900"/>
          <p14:tracePt t="12791" x="9178925" y="5278438"/>
          <p14:tracePt t="12795" x="9169400" y="5259388"/>
          <p14:tracePt t="12801" x="9159875" y="5251450"/>
          <p14:tracePt t="12805" x="9159875" y="5241925"/>
          <p14:tracePt t="12815" x="9150350" y="5232400"/>
          <p14:tracePt t="12822" x="9150350" y="5222875"/>
          <p14:tracePt t="12828" x="9150350" y="5214938"/>
          <p14:tracePt t="12831" x="9142413" y="5205413"/>
          <p14:tracePt t="12837" x="9142413" y="5195888"/>
          <p14:tracePt t="12842" x="9142413" y="5186363"/>
          <p14:tracePt t="12845" x="9132888" y="5186363"/>
          <p14:tracePt t="12852" x="9123363" y="5168900"/>
          <p14:tracePt t="12857" x="9123363" y="5149850"/>
          <p14:tracePt t="12861" x="9113838" y="5132388"/>
          <p14:tracePt t="12867" x="9105900" y="5122863"/>
          <p14:tracePt t="12872" x="9096375" y="5105400"/>
          <p14:tracePt t="12877" x="9077325" y="5076825"/>
          <p14:tracePt t="12882" x="9069388" y="5059363"/>
          <p14:tracePt t="12889" x="9059863" y="5040313"/>
          <p14:tracePt t="12891" x="9050338" y="5032375"/>
          <p14:tracePt t="12897" x="9040813" y="5013325"/>
          <p14:tracePt t="12902" x="9032875" y="5003800"/>
          <p14:tracePt t="12923" x="9013825" y="4976813"/>
          <p14:tracePt t="12927" x="9004300" y="4967288"/>
          <p14:tracePt t="12931" x="9004300" y="4959350"/>
          <p14:tracePt t="12939" x="8996363" y="4940300"/>
          <p14:tracePt t="12943" x="8986838" y="4930775"/>
          <p14:tracePt t="12947" x="8977313" y="4922838"/>
          <p14:tracePt t="12956" x="8959850" y="4903788"/>
          <p14:tracePt t="12962" x="8940800" y="4903788"/>
          <p14:tracePt t="12968" x="8921750" y="4884738"/>
          <p14:tracePt t="12972" x="8904288" y="4876800"/>
          <p14:tracePt t="12977" x="8894763" y="4867275"/>
          <p14:tracePt t="12981" x="8885238" y="4867275"/>
          <p14:tracePt t="13018" x="8885238" y="4857750"/>
          <p14:tracePt t="13041" x="8877300" y="4857750"/>
          <p14:tracePt t="13062" x="8867775" y="4857750"/>
          <p14:tracePt t="13077" x="8858250" y="4857750"/>
          <p14:tracePt t="13154" x="8858250" y="4848225"/>
          <p14:tracePt t="13250" x="8848725" y="4840288"/>
          <p14:tracePt t="13259" x="8848725" y="4821238"/>
          <p14:tracePt t="13264" x="8840788" y="4821238"/>
          <p14:tracePt t="13270" x="8831263" y="4803775"/>
          <p14:tracePt t="13275" x="8821738" y="4794250"/>
          <p14:tracePt t="13279" x="8804275" y="4784725"/>
          <p14:tracePt t="13289" x="8785225" y="4767263"/>
          <p14:tracePt t="13295" x="8775700" y="4757738"/>
          <p14:tracePt t="13299" x="8758238" y="4738688"/>
          <p14:tracePt t="13306" x="8748713" y="4721225"/>
          <p14:tracePt t="13309" x="8731250" y="4711700"/>
          <p14:tracePt t="13313" x="8721725" y="4711700"/>
          <p14:tracePt t="13320" x="8702675" y="4694238"/>
          <p14:tracePt t="13326" x="8685213" y="4694238"/>
          <p14:tracePt t="13329" x="8675688" y="4675188"/>
          <p14:tracePt t="13337" x="8658225" y="4665663"/>
          <p14:tracePt t="13339" x="8639175" y="4657725"/>
          <p14:tracePt t="13345" x="8621713" y="4648200"/>
          <p14:tracePt t="13349" x="8602663" y="4648200"/>
          <p14:tracePt t="13356" x="8585200" y="4629150"/>
          <p14:tracePt t="13360" x="8556625" y="4621213"/>
          <p14:tracePt t="13366" x="8520113" y="4621213"/>
          <p14:tracePt t="13371" x="8493125" y="4602163"/>
          <p14:tracePt t="13375" x="8475663" y="4592638"/>
          <p14:tracePt t="13379" x="8447088" y="4584700"/>
          <p14:tracePt t="13387" x="8429625" y="4584700"/>
          <p14:tracePt t="13390" x="8383588" y="4575175"/>
          <p14:tracePt t="13395" x="8356600" y="4565650"/>
          <p14:tracePt t="13399" x="8329613" y="4556125"/>
          <p14:tracePt t="13406" x="8293100" y="4548188"/>
          <p14:tracePt t="13411" x="8274050" y="4548188"/>
          <p14:tracePt t="13415" x="8247063" y="4538663"/>
          <p14:tracePt t="13422" x="8210550" y="4538663"/>
          <p14:tracePt t="13426" x="8191500" y="4529138"/>
          <p14:tracePt t="13429" x="8174038" y="4529138"/>
          <p14:tracePt t="13438" x="8154988" y="4529138"/>
          <p14:tracePt t="13441" x="8137525" y="4519613"/>
          <p14:tracePt t="13452" x="8128000" y="4519613"/>
          <p14:tracePt t="13456" x="8118475" y="4519613"/>
          <p14:tracePt t="13462" x="8108950" y="4519613"/>
          <p14:tracePt t="13472" x="8101013" y="4519613"/>
          <p14:tracePt t="13475" x="8091488" y="4519613"/>
          <p14:tracePt t="13488" x="8081963" y="4511675"/>
          <p14:tracePt t="13496" x="8072438" y="4511675"/>
          <p14:tracePt t="13502" x="8064500" y="4502150"/>
          <p14:tracePt t="13506" x="8054975" y="4502150"/>
          <p14:tracePt t="13512" x="8045450" y="4502150"/>
          <p14:tracePt t="13522" x="8035925" y="4492625"/>
          <p14:tracePt t="13536" x="8027988" y="4483100"/>
          <p14:tracePt t="13541" x="8018463" y="4483100"/>
          <p14:tracePt t="13553" x="8008938" y="4475163"/>
          <p14:tracePt t="13558" x="7999413" y="4475163"/>
          <p14:tracePt t="13577" x="7991475" y="4475163"/>
          <p14:tracePt t="13591" x="7981950" y="4475163"/>
          <p14:tracePt t="13597" x="7981950" y="4465638"/>
          <p14:tracePt t="13601" x="7981950" y="4456113"/>
          <p14:tracePt t="13611" x="7981950" y="4446588"/>
          <p14:tracePt t="13617" x="7972425" y="4446588"/>
          <p14:tracePt t="13622" x="7972425" y="4429125"/>
          <p14:tracePt t="13627" x="7962900" y="4429125"/>
          <p14:tracePt t="13638" x="7962900" y="4410075"/>
          <p14:tracePt t="13655" x="7954963" y="4410075"/>
          <p14:tracePt t="13677" x="7954963" y="4402138"/>
          <p14:tracePt t="13689" x="7945438" y="4402138"/>
          <p14:tracePt t="13694" x="7945438" y="4392613"/>
          <p14:tracePt t="13718" x="7935913" y="4392613"/>
          <p14:tracePt t="13724" x="7935913" y="4383088"/>
          <p14:tracePt t="13743" x="7926388" y="4383088"/>
          <p14:tracePt t="13760" x="7926388" y="4373563"/>
          <p14:tracePt t="13773" x="7918450" y="4373563"/>
          <p14:tracePt t="13779" x="7918450" y="4365625"/>
          <p14:tracePt t="13939" x="7926388" y="4365625"/>
          <p14:tracePt t="13949" x="7945438" y="4365625"/>
          <p14:tracePt t="13956" x="7954963" y="4356100"/>
          <p14:tracePt t="13961" x="7962900" y="4356100"/>
          <p14:tracePt t="13966" x="7981950" y="4356100"/>
          <p14:tracePt t="13971" x="7999413" y="4356100"/>
          <p14:tracePt t="13975" x="8018463" y="4356100"/>
          <p14:tracePt t="13980" x="8035925" y="4356100"/>
          <p14:tracePt t="13987" x="8045450" y="4356100"/>
          <p14:tracePt t="13991" x="8064500" y="4356100"/>
          <p14:tracePt t="13996" x="8081963" y="4356100"/>
          <p14:tracePt t="13999" x="8101013" y="4356100"/>
          <p14:tracePt t="14006" x="8108950" y="4356100"/>
          <p14:tracePt t="14011" x="8128000" y="4356100"/>
          <p14:tracePt t="14016" x="8147050" y="4356100"/>
          <p14:tracePt t="14022" x="8154988" y="4356100"/>
          <p14:tracePt t="14026" x="8174038" y="4356100"/>
          <p14:tracePt t="14031" x="8183563" y="4356100"/>
          <p14:tracePt t="14037" x="8191500" y="4356100"/>
          <p14:tracePt t="14041" x="8201025" y="4356100"/>
          <p14:tracePt t="14046" x="8210550" y="4356100"/>
          <p14:tracePt t="14053" x="8220075" y="4356100"/>
          <p14:tracePt t="14056" x="8228013" y="4356100"/>
          <p14:tracePt t="14062" x="8247063" y="4356100"/>
          <p14:tracePt t="14072" x="8256588" y="4356100"/>
          <p14:tracePt t="14076" x="8264525" y="4356100"/>
          <p14:tracePt t="14082" x="8274050" y="4356100"/>
          <p14:tracePt t="14087" x="8283575" y="4356100"/>
          <p14:tracePt t="14091" x="8293100" y="4356100"/>
          <p14:tracePt t="14103" x="8301038" y="4356100"/>
          <p14:tracePt t="14111" x="8310563" y="4356100"/>
          <p14:tracePt t="14117" x="8320088" y="4356100"/>
          <p14:tracePt t="14127" x="8329613" y="4356100"/>
          <p14:tracePt t="14131" x="8337550" y="4356100"/>
          <p14:tracePt t="14141" x="8347075" y="4356100"/>
          <p14:tracePt t="14153" x="8356600" y="4356100"/>
          <p14:tracePt t="14168" x="8366125" y="4356100"/>
          <p14:tracePt t="14177" x="8374063" y="4356100"/>
          <p14:tracePt t="14189" x="8383588" y="4365625"/>
          <p14:tracePt t="14197" x="8393113" y="4365625"/>
          <p14:tracePt t="14208" x="8402638" y="4365625"/>
          <p14:tracePt t="14227" x="8410575" y="4365625"/>
          <p14:tracePt t="14284" x="8420100" y="4365625"/>
          <p14:tracePt t="14343" x="8429625" y="4365625"/>
          <p14:tracePt t="14363" x="8439150" y="4365625"/>
          <p14:tracePt t="14450" x="8439150" y="4373563"/>
          <p14:tracePt t="14748" x="8447088" y="4373563"/>
          <p14:tracePt t="14767" x="8466138" y="4373563"/>
          <p14:tracePt t="14781" x="8475663" y="4373563"/>
          <p14:tracePt t="14798" x="8483600" y="4373563"/>
          <p14:tracePt t="14808" x="8493125" y="4373563"/>
          <p14:tracePt t="14823" x="8502650" y="4373563"/>
          <p14:tracePt t="14848" x="8512175" y="4373563"/>
          <p14:tracePt t="14868" x="8520113" y="4373563"/>
          <p14:tracePt t="14889" x="8529638" y="4373563"/>
          <p14:tracePt t="14923" x="8539163" y="4373563"/>
          <p14:tracePt t="14929" x="8548688" y="4373563"/>
          <p14:tracePt t="14938" x="8556625" y="4373563"/>
          <p14:tracePt t="14949" x="8566150" y="4373563"/>
          <p14:tracePt t="14959" x="8575675" y="4373563"/>
          <p14:tracePt t="14983" x="8585200" y="4373563"/>
          <p14:tracePt t="15016" x="8593138" y="4373563"/>
          <p14:tracePt t="15023" x="8602663" y="4373563"/>
          <p14:tracePt t="15045" x="8612188" y="4373563"/>
          <p14:tracePt t="15049" x="8621713" y="4373563"/>
          <p14:tracePt t="15055" x="8629650" y="4373563"/>
          <p14:tracePt t="15079" x="8639175" y="4373563"/>
          <p14:tracePt t="15090" x="8648700" y="4373563"/>
          <p14:tracePt t="15100" x="8658225" y="4373563"/>
          <p14:tracePt t="15115" x="8666163" y="4373563"/>
          <p14:tracePt t="15125" x="8675688" y="4373563"/>
          <p14:tracePt t="15138" x="8685213" y="4373563"/>
          <p14:tracePt t="15142" x="8694738" y="4373563"/>
          <p14:tracePt t="15145" x="8702675" y="4373563"/>
          <p14:tracePt t="15153" x="8712200" y="4373563"/>
          <p14:tracePt t="15156" x="8721725" y="4383088"/>
          <p14:tracePt t="15159" x="8731250" y="4383088"/>
          <p14:tracePt t="15172" x="8748713" y="4383088"/>
          <p14:tracePt t="15188" x="8758238" y="4383088"/>
          <p14:tracePt t="15241" x="8767763" y="4383088"/>
          <p14:tracePt t="15932" x="8758238" y="4383088"/>
          <p14:tracePt t="15938" x="8739188" y="4373563"/>
          <p14:tracePt t="15941" x="8721725" y="4356100"/>
          <p14:tracePt t="15947" x="8712200" y="4356100"/>
          <p14:tracePt t="15955" x="8702675" y="4346575"/>
          <p14:tracePt t="15957" x="8702675" y="4337050"/>
          <p14:tracePt t="15968" x="8694738" y="4337050"/>
          <p14:tracePt t="16023" x="8685213" y="4337050"/>
          <p14:tracePt t="16028" x="8675688" y="4337050"/>
          <p14:tracePt t="16033" x="8666163" y="4337050"/>
          <p14:tracePt t="16038" x="8648700" y="4337050"/>
          <p14:tracePt t="16043" x="8629650" y="4337050"/>
          <p14:tracePt t="16049" x="8612188" y="4337050"/>
          <p14:tracePt t="16055" x="8585200" y="4346575"/>
          <p14:tracePt t="16057" x="8556625" y="4356100"/>
          <p14:tracePt t="16063" x="8539163" y="4356100"/>
          <p14:tracePt t="16071" x="8512175" y="4356100"/>
          <p14:tracePt t="16074" x="8475663" y="4356100"/>
          <p14:tracePt t="16079" x="8456613" y="4365625"/>
          <p14:tracePt t="16083" x="8447088" y="4365625"/>
          <p14:tracePt t="16088" x="8410575" y="4383088"/>
          <p14:tracePt t="16094" x="8383588" y="4383088"/>
          <p14:tracePt t="16100" x="8356600" y="4383088"/>
          <p14:tracePt t="16105" x="8337550" y="4383088"/>
          <p14:tracePt t="16109" x="8320088" y="4392613"/>
          <p14:tracePt t="16114" x="8301038" y="4392613"/>
          <p14:tracePt t="16121" x="8274050" y="4392613"/>
          <p14:tracePt t="16124" x="8264525" y="4392613"/>
          <p14:tracePt t="16130" x="8247063" y="4392613"/>
          <p14:tracePt t="16133" x="8228013" y="4402138"/>
          <p14:tracePt t="16139" x="8210550" y="4402138"/>
          <p14:tracePt t="16144" x="8201025" y="4402138"/>
          <p14:tracePt t="16149" x="8183563" y="4402138"/>
          <p14:tracePt t="16159" x="8164513" y="4402138"/>
          <p14:tracePt t="16163" x="8154988" y="4402138"/>
          <p14:tracePt t="16171" x="8147050" y="4402138"/>
          <p14:tracePt t="16179" x="8128000" y="4402138"/>
          <p14:tracePt t="16190" x="8118475" y="4402138"/>
          <p14:tracePt t="16199" x="8108950" y="4402138"/>
          <p14:tracePt t="16205" x="8101013" y="4402138"/>
          <p14:tracePt t="16210" x="8091488" y="4402138"/>
          <p14:tracePt t="16215" x="8081963" y="4402138"/>
          <p14:tracePt t="16221" x="8072438" y="4402138"/>
          <p14:tracePt t="16225" x="8054975" y="4402138"/>
          <p14:tracePt t="16237" x="8035925" y="4402138"/>
          <p14:tracePt t="16240" x="8018463" y="4402138"/>
          <p14:tracePt t="16246" x="7999413" y="4402138"/>
          <p14:tracePt t="16250" x="7981950" y="4402138"/>
          <p14:tracePt t="16255" x="7962900" y="4402138"/>
          <p14:tracePt t="16260" x="7954963" y="4402138"/>
          <p14:tracePt t="16266" x="7935913" y="4402138"/>
          <p14:tracePt t="16271" x="7926388" y="4402138"/>
          <p14:tracePt t="16276" x="7918450" y="4402138"/>
          <p14:tracePt t="16279" x="7908925" y="4402138"/>
          <p14:tracePt t="16288" x="7899400" y="4402138"/>
          <p14:tracePt t="16291" x="7889875" y="4402138"/>
          <p14:tracePt t="16299" x="7881938" y="4402138"/>
          <p14:tracePt t="16309" x="7872413" y="4402138"/>
          <p14:tracePt t="16547" x="7872413" y="4419600"/>
          <p14:tracePt t="16554" x="7881938" y="4429125"/>
          <p14:tracePt t="16558" x="7889875" y="4456113"/>
          <p14:tracePt t="16563" x="7899400" y="4475163"/>
          <p14:tracePt t="16568" x="7926388" y="4519613"/>
          <p14:tracePt t="16573" x="7935913" y="4548188"/>
          <p14:tracePt t="16578" x="7945438" y="4584700"/>
          <p14:tracePt t="16583" x="7954963" y="4621213"/>
          <p14:tracePt t="16588" x="7962900" y="4665663"/>
          <p14:tracePt t="16594" x="7972425" y="4702175"/>
          <p14:tracePt t="16598" x="7981950" y="4738688"/>
          <p14:tracePt t="16605" x="7981950" y="4767263"/>
          <p14:tracePt t="16607" x="8008938" y="4811713"/>
          <p14:tracePt t="16613" x="8008938" y="4830763"/>
          <p14:tracePt t="16618" x="8018463" y="4857750"/>
          <p14:tracePt t="16623" x="8027988" y="4876800"/>
          <p14:tracePt t="16628" x="8027988" y="4894263"/>
          <p14:tracePt t="16633" x="8035925" y="4913313"/>
          <p14:tracePt t="16638" x="8035925" y="4930775"/>
          <p14:tracePt t="16643" x="8035925" y="4940300"/>
          <p14:tracePt t="16647" x="8035925" y="4959350"/>
          <p14:tracePt t="16655" x="8035925" y="4967288"/>
          <p14:tracePt t="16659" x="8045450" y="4976813"/>
          <p14:tracePt t="16663" x="8045450" y="4995863"/>
          <p14:tracePt t="16671" x="8045450" y="5013325"/>
          <p14:tracePt t="16674" x="8045450" y="5022850"/>
          <p14:tracePt t="16679" x="8045450" y="5032375"/>
          <p14:tracePt t="16683" x="8045450" y="5040313"/>
          <p14:tracePt t="16693" x="8045450" y="5049838"/>
          <p14:tracePt t="16705" x="8045450" y="5059363"/>
          <p14:tracePt t="16713" x="8045450" y="5076825"/>
          <p14:tracePt t="16729" x="8045450" y="5086350"/>
          <p14:tracePt t="16740" x="8045450" y="5095875"/>
          <p14:tracePt t="16775" x="8045450" y="5105400"/>
          <p14:tracePt t="16806" x="8045450" y="5113338"/>
          <p14:tracePt t="16810" x="8045450" y="5122863"/>
          <p14:tracePt t="16815" x="8035925" y="5132388"/>
          <p14:tracePt t="16821" x="8027988" y="5141913"/>
          <p14:tracePt t="16825" x="8018463" y="5149850"/>
          <p14:tracePt t="16830" x="8018463" y="5159375"/>
          <p14:tracePt t="16836" x="8008938" y="5159375"/>
          <p14:tracePt t="16839" x="8008938" y="5168900"/>
          <p14:tracePt t="16846" x="8008938" y="5178425"/>
          <p14:tracePt t="16855" x="8008938" y="5186363"/>
          <p14:tracePt t="16876" x="8008938" y="5195888"/>
          <p14:tracePt t="16915" x="8008938" y="5205413"/>
          <p14:tracePt t="16925" x="7999413" y="5205413"/>
          <p14:tracePt t="16937" x="7991475" y="5214938"/>
          <p14:tracePt t="16952" x="7991475" y="5222875"/>
          <p14:tracePt t="16961" x="7981950" y="5232400"/>
          <p14:tracePt t="16965" x="7981950" y="5241925"/>
          <p14:tracePt t="16972" x="7972425" y="5241925"/>
          <p14:tracePt t="16981" x="7972425" y="5251450"/>
          <p14:tracePt t="17078" x="7972425" y="5259388"/>
          <p14:tracePt t="17083" x="7981950" y="5259388"/>
          <p14:tracePt t="17091" x="7991475" y="5259388"/>
          <p14:tracePt t="17103" x="8008938" y="5259388"/>
          <p14:tracePt t="17111" x="8018463" y="5259388"/>
          <p14:tracePt t="17124" x="8027988" y="5259388"/>
          <p14:tracePt t="17127" x="8035925" y="5259388"/>
          <p14:tracePt t="17134" x="8045450" y="5259388"/>
          <p14:tracePt t="17143" x="8054975" y="5259388"/>
          <p14:tracePt t="17147" x="8064500" y="5259388"/>
          <p14:tracePt t="17168" x="8072438" y="5259388"/>
          <p14:tracePt t="17174" x="8081963" y="5259388"/>
          <p14:tracePt t="17177" x="8091488" y="5259388"/>
          <p14:tracePt t="17188" x="8101013" y="5259388"/>
          <p14:tracePt t="17193" x="8108950" y="5259388"/>
          <p14:tracePt t="17197" x="8118475" y="5259388"/>
          <p14:tracePt t="17205" x="8128000" y="5268913"/>
          <p14:tracePt t="17210" x="8137525" y="5268913"/>
          <p14:tracePt t="17214" x="8147050" y="5268913"/>
          <p14:tracePt t="17218" x="8154988" y="5268913"/>
          <p14:tracePt t="17223" x="8164513" y="5268913"/>
          <p14:tracePt t="17228" x="8174038" y="5268913"/>
          <p14:tracePt t="17233" x="8183563" y="5268913"/>
          <p14:tracePt t="17243" x="8191500" y="5268913"/>
          <p14:tracePt t="17250" x="8201025" y="5268913"/>
          <p14:tracePt t="17255" x="8210550" y="5268913"/>
          <p14:tracePt t="17260" x="8220075" y="5268913"/>
          <p14:tracePt t="17264" x="8228013" y="5268913"/>
          <p14:tracePt t="17271" x="8237538" y="5268913"/>
          <p14:tracePt t="17283" x="8256588" y="5268913"/>
          <p14:tracePt t="17293" x="8264525" y="5268913"/>
          <p14:tracePt t="17299" x="8274050" y="5268913"/>
          <p14:tracePt t="17305" x="8283575" y="5268913"/>
          <p14:tracePt t="17316" x="8293100" y="5268913"/>
          <p14:tracePt t="17329" x="8301038" y="5268913"/>
          <p14:tracePt t="17333" x="8310563" y="5268913"/>
          <p14:tracePt t="17340" x="8320088" y="5268913"/>
          <p14:tracePt t="17350" x="8329613" y="5268913"/>
          <p14:tracePt t="17360" x="8337550" y="5268913"/>
          <p14:tracePt t="17366" x="8347075" y="5268913"/>
          <p14:tracePt t="17386" x="8356600" y="5268913"/>
          <p14:tracePt t="17399" x="8366125" y="5268913"/>
          <p14:tracePt t="17405" x="8374063" y="5268913"/>
          <p14:tracePt t="17409" x="8383588" y="5268913"/>
          <p14:tracePt t="17415" x="8383588" y="5278438"/>
          <p14:tracePt t="17425" x="8393113" y="5278438"/>
          <p14:tracePt t="17429" x="8410575" y="5278438"/>
          <p14:tracePt t="17440" x="8420100" y="5278438"/>
          <p14:tracePt t="17445" x="8429625" y="5278438"/>
          <p14:tracePt t="17449" x="8439150" y="5278438"/>
          <p14:tracePt t="17459" x="8456613" y="5278438"/>
          <p14:tracePt t="17472" x="8466138" y="5278438"/>
          <p14:tracePt t="17482" x="8475663" y="5278438"/>
          <p14:tracePt t="17486" x="8483600" y="5278438"/>
          <p14:tracePt t="17491" x="8493125" y="5278438"/>
          <p14:tracePt t="17503" x="8502650" y="5278438"/>
          <p14:tracePt t="17512" x="8512175" y="5278438"/>
          <p14:tracePt t="17522" x="8520113" y="5278438"/>
          <p14:tracePt t="17532" x="8529638" y="5278438"/>
          <p14:tracePt t="17542" x="8539163" y="5278438"/>
          <p14:tracePt t="17546" x="8548688" y="5278438"/>
          <p14:tracePt t="17553" x="8556625" y="5278438"/>
          <p14:tracePt t="17558" x="8566150" y="5278438"/>
          <p14:tracePt t="17563" x="8575675" y="5278438"/>
          <p14:tracePt t="17573" x="8585200" y="5278438"/>
          <p14:tracePt t="17577" x="8593138" y="5287963"/>
          <p14:tracePt t="17583" x="8602663" y="5287963"/>
          <p14:tracePt t="17588" x="8612188" y="5287963"/>
          <p14:tracePt t="17593" x="8621713" y="5287963"/>
          <p14:tracePt t="17597" x="8629650" y="5287963"/>
          <p14:tracePt t="17614" x="8639175" y="5287963"/>
          <p14:tracePt t="17623" x="8648700" y="5287963"/>
          <p14:tracePt t="17638" x="8658225" y="5287963"/>
          <p14:tracePt t="17655" x="8666163" y="5287963"/>
          <p14:tracePt t="17659" x="8675688" y="5287963"/>
          <p14:tracePt t="17669" x="8685213" y="5287963"/>
          <p14:tracePt t="17683" x="8694738" y="5287963"/>
          <p14:tracePt t="17694" x="8702675" y="5287963"/>
          <p14:tracePt t="17700" x="8712200" y="5287963"/>
          <p14:tracePt t="17710" x="8721725" y="5287963"/>
          <p14:tracePt t="17714" x="8731250" y="5287963"/>
          <p14:tracePt t="17810" x="8739188" y="5287963"/>
          <p14:tracePt t="17850" x="8748713" y="5287963"/>
          <p14:tracePt t="17866" x="8758238" y="5287963"/>
          <p14:tracePt t="17887" x="8767763" y="5287963"/>
          <p14:tracePt t="17955" x="8775700" y="5287963"/>
          <p14:tracePt t="18284" x="8785225" y="5287963"/>
          <p14:tracePt t="18309" x="8794750" y="5287963"/>
          <p14:tracePt t="18323" x="8804275" y="5287963"/>
          <p14:tracePt t="18343" x="8812213" y="5287963"/>
          <p14:tracePt t="18359" x="8821738" y="5287963"/>
          <p14:tracePt t="18375" x="8831263" y="5287963"/>
          <p14:tracePt t="18386" x="8840788" y="5287963"/>
          <p14:tracePt t="18445" x="8848725" y="5287963"/>
          <p14:tracePt t="18470" x="8858250" y="5287963"/>
          <p14:tracePt t="18476" x="8867775" y="5287963"/>
          <p14:tracePt t="18489" x="8877300" y="5295900"/>
          <p14:tracePt t="18495" x="8885238" y="5295900"/>
          <p14:tracePt t="18505" x="8894763" y="5295900"/>
          <p14:tracePt t="18522" x="8904288" y="5295900"/>
          <p14:tracePt t="18532" x="8913813" y="5295900"/>
          <p14:tracePt t="18541" x="8921750" y="5295900"/>
          <p14:tracePt t="18556" x="8931275" y="5295900"/>
          <p14:tracePt t="18565" x="8940800" y="5295900"/>
          <p14:tracePt t="18575" x="8950325" y="5295900"/>
          <p14:tracePt t="18606" x="8959850" y="5295900"/>
          <p14:tracePt t="18628" x="8967788" y="5295900"/>
          <p14:tracePt t="18642" x="8977313" y="5295900"/>
          <p14:tracePt t="18652" x="8986838" y="5295900"/>
          <p14:tracePt t="18662" x="8996363" y="5295900"/>
          <p14:tracePt t="18671" x="9004300" y="5295900"/>
          <p14:tracePt t="18688" x="9023350" y="5295900"/>
          <p14:tracePt t="18697" x="9032875" y="5295900"/>
          <p14:tracePt t="18704" x="9040813" y="5295900"/>
          <p14:tracePt t="18707" x="9050338" y="5295900"/>
          <p14:tracePt t="18713" x="9059863" y="5295900"/>
          <p14:tracePt t="18721" x="9069388" y="5295900"/>
          <p14:tracePt t="18727" x="9077325" y="5295900"/>
          <p14:tracePt t="18734" x="9096375" y="5295900"/>
          <p14:tracePt t="18743" x="9113838" y="5295900"/>
          <p14:tracePt t="18755" x="9123363" y="5295900"/>
          <p14:tracePt t="18757" x="9132888" y="5295900"/>
          <p14:tracePt t="18769" x="9142413" y="5295900"/>
          <p14:tracePt t="18773" x="9150350" y="5295900"/>
          <p14:tracePt t="18777" x="9159875" y="5295900"/>
          <p14:tracePt t="18788" x="9178925" y="5295900"/>
          <p14:tracePt t="18797" x="9186863" y="5295900"/>
          <p14:tracePt t="18804" x="9196388" y="5295900"/>
          <p14:tracePt t="18821" x="9205913" y="5295900"/>
          <p14:tracePt t="18823" x="9215438" y="5295900"/>
          <p14:tracePt t="18827" x="9223375" y="5295900"/>
          <p14:tracePt t="18838" x="9232900" y="5295900"/>
          <p14:tracePt t="18843" x="9242425" y="5295900"/>
          <p14:tracePt t="18859" x="9251950" y="5295900"/>
          <p14:tracePt t="18863" x="9259888" y="5295900"/>
          <p14:tracePt t="18873" x="9278938" y="5295900"/>
          <p14:tracePt t="18883" x="9296400" y="5295900"/>
          <p14:tracePt t="18889" x="9305925" y="5295900"/>
          <p14:tracePt t="18893" x="9315450" y="5295900"/>
          <p14:tracePt t="18910" x="9324975" y="5295900"/>
          <p14:tracePt t="18913" x="9332913" y="5295900"/>
          <p14:tracePt t="18921" x="9342438" y="5295900"/>
          <p14:tracePt t="18933" x="9351963" y="5295900"/>
          <p14:tracePt t="19045" x="9332913" y="5305425"/>
          <p14:tracePt t="19050" x="9324975" y="5314950"/>
          <p14:tracePt t="19056" x="9315450" y="5314950"/>
          <p14:tracePt t="19059" x="9305925" y="5314950"/>
          <p14:tracePt t="19071" x="9288463" y="5314950"/>
          <p14:tracePt t="19076" x="9269413" y="5324475"/>
          <p14:tracePt t="19082" x="9251950" y="5324475"/>
          <p14:tracePt t="19085" x="9232900" y="5324475"/>
          <p14:tracePt t="19091" x="9205913" y="5324475"/>
          <p14:tracePt t="19095" x="9186863" y="5324475"/>
          <p14:tracePt t="19102" x="9169400" y="5324475"/>
          <p14:tracePt t="19105" x="9142413" y="5324475"/>
          <p14:tracePt t="19112" x="9123363" y="5324475"/>
          <p14:tracePt t="19115" x="9105900" y="5324475"/>
          <p14:tracePt t="19121" x="9086850" y="5324475"/>
          <p14:tracePt t="19126" x="9069388" y="5324475"/>
          <p14:tracePt t="19131" x="9050338" y="5324475"/>
          <p14:tracePt t="19136" x="9040813" y="5324475"/>
          <p14:tracePt t="19142" x="9023350" y="5332413"/>
          <p14:tracePt t="19146" x="9013825" y="5332413"/>
          <p14:tracePt t="19161" x="9004300" y="5332413"/>
          <p14:tracePt t="19166" x="8996363" y="5332413"/>
          <p14:tracePt t="19171" x="8986838" y="5332413"/>
          <p14:tracePt t="19177" x="8977313" y="5332413"/>
          <p14:tracePt t="19181" x="8967788" y="5332413"/>
          <p14:tracePt t="19187" x="8959850" y="5332413"/>
          <p14:tracePt t="19198" x="8950325" y="5332413"/>
          <p14:tracePt t="19204" x="8940800" y="5332413"/>
          <p14:tracePt t="19208" x="8921750" y="5332413"/>
          <p14:tracePt t="19211" x="8913813" y="5332413"/>
          <p14:tracePt t="19219" x="8904288" y="5332413"/>
          <p14:tracePt t="19221" x="8894763" y="5332413"/>
          <p14:tracePt t="19227" x="8885238" y="5332413"/>
          <p14:tracePt t="19231" x="8877300" y="5332413"/>
          <p14:tracePt t="19238" x="8867775" y="5332413"/>
          <p14:tracePt t="19241" x="8848725" y="5332413"/>
          <p14:tracePt t="19253" x="8831263" y="5332413"/>
          <p14:tracePt t="19257" x="8821738" y="5332413"/>
          <p14:tracePt t="19269" x="8804275" y="5332413"/>
          <p14:tracePt t="19271" x="8794750" y="5332413"/>
          <p14:tracePt t="19277" x="8785225" y="5332413"/>
          <p14:tracePt t="19281" x="8767763" y="5332413"/>
          <p14:tracePt t="19288" x="8748713" y="5332413"/>
          <p14:tracePt t="19293" x="8731250" y="5332413"/>
          <p14:tracePt t="19297" x="8712200" y="5332413"/>
          <p14:tracePt t="19308" x="8685213" y="5332413"/>
          <p14:tracePt t="19311" x="8666163" y="5332413"/>
          <p14:tracePt t="19319" x="8639175" y="5332413"/>
          <p14:tracePt t="19324" x="8621713" y="5332413"/>
          <p14:tracePt t="19327" x="8585200" y="5332413"/>
          <p14:tracePt t="19334" x="8575675" y="5332413"/>
          <p14:tracePt t="19338" x="8556625" y="5332413"/>
          <p14:tracePt t="19343" x="8520113" y="5332413"/>
          <p14:tracePt t="19348" x="8512175" y="5332413"/>
          <p14:tracePt t="19354" x="8502650" y="5332413"/>
          <p14:tracePt t="19358" x="8483600" y="5332413"/>
          <p14:tracePt t="19363" x="8466138" y="5332413"/>
          <p14:tracePt t="19369" x="8456613" y="5332413"/>
          <p14:tracePt t="19373" x="8439150" y="5332413"/>
          <p14:tracePt t="19377" x="8429625" y="5332413"/>
          <p14:tracePt t="19384" x="8420100" y="5332413"/>
          <p14:tracePt t="19388" x="8402638" y="5332413"/>
          <p14:tracePt t="19393" x="8393113" y="5332413"/>
          <p14:tracePt t="19398" x="8383588" y="5332413"/>
          <p14:tracePt t="19404" x="8366125" y="5332413"/>
          <p14:tracePt t="19410" x="8356600" y="5332413"/>
          <p14:tracePt t="19413" x="8347075" y="5332413"/>
          <p14:tracePt t="19421" x="8337550" y="5332413"/>
          <p14:tracePt t="19423" x="8329613" y="5332413"/>
          <p14:tracePt t="19427" x="8320088" y="5332413"/>
          <p14:tracePt t="19434" x="8301038" y="5332413"/>
          <p14:tracePt t="19439" x="8293100" y="5332413"/>
          <p14:tracePt t="19444" x="8283575" y="5332413"/>
          <p14:tracePt t="19454" x="8274050" y="5332413"/>
          <p14:tracePt t="19459" x="8256588" y="5332413"/>
          <p14:tracePt t="19464" x="8247063" y="5332413"/>
          <p14:tracePt t="19471" x="8228013" y="5332413"/>
          <p14:tracePt t="19473" x="8210550" y="5332413"/>
          <p14:tracePt t="19479" x="8191500" y="5332413"/>
          <p14:tracePt t="19484" x="8174038" y="5332413"/>
          <p14:tracePt t="19489" x="8164513" y="5332413"/>
          <p14:tracePt t="19494" x="8147050" y="5332413"/>
          <p14:tracePt t="19499" x="8137525" y="5332413"/>
          <p14:tracePt t="19504" x="8108950" y="5332413"/>
          <p14:tracePt t="19510" x="8091488" y="5332413"/>
          <p14:tracePt t="19513" x="8072438" y="5332413"/>
          <p14:tracePt t="19521" x="8054975" y="5332413"/>
          <p14:tracePt t="19525" x="8027988" y="5332413"/>
          <p14:tracePt t="19529" x="8008938" y="5332413"/>
          <p14:tracePt t="19533" x="7991475" y="5332413"/>
          <p14:tracePt t="19540" x="7972425" y="5332413"/>
          <p14:tracePt t="19543" x="7954963" y="5332413"/>
          <p14:tracePt t="19550" x="7935913" y="5332413"/>
          <p14:tracePt t="19556" x="7918450" y="5332413"/>
          <p14:tracePt t="19559" x="7908925" y="5332413"/>
          <p14:tracePt t="19565" x="7889875" y="5332413"/>
          <p14:tracePt t="19571" x="7881938" y="5332413"/>
          <p14:tracePt t="19575" x="7862888" y="5332413"/>
          <p14:tracePt t="19580" x="7853363" y="5332413"/>
          <p14:tracePt t="19586" x="7845425" y="5332413"/>
          <p14:tracePt t="19589" x="7835900" y="5332413"/>
          <p14:tracePt t="19600" x="7816850" y="5332413"/>
          <p14:tracePt t="19605" x="7808913" y="5332413"/>
          <p14:tracePt t="19609" x="7799388" y="5332413"/>
          <p14:tracePt t="19615" x="7780338" y="5332413"/>
          <p14:tracePt t="19621" x="7772400" y="5332413"/>
          <p14:tracePt t="19625" x="7762875" y="5332413"/>
          <p14:tracePt t="19629" x="7753350" y="5332413"/>
          <p14:tracePt t="19637" x="7743825" y="5332413"/>
          <p14:tracePt t="19645" x="7735888" y="5324475"/>
          <p14:tracePt t="19654" x="7716838" y="5324475"/>
          <p14:tracePt t="19662" x="7699375" y="5324475"/>
          <p14:tracePt t="19671" x="7689850" y="5324475"/>
          <p14:tracePt t="19675" x="7670800" y="5324475"/>
          <p14:tracePt t="19688" x="7670800" y="5314950"/>
          <p14:tracePt t="19691" x="7662863" y="5314950"/>
          <p14:tracePt t="19695" x="7653338" y="5314950"/>
          <p14:tracePt t="19751" x="7643813" y="5314950"/>
          <p14:tracePt t="19808" x="7643813" y="5305425"/>
          <p14:tracePt t="19811" x="7643813" y="5295900"/>
          <p14:tracePt t="19821" x="7643813" y="5287963"/>
          <p14:tracePt t="19827" x="7643813" y="5278438"/>
          <p14:tracePt t="19832" x="7643813" y="5259388"/>
          <p14:tracePt t="19842" x="7643813" y="5241925"/>
          <p14:tracePt t="19848" x="7643813" y="5222875"/>
          <p14:tracePt t="19853" x="7643813" y="5205413"/>
          <p14:tracePt t="19857" x="7634288" y="5186363"/>
          <p14:tracePt t="19861" x="7634288" y="5168900"/>
          <p14:tracePt t="19870" x="7634288" y="5159375"/>
          <p14:tracePt t="19873" x="7634288" y="5149850"/>
          <p14:tracePt t="19878" x="7626350" y="5132388"/>
          <p14:tracePt t="19881" x="7626350" y="5122863"/>
          <p14:tracePt t="19888" x="7626350" y="5113338"/>
          <p14:tracePt t="19897" x="7626350" y="5095875"/>
          <p14:tracePt t="19904" x="7626350" y="5086350"/>
          <p14:tracePt t="19943" x="7626350" y="5076825"/>
          <p14:tracePt t="20043" x="7634288" y="5076825"/>
          <p14:tracePt t="20054" x="7643813" y="5076825"/>
          <p14:tracePt t="20060" x="7653338" y="5076825"/>
          <p14:tracePt t="20063" x="7670800" y="5076825"/>
          <p14:tracePt t="20071" x="7689850" y="5076825"/>
          <p14:tracePt t="20074" x="7735888" y="5095875"/>
          <p14:tracePt t="20079" x="7753350" y="5095875"/>
          <p14:tracePt t="20083" x="7789863" y="5095875"/>
          <p14:tracePt t="20089" x="7826375" y="5105400"/>
          <p14:tracePt t="20093" x="7862888" y="5105400"/>
          <p14:tracePt t="20100" x="7918450" y="5113338"/>
          <p14:tracePt t="20105" x="7962900" y="5113338"/>
          <p14:tracePt t="20109" x="8018463" y="5113338"/>
          <p14:tracePt t="20116" x="8072438" y="5113338"/>
          <p14:tracePt t="20121" x="8147050" y="5113338"/>
          <p14:tracePt t="20125" x="8191500" y="5113338"/>
          <p14:tracePt t="20129" x="8256588" y="5113338"/>
          <p14:tracePt t="20137" x="8301038" y="5113338"/>
          <p14:tracePt t="20140" x="8366125" y="5113338"/>
          <p14:tracePt t="20145" x="8439150" y="5113338"/>
          <p14:tracePt t="20149" x="8483600" y="5113338"/>
          <p14:tracePt t="20155" x="8539163" y="5122863"/>
          <p14:tracePt t="20160" x="8593138" y="5122863"/>
          <p14:tracePt t="20166" x="8639175" y="5122863"/>
          <p14:tracePt t="20171" x="8675688" y="5122863"/>
          <p14:tracePt t="20175" x="8702675" y="5122863"/>
          <p14:tracePt t="20179" x="8739188" y="5132388"/>
          <p14:tracePt t="20187" x="8767763" y="5132388"/>
          <p14:tracePt t="20189" x="8785225" y="5132388"/>
          <p14:tracePt t="20195" x="8804275" y="5132388"/>
          <p14:tracePt t="20200" x="8821738" y="5132388"/>
          <p14:tracePt t="20205" x="8831263" y="5132388"/>
          <p14:tracePt t="20209" x="8840788" y="5132388"/>
          <p14:tracePt t="20215" x="8848725" y="5132388"/>
          <p14:tracePt t="20221" x="8858250" y="5132388"/>
          <p14:tracePt t="20225" x="8867775" y="5132388"/>
          <p14:tracePt t="20237" x="8877300" y="5132388"/>
          <p14:tracePt t="20242" x="8885238" y="5132388"/>
          <p14:tracePt t="20253" x="8894763" y="5132388"/>
          <p14:tracePt t="20261" x="8904288" y="5132388"/>
          <p14:tracePt t="20266" x="8913813" y="5132388"/>
          <p14:tracePt t="20271" x="8921750" y="5132388"/>
          <p14:tracePt t="20276" x="8940800" y="5132388"/>
          <p14:tracePt t="20281" x="8950325" y="5132388"/>
          <p14:tracePt t="20287" x="8959850" y="5132388"/>
          <p14:tracePt t="20291" x="8967788" y="5132388"/>
          <p14:tracePt t="20296" x="8986838" y="5132388"/>
          <p14:tracePt t="20303" x="9004300" y="5132388"/>
          <p14:tracePt t="20305" x="9013825" y="5132388"/>
          <p14:tracePt t="20312" x="9032875" y="5132388"/>
          <p14:tracePt t="20315" x="9050338" y="5132388"/>
          <p14:tracePt t="20321" x="9069388" y="5132388"/>
          <p14:tracePt t="20328" x="9077325" y="5132388"/>
          <p14:tracePt t="20331" x="9096375" y="5132388"/>
          <p14:tracePt t="20338" x="9105900" y="5132388"/>
          <p14:tracePt t="20342" x="9123363" y="5132388"/>
          <p14:tracePt t="20346" x="9132888" y="5132388"/>
          <p14:tracePt t="20353" x="9142413" y="5132388"/>
          <p14:tracePt t="20357" x="9159875" y="5132388"/>
          <p14:tracePt t="20369" x="9178925" y="5132388"/>
          <p14:tracePt t="20378" x="9186863" y="5132388"/>
          <p14:tracePt t="20382" x="9196388" y="5132388"/>
          <p14:tracePt t="20408" x="9205913" y="5132388"/>
          <p14:tracePt t="20428" x="9215438" y="5132388"/>
          <p14:tracePt t="20547" x="9215438" y="5141913"/>
          <p14:tracePt t="20554" x="9215438" y="5149850"/>
          <p14:tracePt t="20559" x="9215438" y="5159375"/>
          <p14:tracePt t="20563" x="9215438" y="5168900"/>
          <p14:tracePt t="20569" x="9215438" y="5178425"/>
          <p14:tracePt t="20573" x="9215438" y="5186363"/>
          <p14:tracePt t="20579" x="9205913" y="5195888"/>
          <p14:tracePt t="20584" x="9205913" y="5205413"/>
          <p14:tracePt t="20589" x="9205913" y="5214938"/>
          <p14:tracePt t="20593" x="9196388" y="5222875"/>
          <p14:tracePt t="20600" x="9196388" y="5232400"/>
          <p14:tracePt t="20604" x="9196388" y="5251450"/>
          <p14:tracePt t="20609" x="9196388" y="5259388"/>
          <p14:tracePt t="20614" x="9186863" y="5259388"/>
          <p14:tracePt t="20620" x="9186863" y="5268913"/>
          <p14:tracePt t="20623" x="9178925" y="5268913"/>
          <p14:tracePt t="20629" x="9178925" y="5278438"/>
          <p14:tracePt t="20634" x="9178925" y="5287963"/>
          <p14:tracePt t="20640" x="9178925" y="5295900"/>
          <p14:tracePt t="20654" x="9169400" y="5305425"/>
          <p14:tracePt t="20759" x="9159875" y="5305425"/>
          <p14:tracePt t="20765" x="9159875" y="5314950"/>
          <p14:tracePt t="20791" x="9150350" y="5314950"/>
          <p14:tracePt t="20805" x="9142413" y="5314950"/>
          <p14:tracePt t="20811" x="9132888" y="5314950"/>
          <p14:tracePt t="20815" x="9123363" y="5314950"/>
          <p14:tracePt t="20821" x="9113838" y="5314950"/>
          <p14:tracePt t="20825" x="9105900" y="5314950"/>
          <p14:tracePt t="20831" x="9096375" y="5314950"/>
          <p14:tracePt t="20837" x="9069388" y="5332413"/>
          <p14:tracePt t="20841" x="9059863" y="5332413"/>
          <p14:tracePt t="20846" x="9040813" y="5332413"/>
          <p14:tracePt t="20852" x="9023350" y="5332413"/>
          <p14:tracePt t="20856" x="9004300" y="5332413"/>
          <p14:tracePt t="20861" x="8986838" y="5332413"/>
          <p14:tracePt t="20866" x="8959850" y="5332413"/>
          <p14:tracePt t="20872" x="8940800" y="5332413"/>
          <p14:tracePt t="20875" x="8921750" y="5332413"/>
          <p14:tracePt t="20881" x="8904288" y="5332413"/>
          <p14:tracePt t="20888" x="8877300" y="5332413"/>
          <p14:tracePt t="20891" x="8840788" y="5332413"/>
          <p14:tracePt t="20895" x="8812213" y="5332413"/>
          <p14:tracePt t="20903" x="8794750" y="5332413"/>
          <p14:tracePt t="20908" x="8775700" y="5332413"/>
          <p14:tracePt t="20922" x="8702675" y="5332413"/>
          <p14:tracePt t="20928" x="8685213" y="5332413"/>
          <p14:tracePt t="20932" x="8666163" y="5332413"/>
          <p14:tracePt t="20938" x="8648700" y="5332413"/>
          <p14:tracePt t="20941" x="8621713" y="5332413"/>
          <p14:tracePt t="20948" x="8593138" y="5332413"/>
          <p14:tracePt t="20953" x="8585200" y="5332413"/>
          <p14:tracePt t="20958" x="8566150" y="5332413"/>
          <p14:tracePt t="20961" x="8529638" y="5332413"/>
          <p14:tracePt t="20969" x="8512175" y="5332413"/>
          <p14:tracePt t="20972" x="8493125" y="5332413"/>
          <p14:tracePt t="20977" x="8475663" y="5332413"/>
          <p14:tracePt t="20982" x="8447088" y="5332413"/>
          <p14:tracePt t="20988" x="8420100" y="5332413"/>
          <p14:tracePt t="20991" x="8402638" y="5332413"/>
          <p14:tracePt t="20997" x="8374063" y="5332413"/>
          <p14:tracePt t="21002" x="8329613" y="5332413"/>
          <p14:tracePt t="21007" x="8301038" y="5332413"/>
          <p14:tracePt t="21012" x="8274050" y="5332413"/>
          <p14:tracePt t="21019" x="8237538" y="5332413"/>
          <p14:tracePt t="21023" x="8210550" y="5332413"/>
          <p14:tracePt t="21027" x="8183563" y="5332413"/>
          <p14:tracePt t="21037" x="8128000" y="5332413"/>
          <p14:tracePt t="21041" x="8108950" y="5332413"/>
          <p14:tracePt t="21048" x="8101013" y="5332413"/>
          <p14:tracePt t="21053" x="8081963" y="5332413"/>
          <p14:tracePt t="21057" x="8072438" y="5332413"/>
          <p14:tracePt t="21062" x="8064500" y="5332413"/>
          <p14:tracePt t="21069" x="8054975" y="5332413"/>
          <p14:tracePt t="21071" x="8035925" y="5332413"/>
          <p14:tracePt t="21078" x="8027988" y="5332413"/>
          <p14:tracePt t="21082" x="8008938" y="5332413"/>
          <p14:tracePt t="21091" x="7991475" y="5332413"/>
          <p14:tracePt t="21122" x="7981950" y="5332413"/>
          <p14:tracePt t="21137" x="7972425" y="5332413"/>
          <p14:tracePt t="21154" x="7962900" y="5332413"/>
          <p14:tracePt t="21158" x="7954963" y="5332413"/>
          <p14:tracePt t="21164" x="7945438" y="5332413"/>
          <p14:tracePt t="21169" x="7935913" y="5332413"/>
          <p14:tracePt t="21185" x="7918450" y="5332413"/>
          <p14:tracePt t="21187" x="7908925" y="5332413"/>
          <p14:tracePt t="21194" x="7889875" y="5332413"/>
          <p14:tracePt t="21197" x="7881938" y="5332413"/>
          <p14:tracePt t="21204" x="7872413" y="5332413"/>
          <p14:tracePt t="21207" x="7862888" y="5332413"/>
          <p14:tracePt t="21214" x="7853363" y="5332413"/>
          <p14:tracePt t="21219" x="7845425" y="5332413"/>
          <p14:tracePt t="21223" x="7835900" y="5332413"/>
          <p14:tracePt t="21227" x="7826375" y="5332413"/>
          <p14:tracePt t="21233" x="7816850" y="5332413"/>
          <p14:tracePt t="21238" x="7808913" y="5332413"/>
          <p14:tracePt t="21323" x="7808913" y="5324475"/>
          <p14:tracePt t="21333" x="7799388" y="5324475"/>
          <p14:tracePt t="21343" x="7799388" y="5314950"/>
          <p14:tracePt t="21355" x="7789863" y="5314950"/>
          <p14:tracePt t="21360" x="7789863" y="5305425"/>
          <p14:tracePt t="21363" x="7789863" y="5295900"/>
          <p14:tracePt t="21372" x="7780338" y="5278438"/>
          <p14:tracePt t="21375" x="7780338" y="5268913"/>
          <p14:tracePt t="21388" x="7772400" y="5251450"/>
          <p14:tracePt t="21389" x="7772400" y="5232400"/>
          <p14:tracePt t="21393" x="7772400" y="5222875"/>
          <p14:tracePt t="21399" x="7772400" y="5214938"/>
          <p14:tracePt t="21405" x="7772400" y="5195888"/>
          <p14:tracePt t="21409" x="7762875" y="5168900"/>
          <p14:tracePt t="21415" x="7762875" y="5159375"/>
          <p14:tracePt t="21420" x="7753350" y="5149850"/>
          <p14:tracePt t="21426" x="7753350" y="5141913"/>
          <p14:tracePt t="21437" x="7743825" y="5132388"/>
          <p14:tracePt t="21440" x="7743825" y="5122863"/>
          <p14:tracePt t="21456" x="7735888" y="5122863"/>
          <p14:tracePt t="21460" x="7735888" y="5113338"/>
          <p14:tracePt t="21575" x="7743825" y="5113338"/>
          <p14:tracePt t="21581" x="7762875" y="5113338"/>
          <p14:tracePt t="21587" x="7772400" y="5113338"/>
          <p14:tracePt t="21591" x="7789863" y="5113338"/>
          <p14:tracePt t="21597" x="7808913" y="5113338"/>
          <p14:tracePt t="21602" x="7835900" y="5113338"/>
          <p14:tracePt t="21606" x="7853363" y="5113338"/>
          <p14:tracePt t="21612" x="7881938" y="5105400"/>
          <p14:tracePt t="21620" x="7899400" y="5105400"/>
          <p14:tracePt t="21622" x="7926388" y="5105400"/>
          <p14:tracePt t="21627" x="7972425" y="5095875"/>
          <p14:tracePt t="21631" x="7999413" y="5095875"/>
          <p14:tracePt t="21637" x="8054975" y="5095875"/>
          <p14:tracePt t="21641" x="8091488" y="5095875"/>
          <p14:tracePt t="21647" x="8137525" y="5095875"/>
          <p14:tracePt t="21651" x="8183563" y="5086350"/>
          <p14:tracePt t="21657" x="8220075" y="5086350"/>
          <p14:tracePt t="21661" x="8274050" y="5086350"/>
          <p14:tracePt t="21668" x="8320088" y="5086350"/>
          <p14:tracePt t="21671" x="8374063" y="5086350"/>
          <p14:tracePt t="21678" x="8410575" y="5086350"/>
          <p14:tracePt t="21682" x="8466138" y="5086350"/>
          <p14:tracePt t="21687" x="8502650" y="5086350"/>
          <p14:tracePt t="21691" x="8548688" y="5086350"/>
          <p14:tracePt t="21697" x="8585200" y="5086350"/>
          <p14:tracePt t="21702" x="8629650" y="5086350"/>
          <p14:tracePt t="21707" x="8666163" y="5086350"/>
          <p14:tracePt t="21714" x="8702675" y="5086350"/>
          <p14:tracePt t="21720" x="8731250" y="5086350"/>
          <p14:tracePt t="21722" x="8758238" y="5086350"/>
          <p14:tracePt t="21727" x="8785225" y="5086350"/>
          <p14:tracePt t="21735" x="8812213" y="5086350"/>
          <p14:tracePt t="21738" x="8831263" y="5086350"/>
          <p14:tracePt t="21743" x="8848725" y="5086350"/>
          <p14:tracePt t="21748" x="8858250" y="5086350"/>
          <p14:tracePt t="21754" x="8877300" y="5086350"/>
          <p14:tracePt t="21757" x="8885238" y="5086350"/>
          <p14:tracePt t="21763" x="8904288" y="5086350"/>
          <p14:tracePt t="21773" x="8913813" y="5086350"/>
          <p14:tracePt t="21777" x="8931275" y="5086350"/>
          <p14:tracePt t="21785" x="8940800" y="5086350"/>
          <p14:tracePt t="21788" x="8950325" y="5086350"/>
          <p14:tracePt t="21794" x="8959850" y="5086350"/>
          <p14:tracePt t="21798" x="8967788" y="5086350"/>
          <p14:tracePt t="21807" x="8977313" y="5086350"/>
          <p14:tracePt t="21814" x="8986838" y="5086350"/>
          <p14:tracePt t="21824" x="8996363" y="5086350"/>
          <p14:tracePt t="21829" x="9004300" y="5086350"/>
          <p14:tracePt t="21839" x="9013825" y="5086350"/>
          <p14:tracePt t="21843" x="9023350" y="5086350"/>
          <p14:tracePt t="21857" x="9032875" y="5086350"/>
          <p14:tracePt t="21870" x="9040813" y="5086350"/>
          <p14:tracePt t="21930" x="9050338" y="5086350"/>
          <p14:tracePt t="21970" x="9050338" y="5095875"/>
          <p14:tracePt t="21976" x="9050338" y="5105400"/>
          <p14:tracePt t="21979" x="9050338" y="5122863"/>
          <p14:tracePt t="21987" x="9050338" y="5132388"/>
          <p14:tracePt t="21989" x="9050338" y="5141913"/>
          <p14:tracePt t="21996" x="9050338" y="5149850"/>
          <p14:tracePt t="22000" x="9050338" y="5159375"/>
          <p14:tracePt t="22006" x="9050338" y="5168900"/>
          <p14:tracePt t="22009" x="9050338" y="5178425"/>
          <p14:tracePt t="22016" x="9050338" y="5186363"/>
          <p14:tracePt t="22021" x="9050338" y="5214938"/>
          <p14:tracePt t="22026" x="9050338" y="5222875"/>
          <p14:tracePt t="22037" x="9050338" y="5241925"/>
          <p14:tracePt t="22039" x="9050338" y="5251450"/>
          <p14:tracePt t="22046" x="9059863" y="5268913"/>
          <p14:tracePt t="22056" x="9059863" y="5287963"/>
          <p14:tracePt t="22060" x="9059863" y="5295900"/>
          <p14:tracePt t="22071" x="9059863" y="5305425"/>
          <p14:tracePt t="22087" x="9059863" y="5314950"/>
          <p14:tracePt t="22202" x="9050338" y="5314950"/>
          <p14:tracePt t="22207" x="9040813" y="5324475"/>
          <p14:tracePt t="22211" x="9032875" y="5324475"/>
          <p14:tracePt t="22219" x="9013825" y="5332413"/>
          <p14:tracePt t="22222" x="9004300" y="5332413"/>
          <p14:tracePt t="22227" x="8996363" y="5332413"/>
          <p14:tracePt t="22231" x="8967788" y="5332413"/>
          <p14:tracePt t="22237" x="8950325" y="5332413"/>
          <p14:tracePt t="22241" x="8931275" y="5332413"/>
          <p14:tracePt t="22247" x="8904288" y="5332413"/>
          <p14:tracePt t="22251" x="8877300" y="5332413"/>
          <p14:tracePt t="22257" x="8840788" y="5332413"/>
          <p14:tracePt t="22261" x="8812213" y="5332413"/>
          <p14:tracePt t="22270" x="8775700" y="5332413"/>
          <p14:tracePt t="22272" x="8731250" y="5332413"/>
          <p14:tracePt t="22277" x="8675688" y="5332413"/>
          <p14:tracePt t="22281" x="8639175" y="5332413"/>
          <p14:tracePt t="22287" x="8593138" y="5332413"/>
          <p14:tracePt t="22292" x="8556625" y="5332413"/>
          <p14:tracePt t="22297" x="8502650" y="5332413"/>
          <p14:tracePt t="22303" x="8429625" y="5332413"/>
          <p14:tracePt t="22307" x="8383588" y="5332413"/>
          <p14:tracePt t="22314" x="8347075" y="5332413"/>
          <p14:tracePt t="22320" x="8301038" y="5332413"/>
          <p14:tracePt t="22323" x="8264525" y="5341938"/>
          <p14:tracePt t="22328" x="8220075" y="5341938"/>
          <p14:tracePt t="22335" x="8191500" y="5341938"/>
          <p14:tracePt t="22337" x="8164513" y="5341938"/>
          <p14:tracePt t="22343" x="8128000" y="5341938"/>
          <p14:tracePt t="22348" x="8101013" y="5341938"/>
          <p14:tracePt t="22354" x="8072438" y="5341938"/>
          <p14:tracePt t="22357" x="8045450" y="5341938"/>
          <p14:tracePt t="22364" x="8027988" y="5341938"/>
          <p14:tracePt t="22370" x="8008938" y="5341938"/>
          <p14:tracePt t="22373" x="7981950" y="5341938"/>
          <p14:tracePt t="22377" x="7962900" y="5341938"/>
          <p14:tracePt t="22385" x="7945438" y="5332413"/>
          <p14:tracePt t="22390" x="7918450" y="5332413"/>
          <p14:tracePt t="22393" x="7908925" y="5324475"/>
          <p14:tracePt t="22400" x="7889875" y="5324475"/>
          <p14:tracePt t="22404" x="7881938" y="5324475"/>
          <p14:tracePt t="22414" x="7872413" y="5314950"/>
          <p14:tracePt t="22522" x="7862888" y="5314950"/>
          <p14:tracePt t="22555" x="7853363" y="5314950"/>
          <p14:tracePt t="22562" x="7853363" y="5305425"/>
          <p14:tracePt t="22575" x="7853363" y="5295900"/>
          <p14:tracePt t="22582" x="7853363" y="5287963"/>
          <p14:tracePt t="22587" x="7853363" y="5278438"/>
          <p14:tracePt t="22592" x="7845425" y="5259388"/>
          <p14:tracePt t="22596" x="7845425" y="5251450"/>
          <p14:tracePt t="22607" x="7845425" y="5222875"/>
          <p14:tracePt t="22612" x="7845425" y="5205413"/>
          <p14:tracePt t="22619" x="7845425" y="5186363"/>
          <p14:tracePt t="22622" x="7835900" y="5168900"/>
          <p14:tracePt t="22626" x="7835900" y="5149850"/>
          <p14:tracePt t="22632" x="7835900" y="5122863"/>
          <p14:tracePt t="22637" x="7835900" y="5105400"/>
          <p14:tracePt t="22642" x="7835900" y="5086350"/>
          <p14:tracePt t="22647" x="7835900" y="5068888"/>
          <p14:tracePt t="22653" x="7835900" y="5049838"/>
          <p14:tracePt t="22656" x="7835900" y="5040313"/>
          <p14:tracePt t="22691" x="7835900" y="5032375"/>
          <p14:tracePt t="22761" x="7845425" y="5032375"/>
          <p14:tracePt t="22773" x="7862888" y="5040313"/>
          <p14:tracePt t="22777" x="7872413" y="5040313"/>
          <p14:tracePt t="22784" x="7889875" y="5049838"/>
          <p14:tracePt t="22787" x="7908925" y="5059363"/>
          <p14:tracePt t="22793" x="7935913" y="5068888"/>
          <p14:tracePt t="22797" x="7954963" y="5068888"/>
          <p14:tracePt t="22804" x="7991475" y="5095875"/>
          <p14:tracePt t="22807" x="8027988" y="5105400"/>
          <p14:tracePt t="22813" x="8072438" y="5105400"/>
          <p14:tracePt t="22819" x="8108950" y="5113338"/>
          <p14:tracePt t="22824" x="8154988" y="5122863"/>
          <p14:tracePt t="22828" x="8210550" y="5132388"/>
          <p14:tracePt t="22835" x="8256588" y="5132388"/>
          <p14:tracePt t="22838" x="8310563" y="5141913"/>
          <p14:tracePt t="22844" x="8366125" y="5141913"/>
          <p14:tracePt t="22847" x="8420100" y="5141913"/>
          <p14:tracePt t="22854" x="8483600" y="5141913"/>
          <p14:tracePt t="22857" x="8520113" y="5159375"/>
          <p14:tracePt t="22864" x="8575675" y="5159375"/>
          <p14:tracePt t="22870" x="8621713" y="5159375"/>
          <p14:tracePt t="22873" x="8658225" y="5159375"/>
          <p14:tracePt t="22878" x="8702675" y="5159375"/>
          <p14:tracePt t="22885" x="8731250" y="5159375"/>
          <p14:tracePt t="22889" x="8748713" y="5159375"/>
          <p14:tracePt t="22894" x="8767763" y="5159375"/>
          <p14:tracePt t="22900" x="8785225" y="5159375"/>
          <p14:tracePt t="22904" x="8794750" y="5159375"/>
          <p14:tracePt t="22910" x="8804275" y="5159375"/>
          <p14:tracePt t="22923" x="8812213" y="5159375"/>
          <p14:tracePt t="22938" x="8821738" y="5159375"/>
          <p14:tracePt t="22939" x="8831263" y="5159375"/>
          <p14:tracePt t="22950" x="8840788" y="5159375"/>
          <p14:tracePt t="22954" x="8848725" y="5159375"/>
          <p14:tracePt t="22959" x="8858250" y="5159375"/>
          <p14:tracePt t="22973" x="8867775" y="5159375"/>
          <p14:tracePt t="22979" x="8877300" y="5159375"/>
          <p14:tracePt t="22985" x="8885238" y="5159375"/>
          <p14:tracePt t="22990" x="8894763" y="5159375"/>
          <p14:tracePt t="22996" x="8904288" y="5159375"/>
          <p14:tracePt t="23006" x="8913813" y="5159375"/>
          <p14:tracePt t="23020" x="8913813" y="5168900"/>
          <p14:tracePt t="23025" x="8921750" y="5168900"/>
          <p14:tracePt t="23030" x="8931275" y="5168900"/>
          <p14:tracePt t="23037" x="8940800" y="5178425"/>
          <p14:tracePt t="23040" x="8950325" y="5186363"/>
          <p14:tracePt t="23046" x="8959850" y="5186363"/>
          <p14:tracePt t="23050" x="8967788" y="5195888"/>
          <p14:tracePt t="23056" x="8967788" y="5205413"/>
          <p14:tracePt t="23059" x="8977313" y="5214938"/>
          <p14:tracePt t="23065" x="8996363" y="5214938"/>
          <p14:tracePt t="23070" x="9004300" y="5214938"/>
          <p14:tracePt t="23076" x="9023350" y="5214938"/>
          <p14:tracePt t="23079" x="9032875" y="5241925"/>
          <p14:tracePt t="23087" x="9040813" y="5241925"/>
          <p14:tracePt t="23090" x="9050338" y="5241925"/>
          <p14:tracePt t="23095" x="9059863" y="5241925"/>
          <p14:tracePt t="23103" x="9069388" y="5241925"/>
          <p14:tracePt t="23106" x="9077325" y="5241925"/>
          <p14:tracePt t="23110" x="9086850" y="5241925"/>
          <p14:tracePt t="23120" x="9096375" y="5241925"/>
          <p14:tracePt t="23125" x="9105900" y="5241925"/>
          <p14:tracePt t="23137" x="9113838" y="5241925"/>
          <p14:tracePt t="23145" x="9123363" y="5241925"/>
          <p14:tracePt t="23161" x="9132888" y="5241925"/>
          <p14:tracePt t="23172" x="9142413" y="5241925"/>
          <p14:tracePt t="23175" x="9150350" y="5241925"/>
          <p14:tracePt t="23191" x="9159875" y="5232400"/>
          <p14:tracePt t="23195" x="9159875" y="5222875"/>
          <p14:tracePt t="23211" x="9159875" y="5214938"/>
          <p14:tracePt t="23221" x="9159875" y="5205413"/>
          <p14:tracePt t="23231" x="9159875" y="5195888"/>
          <p14:tracePt t="23261" x="9159875" y="5186363"/>
          <p14:tracePt t="23269" x="9159875" y="5178425"/>
          <p14:tracePt t="23282" x="9159875" y="5168900"/>
          <p14:tracePt t="23291" x="9159875" y="5159375"/>
          <p14:tracePt t="23319" x="9150350" y="5149850"/>
          <p14:tracePt t="23348" x="9150350" y="5141913"/>
          <p14:tracePt t="23358" x="9150350" y="5132388"/>
          <p14:tracePt t="23363" x="9159875" y="5132388"/>
          <p14:tracePt t="23369" x="9169400" y="5113338"/>
          <p14:tracePt t="23377" x="9178925" y="5105400"/>
          <p14:tracePt t="23386" x="9196388" y="5086350"/>
          <p14:tracePt t="23387" x="9215438" y="5049838"/>
          <p14:tracePt t="23393" x="9223375" y="5049838"/>
          <p14:tracePt t="23398" x="9251950" y="5040313"/>
          <p14:tracePt t="23407" x="9288463" y="5059363"/>
          <p14:tracePt t="23413" x="9296400" y="5076825"/>
          <p14:tracePt t="23418" x="9324975" y="5095875"/>
          <p14:tracePt t="23619" x="9332913" y="5095875"/>
          <p14:tracePt t="23625" x="9351963" y="5095875"/>
          <p14:tracePt t="23629" x="9369425" y="5086350"/>
          <p14:tracePt t="23637" x="9369425" y="5068888"/>
          <p14:tracePt t="23640" x="9378950" y="5059363"/>
          <p14:tracePt t="23645" x="9388475" y="5059363"/>
          <p14:tracePt t="23650" x="9405938" y="5059363"/>
          <p14:tracePt t="23656" x="9415463" y="5049838"/>
          <p14:tracePt t="23659" x="9442450" y="5040313"/>
          <p14:tracePt t="23666" x="9498013" y="5040313"/>
          <p14:tracePt t="23670" x="9551988" y="5040313"/>
          <p14:tracePt t="23676" x="9644063" y="5040313"/>
          <p14:tracePt t="23679" x="9753600" y="5040313"/>
          <p14:tracePt t="23687" x="9890125" y="5022850"/>
          <p14:tracePt t="23691" x="10036175" y="5022850"/>
          <p14:tracePt t="23695" x="10164763" y="4995863"/>
          <p14:tracePt t="23703" x="10328275" y="4976813"/>
          <p14:tracePt t="23705" x="10493375" y="4967288"/>
          <p14:tracePt t="23709" x="10621963" y="4940300"/>
          <p14:tracePt t="23716" x="10758488" y="4894263"/>
          <p14:tracePt t="23721" x="10885488" y="4867275"/>
          <p14:tracePt t="23725" x="11004550" y="4821238"/>
          <p14:tracePt t="23731" x="11104563" y="4775200"/>
          <p14:tracePt t="23738" x="11196638" y="4738688"/>
          <p14:tracePt t="23741" x="11296650" y="4675188"/>
          <p14:tracePt t="23745" x="11415713" y="4621213"/>
          <p14:tracePt t="23754" x="11515725" y="4565650"/>
          <p14:tracePt t="23755" x="11598275" y="4511675"/>
          <p14:tracePt t="23762" x="11680825" y="4456113"/>
          <p14:tracePt t="23765" x="11763375" y="4402138"/>
          <p14:tracePt t="23772" x="11844338" y="4356100"/>
          <p14:tracePt t="23776" x="11909425" y="4310063"/>
          <p14:tracePt t="23781" x="11972925" y="4256088"/>
          <p14:tracePt t="23787" x="12036425" y="4219575"/>
          <p14:tracePt t="23792" x="12099925" y="4173538"/>
          <p14:tracePt t="23795" x="12155488" y="412750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A5E054F-664E-477B-AF04-003DA4295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15" y="0"/>
            <a:ext cx="7100969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C3788DA-A5E2-44BD-9BC3-EAE3CF171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6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9"/>
    </mc:Choice>
    <mc:Fallback>
      <p:transition spd="slow" advTm="14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8" x="11690350" y="3533775"/>
          <p14:tracePt t="1045" x="11315700" y="3560763"/>
          <p14:tracePt t="1048" x="10895013" y="3579813"/>
          <p14:tracePt t="1054" x="10547350" y="3597275"/>
          <p14:tracePt t="1063" x="10101263" y="3597275"/>
          <p14:tracePt t="1064" x="9653588" y="3597275"/>
          <p14:tracePt t="1068" x="9278938" y="3597275"/>
          <p14:tracePt t="1074" x="8877300" y="3597275"/>
          <p14:tracePt t="1079" x="8575675" y="3597275"/>
          <p14:tracePt t="1084" x="8237538" y="3597275"/>
          <p14:tracePt t="1090" x="7899400" y="3597275"/>
          <p14:tracePt t="1096" x="7634288" y="3597275"/>
          <p14:tracePt t="1100" x="7443788" y="3597275"/>
          <p14:tracePt t="1104" x="7251700" y="3579813"/>
          <p14:tracePt t="1112" x="7077075" y="3579813"/>
          <p14:tracePt t="1114" x="6913563" y="3579813"/>
          <p14:tracePt t="1120" x="6767513" y="3579813"/>
          <p14:tracePt t="1124" x="6648450" y="3560763"/>
          <p14:tracePt t="1130" x="6538913" y="3560763"/>
          <p14:tracePt t="1134" x="6410325" y="3560763"/>
          <p14:tracePt t="1140" x="6319838" y="3552825"/>
          <p14:tracePt t="1145" x="6246813" y="3552825"/>
          <p14:tracePt t="1150" x="6191250" y="3552825"/>
          <p14:tracePt t="1154" x="6127750" y="3543300"/>
          <p14:tracePt t="1162" x="6091238" y="3543300"/>
          <p14:tracePt t="1164" x="6064250" y="3543300"/>
          <p14:tracePt t="1170" x="6027738" y="3543300"/>
          <p14:tracePt t="1178" x="6008688" y="3543300"/>
          <p14:tracePt t="1184" x="6000750" y="3543300"/>
          <p14:tracePt t="1190" x="5991225" y="3543300"/>
          <p14:tracePt t="1195" x="5972175" y="3543300"/>
          <p14:tracePt t="1200" x="5964238" y="3543300"/>
          <p14:tracePt t="1206" x="5954713" y="3543300"/>
          <p14:tracePt t="1227" x="5945188" y="3543300"/>
          <p14:tracePt t="1250" x="5935663" y="3543300"/>
          <p14:tracePt t="1277" x="5927725" y="3543300"/>
          <p14:tracePt t="1286" x="5918200" y="3543300"/>
          <p14:tracePt t="1290" x="5908675" y="3543300"/>
          <p14:tracePt t="1296" x="5899150" y="3543300"/>
          <p14:tracePt t="1306" x="5891213" y="3543300"/>
          <p14:tracePt t="1312" x="5881688" y="3543300"/>
          <p14:tracePt t="1316" x="5862638" y="3543300"/>
          <p14:tracePt t="1320" x="5845175" y="3543300"/>
          <p14:tracePt t="1325" x="5818188" y="3543300"/>
          <p14:tracePt t="1332" x="5799138" y="3543300"/>
          <p14:tracePt t="1336" x="5753100" y="3552825"/>
          <p14:tracePt t="1344" x="5726113" y="3552825"/>
          <p14:tracePt t="1346" x="5670550" y="3570288"/>
          <p14:tracePt t="1352" x="5626100" y="3579813"/>
          <p14:tracePt t="1356" x="5570538" y="3589338"/>
          <p14:tracePt t="1362" x="5507038" y="3616325"/>
          <p14:tracePt t="1366" x="5451475" y="3625850"/>
          <p14:tracePt t="1372" x="5387975" y="3652838"/>
          <p14:tracePt t="1377" x="5324475" y="3662363"/>
          <p14:tracePt t="1382" x="5260975" y="3689350"/>
          <p14:tracePt t="1386" x="5205413" y="3716338"/>
          <p14:tracePt t="1393" x="5159375" y="3735388"/>
          <p14:tracePt t="1396" x="5095875" y="3743325"/>
          <p14:tracePt t="1402" x="5032375" y="3771900"/>
          <p14:tracePt t="1408" x="4959350" y="3789363"/>
          <p14:tracePt t="1413" x="4895850" y="3798888"/>
          <p14:tracePt t="1416" x="4821238" y="3808413"/>
          <p14:tracePt t="1422" x="4767263" y="3808413"/>
          <p14:tracePt t="1429" x="4703763" y="3825875"/>
          <p14:tracePt t="1432" x="4630738" y="3825875"/>
          <p14:tracePt t="1438" x="4575175" y="3825875"/>
          <p14:tracePt t="1444" x="4538663" y="3825875"/>
          <p14:tracePt t="1448" x="4475163" y="3835400"/>
          <p14:tracePt t="1452" x="4438650" y="3835400"/>
          <p14:tracePt t="1458" x="4392613" y="3844925"/>
          <p14:tracePt t="1462" x="4356100" y="3844925"/>
          <p14:tracePt t="1468" x="4329113" y="3844925"/>
          <p14:tracePt t="1472" x="4292600" y="3844925"/>
          <p14:tracePt t="1479" x="4265613" y="3844925"/>
          <p14:tracePt t="1482" x="4256088" y="3852863"/>
          <p14:tracePt t="1488" x="4246563" y="3852863"/>
          <p14:tracePt t="1494" x="4229100" y="3852863"/>
          <p14:tracePt t="1498" x="4219575" y="3852863"/>
          <p14:tracePt t="1502" x="4210050" y="3852863"/>
          <p14:tracePt t="1508" x="4200525" y="3852863"/>
          <p14:tracePt t="1518" x="4192588" y="3862388"/>
          <p14:tracePt t="1522" x="4183063" y="3862388"/>
          <p14:tracePt t="1634" x="4173538" y="3862388"/>
          <p14:tracePt t="1645" x="4164013" y="3862388"/>
          <p14:tracePt t="1648" x="4156075" y="3862388"/>
          <p14:tracePt t="1654" x="4146550" y="3862388"/>
          <p14:tracePt t="1662" x="4137025" y="3862388"/>
          <p14:tracePt t="1664" x="4127500" y="3852863"/>
          <p14:tracePt t="1668" x="4119563" y="3852863"/>
          <p14:tracePt t="1698" x="4110038" y="3852863"/>
          <p14:tracePt t="1854" x="4119563" y="3852863"/>
          <p14:tracePt t="1864" x="4127500" y="3852863"/>
          <p14:tracePt t="1870" x="4146550" y="3852863"/>
          <p14:tracePt t="1874" x="4164013" y="3852863"/>
          <p14:tracePt t="1880" x="4200525" y="3852863"/>
          <p14:tracePt t="1886" x="4229100" y="3852863"/>
          <p14:tracePt t="1890" x="4283075" y="3852863"/>
          <p14:tracePt t="1895" x="4319588" y="3852863"/>
          <p14:tracePt t="1900" x="4375150" y="3852863"/>
          <p14:tracePt t="1906" x="4429125" y="3852863"/>
          <p14:tracePt t="1912" x="4502150" y="3852863"/>
          <p14:tracePt t="1916" x="4602163" y="3852863"/>
          <p14:tracePt t="1922" x="4675188" y="3852863"/>
          <p14:tracePt t="1927" x="4748213" y="3852863"/>
          <p14:tracePt t="1932" x="4821238" y="3852863"/>
          <p14:tracePt t="1936" x="4876800" y="3852863"/>
          <p14:tracePt t="1944" x="4949825" y="3852863"/>
          <p14:tracePt t="1945" x="5013325" y="3852863"/>
          <p14:tracePt t="1952" x="5049838" y="3852863"/>
          <p14:tracePt t="1956" x="5105400" y="3852863"/>
          <p14:tracePt t="1962" x="5141913" y="3852863"/>
          <p14:tracePt t="1966" x="5187950" y="3852863"/>
          <p14:tracePt t="1972" x="5205413" y="3852863"/>
          <p14:tracePt t="1977" x="5232400" y="3852863"/>
          <p14:tracePt t="1982" x="5241925" y="3852863"/>
          <p14:tracePt t="1986" x="5251450" y="3852863"/>
          <p14:tracePt t="1995" x="5260975" y="3852863"/>
          <p14:tracePt t="2260" x="5268913" y="3852863"/>
          <p14:tracePt t="2270" x="5278438" y="3844925"/>
          <p14:tracePt t="2274" x="5287963" y="3835400"/>
          <p14:tracePt t="2295" x="5278438" y="3852863"/>
          <p14:tracePt t="2300" x="5268913" y="3862388"/>
          <p14:tracePt t="2304" x="5260975" y="3889375"/>
          <p14:tracePt t="2312" x="5268913" y="3898900"/>
          <p14:tracePt t="2586" x="5278438" y="3898900"/>
          <p14:tracePt t="2602" x="5334000" y="3889375"/>
          <p14:tracePt t="2608" x="5387975" y="3862388"/>
          <p14:tracePt t="2612" x="5434013" y="3862388"/>
          <p14:tracePt t="2618" x="5516563" y="3862388"/>
          <p14:tracePt t="2622" x="5607050" y="3844925"/>
          <p14:tracePt t="2628" x="5708650" y="3844925"/>
          <p14:tracePt t="2632" x="5835650" y="3844925"/>
          <p14:tracePt t="2638" x="5945188" y="3844925"/>
          <p14:tracePt t="2644" x="6037263" y="3844925"/>
          <p14:tracePt t="2648" x="6146800" y="3871913"/>
          <p14:tracePt t="2652" x="6227763" y="3889375"/>
          <p14:tracePt t="2660" x="6300788" y="3889375"/>
          <p14:tracePt t="2661" x="6346825" y="3908425"/>
          <p14:tracePt t="2668" x="6402388" y="3908425"/>
          <p14:tracePt t="2672" x="6456363" y="3908425"/>
          <p14:tracePt t="2679" x="6529388" y="3908425"/>
          <p14:tracePt t="2682" x="6621463" y="3908425"/>
          <p14:tracePt t="2688" x="6711950" y="3908425"/>
          <p14:tracePt t="2695" x="6821488" y="3917950"/>
          <p14:tracePt t="2698" x="6923088" y="3917950"/>
          <p14:tracePt t="2702" x="7013575" y="3935413"/>
          <p14:tracePt t="2709" x="7123113" y="3935413"/>
          <p14:tracePt t="2714" x="7215188" y="3935413"/>
          <p14:tracePt t="2718" x="7324725" y="3935413"/>
          <p14:tracePt t="2724" x="7434263" y="3935413"/>
          <p14:tracePt t="2729" x="7543800" y="3935413"/>
          <p14:tracePt t="2734" x="7670800" y="3935413"/>
          <p14:tracePt t="2738" x="7780338" y="3935413"/>
          <p14:tracePt t="2745" x="7889875" y="3935413"/>
          <p14:tracePt t="2748" x="7999413" y="3935413"/>
          <p14:tracePt t="2754" x="8128000" y="3935413"/>
          <p14:tracePt t="2760" x="8237538" y="3935413"/>
          <p14:tracePt t="2764" x="8329613" y="3935413"/>
          <p14:tracePt t="2768" x="8456613" y="3935413"/>
          <p14:tracePt t="2774" x="8566150" y="3935413"/>
          <p14:tracePt t="2778" x="8639175" y="3935413"/>
          <p14:tracePt t="2784" x="8758238" y="3935413"/>
          <p14:tracePt t="2788" x="8867775" y="3908425"/>
          <p14:tracePt t="2795" x="8959850" y="3908425"/>
          <p14:tracePt t="2798" x="9050338" y="3898900"/>
          <p14:tracePt t="2804" x="9142413" y="3898900"/>
          <p14:tracePt t="2812" x="9242425" y="3881438"/>
          <p14:tracePt t="2814" x="9351963" y="3881438"/>
          <p14:tracePt t="2820" x="9424988" y="3871913"/>
          <p14:tracePt t="2824" x="9515475" y="3871913"/>
          <p14:tracePt t="2830" x="9617075" y="3862388"/>
          <p14:tracePt t="2834" x="9726613" y="3862388"/>
          <p14:tracePt t="2840" x="9836150" y="3844925"/>
          <p14:tracePt t="2845" x="9926638" y="3844925"/>
          <p14:tracePt t="2850" x="10018713" y="3844925"/>
          <p14:tracePt t="2854" x="10109200" y="3844925"/>
          <p14:tracePt t="2861" x="10218738" y="3844925"/>
          <p14:tracePt t="2864" x="10310813" y="3844925"/>
          <p14:tracePt t="2870" x="10401300" y="3844925"/>
          <p14:tracePt t="2874" x="10493375" y="3844925"/>
          <p14:tracePt t="2880" x="10593388" y="3844925"/>
          <p14:tracePt t="2884" x="10721975" y="3844925"/>
          <p14:tracePt t="2890" x="10812463" y="3844925"/>
          <p14:tracePt t="2895" x="10885488" y="3835400"/>
          <p14:tracePt t="2900" x="10958513" y="3835400"/>
          <p14:tracePt t="2904" x="11050588" y="3835400"/>
          <p14:tracePt t="2911" x="11104563" y="3835400"/>
          <p14:tracePt t="2914" x="11169650" y="3816350"/>
          <p14:tracePt t="2920" x="11223625" y="3816350"/>
          <p14:tracePt t="2926" x="11269663" y="3816350"/>
          <p14:tracePt t="2930" x="11323638" y="3816350"/>
          <p14:tracePt t="2936" x="11360150" y="3816350"/>
          <p14:tracePt t="2940" x="11388725" y="3808413"/>
          <p14:tracePt t="2946" x="11434763" y="3808413"/>
          <p14:tracePt t="2950" x="11471275" y="3808413"/>
          <p14:tracePt t="2956" x="11507788" y="3808413"/>
          <p14:tracePt t="2961" x="11534775" y="3808413"/>
          <p14:tracePt t="2966" x="11552238" y="3808413"/>
          <p14:tracePt t="2970" x="11580813" y="3798888"/>
          <p14:tracePt t="2976" x="11607800" y="3798888"/>
          <p14:tracePt t="2980" x="11634788" y="3798888"/>
          <p14:tracePt t="2986" x="11671300" y="3798888"/>
          <p14:tracePt t="2990" x="11698288" y="3798888"/>
          <p14:tracePt t="2996" x="11726863" y="3798888"/>
          <p14:tracePt t="3000" x="11753850" y="3798888"/>
          <p14:tracePt t="3006" x="11771313" y="3798888"/>
          <p14:tracePt t="3012" x="11799888" y="3798888"/>
          <p14:tracePt t="3029" x="11872913" y="3789363"/>
          <p14:tracePt t="3036" x="11890375" y="3789363"/>
          <p14:tracePt t="3043" x="11899900" y="3789363"/>
          <p14:tracePt t="3056" x="11909425" y="3789363"/>
          <p14:tracePt t="3062" x="11917363" y="3789363"/>
          <p14:tracePt t="3077" x="11926888" y="3789363"/>
          <p14:tracePt t="3082" x="11936413" y="3779838"/>
          <p14:tracePt t="3095" x="11945938" y="3779838"/>
          <p14:tracePt t="3096" x="11953875" y="3779838"/>
          <p14:tracePt t="3102" x="11963400" y="3779838"/>
          <p14:tracePt t="3106" x="11982450" y="3779838"/>
          <p14:tracePt t="3116" x="11990388" y="3779838"/>
          <p14:tracePt t="3122" x="11999913" y="3771900"/>
          <p14:tracePt t="3126" x="12018963" y="3771900"/>
          <p14:tracePt t="3132" x="12026900" y="3762375"/>
          <p14:tracePt t="3136" x="12045950" y="3762375"/>
          <p14:tracePt t="3144" x="12045950" y="3752850"/>
          <p14:tracePt t="3146" x="12063413" y="3752850"/>
          <p14:tracePt t="3162" x="12072938" y="3752850"/>
          <p14:tracePt t="3178" x="12072938" y="3743325"/>
          <p14:tracePt t="3188" x="12082463" y="3743325"/>
          <p14:tracePt t="3202" x="12091988" y="3743325"/>
          <p14:tracePt t="3210" x="12099925" y="3743325"/>
          <p14:tracePt t="3211" x="12109450" y="3743325"/>
          <p14:tracePt t="3218" x="12128500" y="3743325"/>
          <p14:tracePt t="3229" x="12145963" y="3743325"/>
          <p14:tracePt t="3232" x="12155488" y="3743325"/>
          <p14:tracePt t="3238" x="12182475" y="3743325"/>
          <p14:tracePt t="4806" x="11598275" y="4100513"/>
          <p14:tracePt t="4812" x="11187113" y="4237038"/>
          <p14:tracePt t="4816" x="10812463" y="4346575"/>
          <p14:tracePt t="4822" x="10320338" y="4519613"/>
          <p14:tracePt t="4828" x="9836150" y="4665663"/>
          <p14:tracePt t="4832" x="9351963" y="4784725"/>
          <p14:tracePt t="4837" x="8913813" y="4894263"/>
          <p14:tracePt t="4844" x="8429625" y="5022850"/>
          <p14:tracePt t="4846" x="7881938" y="5168900"/>
          <p14:tracePt t="4852" x="7470775" y="5287963"/>
          <p14:tracePt t="4856" x="7023100" y="5397500"/>
          <p14:tracePt t="4862" x="6621463" y="5514975"/>
          <p14:tracePt t="4868" x="6183313" y="5607050"/>
          <p14:tracePt t="4872" x="5781675" y="5670550"/>
          <p14:tracePt t="4878" x="5470525" y="5707063"/>
          <p14:tracePt t="4882" x="5141913" y="5770563"/>
          <p14:tracePt t="4886" x="4857750" y="5807075"/>
          <p14:tracePt t="4894" x="4584700" y="5843588"/>
          <p14:tracePt t="4898" x="4292600" y="5908675"/>
          <p14:tracePt t="4902" x="4110038" y="5935663"/>
          <p14:tracePt t="4906" x="3944938" y="5962650"/>
          <p14:tracePt t="4912" x="3771900" y="5999163"/>
          <p14:tracePt t="4918" x="3643313" y="6027738"/>
          <p14:tracePt t="4922" x="3533775" y="6054725"/>
          <p14:tracePt t="4929" x="3452813" y="6081713"/>
          <p14:tracePt t="4932" x="3387725" y="6108700"/>
          <p14:tracePt t="4938" x="3333750" y="6118225"/>
          <p14:tracePt t="4944" x="3287713" y="6127750"/>
          <p14:tracePt t="4948" x="3270250" y="6137275"/>
          <p14:tracePt t="4952" x="3251200" y="6145213"/>
          <p14:tracePt t="4959" x="3232150" y="6154738"/>
          <p14:tracePt t="4963" x="3214688" y="6154738"/>
          <p14:tracePt t="4968" x="3205163" y="6164263"/>
          <p14:tracePt t="4972" x="3195638" y="6173788"/>
          <p14:tracePt t="4979" x="3187700" y="6173788"/>
          <p14:tracePt t="4984" x="3178175" y="6181725"/>
          <p14:tracePt t="4988" x="3168650" y="6181725"/>
          <p14:tracePt t="4994" x="3151188" y="6191250"/>
          <p14:tracePt t="4998" x="3141663" y="6191250"/>
          <p14:tracePt t="5002" x="3122613" y="6191250"/>
          <p14:tracePt t="5010" x="3105150" y="6210300"/>
          <p14:tracePt t="5014" x="3095625" y="6210300"/>
          <p14:tracePt t="5030" x="3068638" y="6218238"/>
          <p14:tracePt t="5034" x="3059113" y="6218238"/>
          <p14:tracePt t="5046" x="3049588" y="6218238"/>
          <p14:tracePt t="5048" x="3041650" y="6218238"/>
          <p14:tracePt t="5054" x="3022600" y="6218238"/>
          <p14:tracePt t="5064" x="2995613" y="6218238"/>
          <p14:tracePt t="5068" x="2949575" y="6218238"/>
          <p14:tracePt t="5074" x="2913063" y="6218238"/>
          <p14:tracePt t="5078" x="2867025" y="6210300"/>
          <p14:tracePt t="5084" x="2803525" y="6200775"/>
          <p14:tracePt t="5088" x="2776538" y="6200775"/>
          <p14:tracePt t="5095" x="2720975" y="6200775"/>
          <p14:tracePt t="5098" x="2667000" y="6181725"/>
          <p14:tracePt t="5104" x="2640013" y="6181725"/>
          <p14:tracePt t="5110" x="2593975" y="6173788"/>
          <p14:tracePt t="5114" x="2566988" y="6173788"/>
          <p14:tracePt t="5118" x="2530475" y="6164263"/>
          <p14:tracePt t="5125" x="2501900" y="6154738"/>
          <p14:tracePt t="5130" x="2484438" y="6137275"/>
          <p14:tracePt t="5134" x="2465388" y="6137275"/>
          <p14:tracePt t="5140" x="2457450" y="6118225"/>
          <p14:tracePt t="5145" x="2447925" y="6100763"/>
          <p14:tracePt t="5150" x="2428875" y="6072188"/>
          <p14:tracePt t="5154" x="2411413" y="6045200"/>
          <p14:tracePt t="5162" x="2401888" y="6018213"/>
          <p14:tracePt t="5163" x="2382838" y="5972175"/>
          <p14:tracePt t="5170" x="2374900" y="5945188"/>
          <p14:tracePt t="5174" x="2355850" y="5899150"/>
          <p14:tracePt t="5180" x="2346325" y="5862638"/>
          <p14:tracePt t="5184" x="2338388" y="5816600"/>
          <p14:tracePt t="5190" x="2319338" y="5789613"/>
          <p14:tracePt t="5195" x="2309813" y="5743575"/>
          <p14:tracePt t="5200" x="2301875" y="5716588"/>
          <p14:tracePt t="5204" x="2282825" y="5680075"/>
          <p14:tracePt t="5211" x="2273300" y="5661025"/>
          <p14:tracePt t="5214" x="2265363" y="5643563"/>
          <p14:tracePt t="5220" x="2255838" y="5624513"/>
          <p14:tracePt t="5224" x="2246313" y="5607050"/>
          <p14:tracePt t="5230" x="2236788" y="5597525"/>
          <p14:tracePt t="5234" x="2228850" y="5588000"/>
          <p14:tracePt t="5240" x="2219325" y="5588000"/>
          <p14:tracePt t="5246" x="2219325" y="5580063"/>
          <p14:tracePt t="5250" x="2209800" y="5561013"/>
          <p14:tracePt t="5261" x="2209800" y="5551488"/>
          <p14:tracePt t="5266" x="2209800" y="5543550"/>
          <p14:tracePt t="5277" x="2200275" y="5534025"/>
          <p14:tracePt t="5280" x="2200275" y="5524500"/>
          <p14:tracePt t="5286" x="2192338" y="5524500"/>
          <p14:tracePt t="5296" x="2192338" y="5514975"/>
          <p14:tracePt t="5300" x="2192338" y="5507038"/>
          <p14:tracePt t="5316" x="2192338" y="5497513"/>
          <p14:tracePt t="5320" x="2192338" y="5487988"/>
          <p14:tracePt t="5330" x="2192338" y="5478463"/>
          <p14:tracePt t="5336" x="2192338" y="5470525"/>
          <p14:tracePt t="5346" x="2192338" y="5461000"/>
          <p14:tracePt t="5350" x="2192338" y="5441950"/>
          <p14:tracePt t="5356" x="2192338" y="5424488"/>
          <p14:tracePt t="5362" x="2192338" y="5414963"/>
          <p14:tracePt t="5366" x="2192338" y="5387975"/>
          <p14:tracePt t="5372" x="2200275" y="5368925"/>
          <p14:tracePt t="5377" x="2200275" y="5341938"/>
          <p14:tracePt t="5382" x="2209800" y="5314950"/>
          <p14:tracePt t="5386" x="2219325" y="5278438"/>
          <p14:tracePt t="5392" x="2219325" y="5251450"/>
          <p14:tracePt t="5395" x="2228850" y="5232400"/>
          <p14:tracePt t="5402" x="2228850" y="5214938"/>
          <p14:tracePt t="5406" x="2228850" y="5186363"/>
          <p14:tracePt t="5412" x="2228850" y="5178425"/>
          <p14:tracePt t="5416" x="2228850" y="5168900"/>
          <p14:tracePt t="5422" x="2236788" y="5149850"/>
          <p14:tracePt t="5436" x="2246313" y="5141913"/>
          <p14:tracePt t="5604" x="2255838" y="5141913"/>
          <p14:tracePt t="5614" x="2265363" y="5141913"/>
          <p14:tracePt t="5618" x="2282825" y="5141913"/>
          <p14:tracePt t="5624" x="2301875" y="5149850"/>
          <p14:tracePt t="5628" x="2338388" y="5168900"/>
          <p14:tracePt t="5634" x="2374900" y="5168900"/>
          <p14:tracePt t="5638" x="2401888" y="5186363"/>
          <p14:tracePt t="5644" x="2447925" y="5205413"/>
          <p14:tracePt t="5648" x="2484438" y="5205413"/>
          <p14:tracePt t="5654" x="2530475" y="5214938"/>
          <p14:tracePt t="5660" x="2566988" y="5222875"/>
          <p14:tracePt t="5664" x="2620963" y="5222875"/>
          <p14:tracePt t="5670" x="2684463" y="5222875"/>
          <p14:tracePt t="5675" x="2740025" y="5232400"/>
          <p14:tracePt t="5678" x="2786063" y="5232400"/>
          <p14:tracePt t="5684" x="2840038" y="5241925"/>
          <p14:tracePt t="5688" x="2913063" y="5241925"/>
          <p14:tracePt t="5694" x="2968625" y="5241925"/>
          <p14:tracePt t="5700" x="3059113" y="5241925"/>
          <p14:tracePt t="5704" x="3114675" y="5241925"/>
          <p14:tracePt t="5710" x="3195638" y="5241925"/>
          <p14:tracePt t="5714" x="3251200" y="5241925"/>
          <p14:tracePt t="5720" x="3343275" y="5241925"/>
          <p14:tracePt t="5725" x="3433763" y="5241925"/>
          <p14:tracePt t="5730" x="3489325" y="5241925"/>
          <p14:tracePt t="5734" x="3579813" y="5241925"/>
          <p14:tracePt t="5740" x="3652838" y="5241925"/>
          <p14:tracePt t="5744" x="3744913" y="5241925"/>
          <p14:tracePt t="5750" x="3844925" y="5241925"/>
          <p14:tracePt t="5754" x="3935413" y="5241925"/>
          <p14:tracePt t="5761" x="4027488" y="5241925"/>
          <p14:tracePt t="5764" x="4083050" y="5241925"/>
          <p14:tracePt t="5770" x="4173538" y="5241925"/>
          <p14:tracePt t="5775" x="4246563" y="5241925"/>
          <p14:tracePt t="5780" x="4319588" y="5241925"/>
          <p14:tracePt t="5784" x="4375150" y="5241925"/>
          <p14:tracePt t="5790" x="4475163" y="5222875"/>
          <p14:tracePt t="5794" x="4529138" y="5222875"/>
          <p14:tracePt t="5800" x="4602163" y="5222875"/>
          <p14:tracePt t="5810" x="4767263" y="5222875"/>
          <p14:tracePt t="5814" x="4840288" y="5222875"/>
          <p14:tracePt t="5820" x="4913313" y="5222875"/>
          <p14:tracePt t="5825" x="4976813" y="5222875"/>
          <p14:tracePt t="5828" x="5049838" y="5222875"/>
          <p14:tracePt t="5834" x="5105400" y="5222875"/>
          <p14:tracePt t="5840" x="5159375" y="5222875"/>
          <p14:tracePt t="5845" x="5214938" y="5222875"/>
          <p14:tracePt t="5850" x="5278438" y="5222875"/>
          <p14:tracePt t="5854" x="5314950" y="5222875"/>
          <p14:tracePt t="5861" x="5360988" y="5222875"/>
          <p14:tracePt t="5864" x="5387975" y="5222875"/>
          <p14:tracePt t="5870" x="5424488" y="5222875"/>
          <p14:tracePt t="5875" x="5451475" y="5222875"/>
          <p14:tracePt t="5880" x="5487988" y="5222875"/>
          <p14:tracePt t="5884" x="5507038" y="5222875"/>
          <p14:tracePt t="5890" x="5534025" y="5222875"/>
          <p14:tracePt t="5894" x="5561013" y="5241925"/>
          <p14:tracePt t="5900" x="5589588" y="5241925"/>
          <p14:tracePt t="5904" x="5626100" y="5241925"/>
          <p14:tracePt t="5911" x="5653088" y="5241925"/>
          <p14:tracePt t="5916" x="5689600" y="5241925"/>
          <p14:tracePt t="5920" x="5716588" y="5241925"/>
          <p14:tracePt t="5927" x="5762625" y="5241925"/>
          <p14:tracePt t="5932" x="5799138" y="5241925"/>
          <p14:tracePt t="5936" x="5845175" y="5241925"/>
          <p14:tracePt t="5940" x="5881688" y="5241925"/>
          <p14:tracePt t="5946" x="5927725" y="5241925"/>
          <p14:tracePt t="5952" x="5964238" y="5241925"/>
          <p14:tracePt t="5956" x="6008688" y="5241925"/>
          <p14:tracePt t="5962" x="6045200" y="5241925"/>
          <p14:tracePt t="5966" x="6081713" y="5241925"/>
          <p14:tracePt t="5972" x="6110288" y="5241925"/>
          <p14:tracePt t="5977" x="6146800" y="5241925"/>
          <p14:tracePt t="5982" x="6173788" y="5241925"/>
          <p14:tracePt t="5986" x="6210300" y="5241925"/>
          <p14:tracePt t="5992" x="6227763" y="5241925"/>
          <p14:tracePt t="5996" x="6256338" y="5241925"/>
          <p14:tracePt t="6002" x="6273800" y="5241925"/>
          <p14:tracePt t="6006" x="6292850" y="5241925"/>
          <p14:tracePt t="6012" x="6319838" y="5241925"/>
          <p14:tracePt t="6016" x="6337300" y="5241925"/>
          <p14:tracePt t="6029" x="6373813" y="5241925"/>
          <p14:tracePt t="6032" x="6402388" y="5241925"/>
          <p14:tracePt t="6036" x="6410325" y="5241925"/>
          <p14:tracePt t="6042" x="6419850" y="5241925"/>
          <p14:tracePt t="6048" x="6438900" y="5241925"/>
          <p14:tracePt t="6052" x="6456363" y="5241925"/>
          <p14:tracePt t="6060" x="6483350" y="5241925"/>
          <p14:tracePt t="6062" x="6502400" y="5241925"/>
          <p14:tracePt t="6068" x="6521450" y="5241925"/>
          <p14:tracePt t="6072" x="6529388" y="5241925"/>
          <p14:tracePt t="6078" x="6548438" y="5241925"/>
          <p14:tracePt t="6082" x="6557963" y="5241925"/>
          <p14:tracePt t="6088" x="6565900" y="5241925"/>
          <p14:tracePt t="6148" x="6575425" y="5241925"/>
          <p14:tracePt t="6194" x="6575425" y="5251450"/>
          <p14:tracePt t="6204" x="6575425" y="5268913"/>
          <p14:tracePt t="6209" x="6575425" y="5278438"/>
          <p14:tracePt t="6214" x="6575425" y="5295900"/>
          <p14:tracePt t="6218" x="6575425" y="5332413"/>
          <p14:tracePt t="6225" x="6575425" y="5341938"/>
          <p14:tracePt t="6228" x="6575425" y="5368925"/>
          <p14:tracePt t="6234" x="6575425" y="5397500"/>
          <p14:tracePt t="6238" x="6575425" y="5414963"/>
          <p14:tracePt t="6244" x="6557963" y="5461000"/>
          <p14:tracePt t="6248" x="6548438" y="5487988"/>
          <p14:tracePt t="6254" x="6548438" y="5507038"/>
          <p14:tracePt t="6261" x="6548438" y="5551488"/>
          <p14:tracePt t="6264" x="6538913" y="5580063"/>
          <p14:tracePt t="6268" x="6538913" y="5607050"/>
          <p14:tracePt t="6275" x="6529388" y="5643563"/>
          <p14:tracePt t="6278" x="6529388" y="5670550"/>
          <p14:tracePt t="6284" x="6529388" y="5689600"/>
          <p14:tracePt t="6290" x="6521450" y="5707063"/>
          <p14:tracePt t="6294" x="6521450" y="5716588"/>
          <p14:tracePt t="6300" x="6521450" y="5726113"/>
          <p14:tracePt t="6311" x="6521450" y="5734050"/>
          <p14:tracePt t="6416" x="6511925" y="5734050"/>
          <p14:tracePt t="6427" x="6502400" y="5743575"/>
          <p14:tracePt t="6430" x="6483350" y="5743575"/>
          <p14:tracePt t="6436" x="6465888" y="5743575"/>
          <p14:tracePt t="6440" x="6438900" y="5743575"/>
          <p14:tracePt t="6446" x="6402388" y="5743575"/>
          <p14:tracePt t="6450" x="6329363" y="5743575"/>
          <p14:tracePt t="6456" x="6256338" y="5743575"/>
          <p14:tracePt t="6461" x="6183313" y="5743575"/>
          <p14:tracePt t="6466" x="6091238" y="5743575"/>
          <p14:tracePt t="6470" x="5964238" y="5743575"/>
          <p14:tracePt t="6477" x="5845175" y="5762625"/>
          <p14:tracePt t="6480" x="5716588" y="5762625"/>
          <p14:tracePt t="6486" x="5597525" y="5762625"/>
          <p14:tracePt t="6490" x="5451475" y="5762625"/>
          <p14:tracePt t="6496" x="5324475" y="5762625"/>
          <p14:tracePt t="6500" x="5159375" y="5762625"/>
          <p14:tracePt t="6506" x="5032375" y="5762625"/>
          <p14:tracePt t="6512" x="4867275" y="5762625"/>
          <p14:tracePt t="6516" x="4721225" y="5762625"/>
          <p14:tracePt t="6522" x="4594225" y="5762625"/>
          <p14:tracePt t="6527" x="4448175" y="5762625"/>
          <p14:tracePt t="6532" x="4338638" y="5762625"/>
          <p14:tracePt t="6536" x="4229100" y="5762625"/>
          <p14:tracePt t="6542" x="4100513" y="5762625"/>
          <p14:tracePt t="6546" x="4008438" y="5762625"/>
          <p14:tracePt t="6552" x="3917950" y="5762625"/>
          <p14:tracePt t="6556" x="3844925" y="5762625"/>
          <p14:tracePt t="6562" x="3744913" y="5762625"/>
          <p14:tracePt t="6566" x="3635375" y="5762625"/>
          <p14:tracePt t="6572" x="3562350" y="5743575"/>
          <p14:tracePt t="6577" x="3506788" y="5743575"/>
          <p14:tracePt t="6582" x="3424238" y="5743575"/>
          <p14:tracePt t="6586" x="3351213" y="5743575"/>
          <p14:tracePt t="6592" x="3297238" y="5743575"/>
          <p14:tracePt t="6596" x="3260725" y="5743575"/>
          <p14:tracePt t="6602" x="3214688" y="5743575"/>
          <p14:tracePt t="6610" x="3187700" y="5734050"/>
          <p14:tracePt t="6612" x="3168650" y="5734050"/>
          <p14:tracePt t="6616" x="3141663" y="5734050"/>
          <p14:tracePt t="6622" x="3114675" y="5734050"/>
          <p14:tracePt t="6628" x="3095625" y="5734050"/>
          <p14:tracePt t="6632" x="3078163" y="5734050"/>
          <p14:tracePt t="6638" x="3049588" y="5734050"/>
          <p14:tracePt t="6642" x="3032125" y="5734050"/>
          <p14:tracePt t="6648" x="3013075" y="5734050"/>
          <p14:tracePt t="6652" x="3005138" y="5734050"/>
          <p14:tracePt t="6660" x="2995613" y="5734050"/>
          <p14:tracePt t="6662" x="2976563" y="5734050"/>
          <p14:tracePt t="6668" x="2968625" y="5734050"/>
          <p14:tracePt t="6672" x="2949575" y="5734050"/>
          <p14:tracePt t="6678" x="2940050" y="5734050"/>
          <p14:tracePt t="6682" x="2922588" y="5734050"/>
          <p14:tracePt t="6688" x="2903538" y="5734050"/>
          <p14:tracePt t="6692" x="2886075" y="5734050"/>
          <p14:tracePt t="6698" x="2867025" y="5734050"/>
          <p14:tracePt t="6702" x="2849563" y="5734050"/>
          <p14:tracePt t="6710" x="2840038" y="5734050"/>
          <p14:tracePt t="6712" x="2822575" y="5726113"/>
          <p14:tracePt t="6718" x="2803525" y="5726113"/>
          <p14:tracePt t="6726" x="2794000" y="5726113"/>
          <p14:tracePt t="6732" x="2786063" y="5716588"/>
          <p14:tracePt t="6738" x="2776538" y="5716588"/>
          <p14:tracePt t="6744" x="2767013" y="5716588"/>
          <p14:tracePt t="6754" x="2757488" y="5707063"/>
          <p14:tracePt t="6764" x="2749550" y="5707063"/>
          <p14:tracePt t="6776" x="2749550" y="5697538"/>
          <p14:tracePt t="6778" x="2740025" y="5697538"/>
          <p14:tracePt t="6784" x="2730500" y="5689600"/>
          <p14:tracePt t="6788" x="2720975" y="5689600"/>
          <p14:tracePt t="6794" x="2720975" y="5680075"/>
          <p14:tracePt t="6798" x="2713038" y="5680075"/>
          <p14:tracePt t="6804" x="2703513" y="5680075"/>
          <p14:tracePt t="6810" x="2693988" y="5680075"/>
          <p14:tracePt t="6814" x="2693988" y="5670550"/>
          <p14:tracePt t="6830" x="2684463" y="5661025"/>
          <p14:tracePt t="6854" x="2676525" y="5661025"/>
          <p14:tracePt t="6946" x="2676525" y="5653088"/>
          <p14:tracePt t="6950" x="2676525" y="5643563"/>
          <p14:tracePt t="6954" x="2676525" y="5634038"/>
          <p14:tracePt t="6964" x="2676525" y="5607050"/>
          <p14:tracePt t="6968" x="2676525" y="5588000"/>
          <p14:tracePt t="6975" x="2676525" y="5561013"/>
          <p14:tracePt t="6980" x="2676525" y="5534025"/>
          <p14:tracePt t="6984" x="2676525" y="5507038"/>
          <p14:tracePt t="6990" x="2676525" y="5478463"/>
          <p14:tracePt t="6994" x="2684463" y="5434013"/>
          <p14:tracePt t="7000" x="2684463" y="5405438"/>
          <p14:tracePt t="7004" x="2684463" y="5368925"/>
          <p14:tracePt t="7011" x="2693988" y="5341938"/>
          <p14:tracePt t="7014" x="2693988" y="5314950"/>
          <p14:tracePt t="7020" x="2693988" y="5287963"/>
          <p14:tracePt t="7026" x="2703513" y="5268913"/>
          <p14:tracePt t="7046" x="2720975" y="5214938"/>
          <p14:tracePt t="7054" x="2720975" y="5205413"/>
          <p14:tracePt t="7252" x="2720975" y="5214938"/>
          <p14:tracePt t="7256" x="2720975" y="5222875"/>
          <p14:tracePt t="7262" x="2730500" y="5222875"/>
          <p14:tracePt t="7266" x="2730500" y="5232400"/>
          <p14:tracePt t="7272" x="2730500" y="5241925"/>
          <p14:tracePt t="7286" x="2740025" y="5251450"/>
          <p14:tracePt t="7303" x="2740025" y="5259388"/>
          <p14:tracePt t="7316" x="2749550" y="5268913"/>
          <p14:tracePt t="7322" x="2749550" y="5278438"/>
          <p14:tracePt t="7332" x="2757488" y="5287963"/>
          <p14:tracePt t="7338" x="2757488" y="5295900"/>
          <p14:tracePt t="7352" x="2767013" y="5314950"/>
          <p14:tracePt t="7360" x="2776538" y="5314950"/>
          <p14:tracePt t="7362" x="2776538" y="5332413"/>
          <p14:tracePt t="7368" x="2786063" y="5332413"/>
          <p14:tracePt t="7378" x="2794000" y="5341938"/>
          <p14:tracePt t="7382" x="2803525" y="5341938"/>
          <p14:tracePt t="7388" x="2803525" y="5351463"/>
          <p14:tracePt t="7398" x="2813050" y="5360988"/>
          <p14:tracePt t="7414" x="2822575" y="5360988"/>
          <p14:tracePt t="7454" x="2822575" y="5368925"/>
          <p14:tracePt t="7458" x="2830513" y="5368925"/>
          <p14:tracePt t="7475" x="2830513" y="5378450"/>
          <p14:tracePt t="7478" x="2840038" y="5378450"/>
          <p14:tracePt t="7494" x="2849563" y="5387975"/>
          <p14:tracePt t="7504" x="2859088" y="5387975"/>
          <p14:tracePt t="7534" x="2859088" y="5397500"/>
          <p14:tracePt t="7540" x="2867025" y="5397500"/>
          <p14:tracePt t="7564" x="2867025" y="5405438"/>
          <p14:tracePt t="7570" x="2876550" y="5405438"/>
          <p14:tracePt t="7580" x="2876550" y="5414963"/>
          <p14:tracePt t="7590" x="2886075" y="5414963"/>
          <p14:tracePt t="7596" x="2895600" y="5414963"/>
          <p14:tracePt t="7606" x="2903538" y="5414963"/>
          <p14:tracePt t="7611" x="2913063" y="5424488"/>
          <p14:tracePt t="7616" x="2922588" y="5424488"/>
          <p14:tracePt t="7620" x="2922588" y="5434013"/>
          <p14:tracePt t="7627" x="2932113" y="5434013"/>
          <p14:tracePt t="7630" x="2949575" y="5434013"/>
          <p14:tracePt t="7636" x="2959100" y="5441950"/>
          <p14:tracePt t="7641" x="2968625" y="5451475"/>
          <p14:tracePt t="7646" x="2976563" y="5451475"/>
          <p14:tracePt t="7650" x="2986088" y="5451475"/>
          <p14:tracePt t="7656" x="2995613" y="5461000"/>
          <p14:tracePt t="7661" x="3005138" y="5461000"/>
          <p14:tracePt t="7666" x="3013075" y="5461000"/>
          <p14:tracePt t="7672" x="3022600" y="5461000"/>
          <p14:tracePt t="7677" x="3032125" y="5461000"/>
          <p14:tracePt t="7682" x="3041650" y="5461000"/>
          <p14:tracePt t="7686" x="3049588" y="5461000"/>
          <p14:tracePt t="7696" x="3059113" y="5461000"/>
          <p14:tracePt t="7702" x="3068638" y="5461000"/>
          <p14:tracePt t="7712" x="3078163" y="5461000"/>
          <p14:tracePt t="7722" x="3086100" y="5461000"/>
          <p14:tracePt t="7727" x="3095625" y="5461000"/>
          <p14:tracePt t="7744" x="3105150" y="5461000"/>
          <p14:tracePt t="7756" x="3122613" y="5461000"/>
          <p14:tracePt t="7768" x="3132138" y="5461000"/>
          <p14:tracePt t="7778" x="3141663" y="5461000"/>
          <p14:tracePt t="7786" x="3151188" y="5461000"/>
          <p14:tracePt t="7802" x="3159125" y="5461000"/>
          <p14:tracePt t="7812" x="3159125" y="5470525"/>
          <p14:tracePt t="7874" x="3168650" y="5470525"/>
          <p14:tracePt t="7904" x="3178175" y="5470525"/>
          <p14:tracePt t="7914" x="3187700" y="5478463"/>
          <p14:tracePt t="7928" x="3195638" y="5478463"/>
          <p14:tracePt t="7944" x="3205163" y="5478463"/>
          <p14:tracePt t="7978" x="3214688" y="5478463"/>
          <p14:tracePt t="8004" x="3224213" y="5478463"/>
          <p14:tracePt t="8030" x="3232150" y="5487988"/>
          <p14:tracePt t="8060" x="3241675" y="5487988"/>
          <p14:tracePt t="8076" x="3251200" y="5487988"/>
          <p14:tracePt t="8094" x="3260725" y="5487988"/>
          <p14:tracePt t="8100" x="3270250" y="5487988"/>
          <p14:tracePt t="8134" x="3270250" y="5497513"/>
          <p14:tracePt t="8140" x="3278188" y="5497513"/>
          <p14:tracePt t="8292" x="3287713" y="5497513"/>
          <p14:tracePt t="8392" x="3297238" y="5497513"/>
          <p14:tracePt t="8398" x="3306763" y="5497513"/>
          <p14:tracePt t="8409" x="3324225" y="5497513"/>
          <p14:tracePt t="8418" x="3343275" y="5497513"/>
          <p14:tracePt t="8443" x="3351213" y="5497513"/>
          <p14:tracePt t="8448" x="3360738" y="5497513"/>
          <p14:tracePt t="8600" x="3370263" y="5497513"/>
          <p14:tracePt t="8624" x="3379788" y="5497513"/>
          <p14:tracePt t="8640" x="3387725" y="5497513"/>
          <p14:tracePt t="8644" x="3397250" y="5497513"/>
          <p14:tracePt t="8654" x="3406775" y="5497513"/>
          <p14:tracePt t="8661" x="3416300" y="5497513"/>
          <p14:tracePt t="8664" x="3424238" y="5497513"/>
          <p14:tracePt t="8676" x="3443288" y="5497513"/>
          <p14:tracePt t="8680" x="3452813" y="5487988"/>
          <p14:tracePt t="8691" x="3470275" y="5487988"/>
          <p14:tracePt t="8700" x="3479800" y="5487988"/>
          <p14:tracePt t="8706" x="3489325" y="5487988"/>
          <p14:tracePt t="8711" x="3497263" y="5478463"/>
          <p14:tracePt t="8716" x="3516313" y="5478463"/>
          <p14:tracePt t="8720" x="3533775" y="5478463"/>
          <p14:tracePt t="8727" x="3543300" y="5478463"/>
          <p14:tracePt t="8730" x="3562350" y="5478463"/>
          <p14:tracePt t="8741" x="3570288" y="5478463"/>
          <p14:tracePt t="8746" x="3579813" y="5478463"/>
          <p14:tracePt t="8750" x="3589338" y="5478463"/>
          <p14:tracePt t="8756" x="3606800" y="5478463"/>
          <p14:tracePt t="8760" x="3616325" y="5478463"/>
          <p14:tracePt t="8766" x="3635375" y="5478463"/>
          <p14:tracePt t="8770" x="3635375" y="5470525"/>
          <p14:tracePt t="8777" x="3652838" y="5470525"/>
          <p14:tracePt t="8780" x="3662363" y="5470525"/>
          <p14:tracePt t="8786" x="3671888" y="5470525"/>
          <p14:tracePt t="8791" x="3689350" y="5470525"/>
          <p14:tracePt t="8802" x="3698875" y="5470525"/>
          <p14:tracePt t="8816" x="3708400" y="5470525"/>
          <p14:tracePt t="8827" x="3725863" y="5470525"/>
          <p14:tracePt t="8844" x="3735388" y="5470525"/>
          <p14:tracePt t="8846" x="3744913" y="5470525"/>
          <p14:tracePt t="8852" x="3752850" y="5470525"/>
          <p14:tracePt t="8862" x="3762375" y="5470525"/>
          <p14:tracePt t="8866" x="3781425" y="5470525"/>
          <p14:tracePt t="8872" x="3798888" y="5470525"/>
          <p14:tracePt t="8877" x="3808413" y="5461000"/>
          <p14:tracePt t="8882" x="3825875" y="5461000"/>
          <p14:tracePt t="8886" x="3835400" y="5461000"/>
          <p14:tracePt t="8893" x="3844925" y="5461000"/>
          <p14:tracePt t="8896" x="3862388" y="5461000"/>
          <p14:tracePt t="8902" x="3871913" y="5461000"/>
          <p14:tracePt t="8906" x="3890963" y="5461000"/>
          <p14:tracePt t="8912" x="3898900" y="5461000"/>
          <p14:tracePt t="8916" x="3908425" y="5461000"/>
          <p14:tracePt t="8927" x="3927475" y="5461000"/>
          <p14:tracePt t="8943" x="3935413" y="5461000"/>
          <p14:tracePt t="8952" x="3944938" y="5461000"/>
          <p14:tracePt t="8962" x="3954463" y="5461000"/>
          <p14:tracePt t="8968" x="3963988" y="5461000"/>
          <p14:tracePt t="8972" x="3971925" y="5461000"/>
          <p14:tracePt t="8982" x="3981450" y="5461000"/>
          <p14:tracePt t="8988" x="3990975" y="5461000"/>
          <p14:tracePt t="8993" x="4000500" y="5461000"/>
          <p14:tracePt t="8998" x="4008438" y="5461000"/>
          <p14:tracePt t="9002" x="4017963" y="5461000"/>
          <p14:tracePt t="9009" x="4037013" y="5461000"/>
          <p14:tracePt t="9012" x="4044950" y="5461000"/>
          <p14:tracePt t="9018" x="4054475" y="5461000"/>
          <p14:tracePt t="9022" x="4073525" y="5461000"/>
          <p14:tracePt t="9028" x="4083050" y="5461000"/>
          <p14:tracePt t="9032" x="4100513" y="5461000"/>
          <p14:tracePt t="9045" x="4119563" y="5461000"/>
          <p14:tracePt t="9048" x="4127500" y="5461000"/>
          <p14:tracePt t="9052" x="4137025" y="5461000"/>
          <p14:tracePt t="9058" x="4156075" y="5461000"/>
          <p14:tracePt t="9068" x="4173538" y="5461000"/>
          <p14:tracePt t="9076" x="4192588" y="5461000"/>
          <p14:tracePt t="9078" x="4200525" y="5461000"/>
          <p14:tracePt t="9084" x="4210050" y="5461000"/>
          <p14:tracePt t="9088" x="4219575" y="5461000"/>
          <p14:tracePt t="9094" x="4229100" y="5461000"/>
          <p14:tracePt t="9098" x="4237038" y="5461000"/>
          <p14:tracePt t="9104" x="4246563" y="5461000"/>
          <p14:tracePt t="9108" x="4265613" y="5461000"/>
          <p14:tracePt t="9118" x="4283075" y="5461000"/>
          <p14:tracePt t="9134" x="4292600" y="5461000"/>
          <p14:tracePt t="9230" x="4302125" y="5461000"/>
          <p14:tracePt t="9240" x="4310063" y="5461000"/>
          <p14:tracePt t="9244" x="4319588" y="5461000"/>
          <p14:tracePt t="9256" x="4338638" y="5461000"/>
          <p14:tracePt t="9260" x="4346575" y="5461000"/>
          <p14:tracePt t="9270" x="4356100" y="5461000"/>
          <p14:tracePt t="9276" x="4365625" y="5461000"/>
          <p14:tracePt t="9280" x="4375150" y="5461000"/>
          <p14:tracePt t="9286" x="4383088" y="5461000"/>
          <p14:tracePt t="9291" x="4392613" y="5461000"/>
          <p14:tracePt t="9296" x="4402138" y="5461000"/>
          <p14:tracePt t="9306" x="4419600" y="5461000"/>
          <p14:tracePt t="9311" x="4429125" y="5461000"/>
          <p14:tracePt t="9316" x="4438650" y="5461000"/>
          <p14:tracePt t="9320" x="4465638" y="5461000"/>
          <p14:tracePt t="9327" x="4475163" y="5461000"/>
          <p14:tracePt t="9330" x="4492625" y="5470525"/>
          <p14:tracePt t="9336" x="4511675" y="5470525"/>
          <p14:tracePt t="9341" x="4521200" y="5470525"/>
          <p14:tracePt t="9346" x="4538663" y="5478463"/>
          <p14:tracePt t="9350" x="4557713" y="5478463"/>
          <p14:tracePt t="9356" x="4575175" y="5478463"/>
          <p14:tracePt t="9360" x="4594225" y="5478463"/>
          <p14:tracePt t="9366" x="4611688" y="5478463"/>
          <p14:tracePt t="9372" x="4621213" y="5487988"/>
          <p14:tracePt t="9377" x="4638675" y="5487988"/>
          <p14:tracePt t="9380" x="4657725" y="5487988"/>
          <p14:tracePt t="9386" x="4667250" y="5487988"/>
          <p14:tracePt t="9396" x="4675188" y="5487988"/>
          <p14:tracePt t="9402" x="4684713" y="5487988"/>
          <p14:tracePt t="9406" x="4694238" y="5487988"/>
          <p14:tracePt t="9416" x="4703763" y="5487988"/>
          <p14:tracePt t="9443" x="4711700" y="5487988"/>
          <p14:tracePt t="9568" x="4721225" y="5487988"/>
          <p14:tracePt t="9592" x="4730750" y="5487988"/>
          <p14:tracePt t="9598" x="4740275" y="5487988"/>
          <p14:tracePt t="9612" x="4748213" y="5487988"/>
          <p14:tracePt t="9625" x="4757738" y="5487988"/>
          <p14:tracePt t="9632" x="4767263" y="5487988"/>
          <p14:tracePt t="9643" x="4776788" y="5487988"/>
          <p14:tracePt t="9659" x="4784725" y="5487988"/>
          <p14:tracePt t="9664" x="4794250" y="5487988"/>
          <p14:tracePt t="9668" x="4803775" y="5487988"/>
          <p14:tracePt t="9678" x="4813300" y="5487988"/>
          <p14:tracePt t="9688" x="4821238" y="5487988"/>
          <p14:tracePt t="9698" x="4830763" y="5487988"/>
          <p14:tracePt t="9770" x="4840288" y="5487988"/>
          <p14:tracePt t="9810" x="4849813" y="5487988"/>
          <p14:tracePt t="9820" x="4857750" y="5487988"/>
          <p14:tracePt t="9830" x="4867275" y="5487988"/>
          <p14:tracePt t="9840" x="4876800" y="5487988"/>
          <p14:tracePt t="9844" x="4886325" y="5487988"/>
          <p14:tracePt t="9880" x="4895850" y="5487988"/>
          <p14:tracePt t="9896" x="4903788" y="5487988"/>
          <p14:tracePt t="9900" x="4913313" y="5487988"/>
          <p14:tracePt t="9910" x="4922838" y="5487988"/>
          <p14:tracePt t="9916" x="4932363" y="5487988"/>
          <p14:tracePt t="9927" x="4949825" y="5478463"/>
          <p14:tracePt t="9930" x="4968875" y="5478463"/>
          <p14:tracePt t="9936" x="4976813" y="5470525"/>
          <p14:tracePt t="9943" x="4995863" y="5470525"/>
          <p14:tracePt t="9946" x="5013325" y="5461000"/>
          <p14:tracePt t="9950" x="5032375" y="5461000"/>
          <p14:tracePt t="9956" x="5049838" y="5451475"/>
          <p14:tracePt t="9962" x="5068888" y="5451475"/>
          <p14:tracePt t="9966" x="5078413" y="5451475"/>
          <p14:tracePt t="9970" x="5095875" y="5451475"/>
          <p14:tracePt t="9980" x="5114925" y="5451475"/>
          <p14:tracePt t="9991" x="5122863" y="5451475"/>
          <p14:tracePt t="9996" x="5141913" y="5441950"/>
          <p14:tracePt t="10006" x="5159375" y="5441950"/>
          <p14:tracePt t="10028" x="5187950" y="5441950"/>
          <p14:tracePt t="10030" x="5205413" y="5441950"/>
          <p14:tracePt t="10042" x="5214938" y="5441950"/>
          <p14:tracePt t="10046" x="5232400" y="5441950"/>
          <p14:tracePt t="10050" x="5241925" y="5441950"/>
          <p14:tracePt t="10056" x="5251450" y="5441950"/>
          <p14:tracePt t="10077" x="5260975" y="5441950"/>
          <p14:tracePt t="10093" x="5268913" y="5441950"/>
          <p14:tracePt t="10102" x="5268913" y="5434013"/>
          <p14:tracePt t="10146" x="5278438" y="5434013"/>
          <p14:tracePt t="10156" x="5278438" y="5441950"/>
          <p14:tracePt t="10162" x="5278438" y="5461000"/>
          <p14:tracePt t="10166" x="5287963" y="5461000"/>
          <p14:tracePt t="10172" x="5287963" y="5478463"/>
          <p14:tracePt t="10178" x="5297488" y="5497513"/>
          <p14:tracePt t="10182" x="5297488" y="5514975"/>
          <p14:tracePt t="10186" x="5305425" y="5534025"/>
          <p14:tracePt t="10194" x="5305425" y="5551488"/>
          <p14:tracePt t="10196" x="5314950" y="5570538"/>
          <p14:tracePt t="10202" x="5314950" y="5580063"/>
          <p14:tracePt t="10208" x="5314950" y="5597525"/>
          <p14:tracePt t="10212" x="5314950" y="5616575"/>
          <p14:tracePt t="10222" x="5314950" y="5634038"/>
          <p14:tracePt t="10232" x="5314950" y="5643563"/>
          <p14:tracePt t="10272" x="5314950" y="5653088"/>
          <p14:tracePt t="10293" x="5314950" y="5661025"/>
          <p14:tracePt t="10309" x="5314950" y="5670550"/>
          <p14:tracePt t="10314" x="5314950" y="5680075"/>
          <p14:tracePt t="10318" x="5305425" y="5680075"/>
          <p14:tracePt t="10322" x="5305425" y="5689600"/>
          <p14:tracePt t="10328" x="5305425" y="5697538"/>
          <p14:tracePt t="10334" x="5297488" y="5697538"/>
          <p14:tracePt t="10348" x="5287963" y="5697538"/>
          <p14:tracePt t="10354" x="5287963" y="5707063"/>
          <p14:tracePt t="10384" x="5278438" y="5716588"/>
          <p14:tracePt t="10394" x="5268913" y="5716588"/>
          <p14:tracePt t="10410" x="5268913" y="5726113"/>
          <p14:tracePt t="10414" x="5260975" y="5726113"/>
          <p14:tracePt t="10425" x="5251450" y="5726113"/>
          <p14:tracePt t="10428" x="5241925" y="5734050"/>
          <p14:tracePt t="10438" x="5224463" y="5734050"/>
          <p14:tracePt t="10444" x="5224463" y="5743575"/>
          <p14:tracePt t="10450" x="5205413" y="5753100"/>
          <p14:tracePt t="10454" x="5187950" y="5753100"/>
          <p14:tracePt t="10460" x="5178425" y="5753100"/>
          <p14:tracePt t="10464" x="5159375" y="5753100"/>
          <p14:tracePt t="10470" x="5141913" y="5753100"/>
          <p14:tracePt t="10476" x="5114925" y="5770563"/>
          <p14:tracePt t="10480" x="5095875" y="5780088"/>
          <p14:tracePt t="10484" x="5078413" y="5780088"/>
          <p14:tracePt t="10492" x="5041900" y="5780088"/>
          <p14:tracePt t="10494" x="5005388" y="5780088"/>
          <p14:tracePt t="10500" x="4968875" y="5789613"/>
          <p14:tracePt t="10504" x="4913313" y="5789613"/>
          <p14:tracePt t="10511" x="4867275" y="5789613"/>
          <p14:tracePt t="10514" x="4813300" y="5789613"/>
          <p14:tracePt t="10520" x="4757738" y="5799138"/>
          <p14:tracePt t="10525" x="4694238" y="5799138"/>
          <p14:tracePt t="10530" x="4621213" y="5799138"/>
          <p14:tracePt t="10536" x="4565650" y="5799138"/>
          <p14:tracePt t="10540" x="4492625" y="5799138"/>
          <p14:tracePt t="10546" x="4438650" y="5799138"/>
          <p14:tracePt t="10550" x="4383088" y="5799138"/>
          <p14:tracePt t="10554" x="4302125" y="5799138"/>
          <p14:tracePt t="10560" x="4246563" y="5799138"/>
          <p14:tracePt t="10566" x="4173538" y="5799138"/>
          <p14:tracePt t="10570" x="4119563" y="5807075"/>
          <p14:tracePt t="10577" x="4054475" y="5807075"/>
          <p14:tracePt t="10580" x="3963988" y="5807075"/>
          <p14:tracePt t="10586" x="3927475" y="5807075"/>
          <p14:tracePt t="10592" x="3844925" y="5807075"/>
          <p14:tracePt t="10596" x="3781425" y="5807075"/>
          <p14:tracePt t="10600" x="3708400" y="5807075"/>
          <p14:tracePt t="10606" x="3635375" y="5807075"/>
          <p14:tracePt t="10610" x="3562350" y="5807075"/>
          <p14:tracePt t="10616" x="3489325" y="5807075"/>
          <p14:tracePt t="10620" x="3433763" y="5807075"/>
          <p14:tracePt t="10627" x="3360738" y="5807075"/>
          <p14:tracePt t="10630" x="3297238" y="5807075"/>
          <p14:tracePt t="10636" x="3224213" y="5807075"/>
          <p14:tracePt t="10640" x="3168650" y="5807075"/>
          <p14:tracePt t="10646" x="3114675" y="5807075"/>
          <p14:tracePt t="10652" x="3059113" y="5807075"/>
          <p14:tracePt t="10656" x="2976563" y="5807075"/>
          <p14:tracePt t="10660" x="2922588" y="5807075"/>
          <p14:tracePt t="10666" x="2867025" y="5807075"/>
          <p14:tracePt t="10670" x="2813050" y="5807075"/>
          <p14:tracePt t="10677" x="2767013" y="5807075"/>
          <p14:tracePt t="10682" x="2713038" y="5826125"/>
          <p14:tracePt t="10686" x="2676525" y="5826125"/>
          <p14:tracePt t="10693" x="2647950" y="5826125"/>
          <p14:tracePt t="10696" x="2611438" y="5826125"/>
          <p14:tracePt t="10702" x="2574925" y="5826125"/>
          <p14:tracePt t="10706" x="2557463" y="5826125"/>
          <p14:tracePt t="10712" x="2547938" y="5826125"/>
          <p14:tracePt t="10716" x="2530475" y="5826125"/>
          <p14:tracePt t="10722" x="2520950" y="5826125"/>
          <p14:tracePt t="10732" x="2511425" y="5826125"/>
          <p14:tracePt t="10746" x="2501900" y="5826125"/>
          <p14:tracePt t="10756" x="2493963" y="5826125"/>
          <p14:tracePt t="10768" x="2493963" y="5816600"/>
          <p14:tracePt t="10772" x="2484438" y="5816600"/>
          <p14:tracePt t="10777" x="2474913" y="5807075"/>
          <p14:tracePt t="10782" x="2465388" y="5807075"/>
          <p14:tracePt t="10786" x="2465388" y="5799138"/>
          <p14:tracePt t="10798" x="2447925" y="5789613"/>
          <p14:tracePt t="10810" x="2428875" y="5780088"/>
          <p14:tracePt t="10812" x="2419350" y="5770563"/>
          <p14:tracePt t="10818" x="2411413" y="5762625"/>
          <p14:tracePt t="10822" x="2401888" y="5762625"/>
          <p14:tracePt t="10828" x="2382838" y="5753100"/>
          <p14:tracePt t="10832" x="2374900" y="5743575"/>
          <p14:tracePt t="10838" x="2365375" y="5743575"/>
          <p14:tracePt t="10844" x="2365375" y="5734050"/>
          <p14:tracePt t="10848" x="2365375" y="5726113"/>
          <p14:tracePt t="10852" x="2355850" y="5716588"/>
          <p14:tracePt t="10862" x="2355850" y="5707063"/>
          <p14:tracePt t="10872" x="2346325" y="5697538"/>
          <p14:tracePt t="10884" x="2338388" y="5697538"/>
          <p14:tracePt t="10898" x="2338388" y="5689600"/>
          <p14:tracePt t="10909" x="2338388" y="5680075"/>
          <p14:tracePt t="10914" x="2338388" y="5670550"/>
          <p14:tracePt t="10926" x="2338388" y="5661025"/>
          <p14:tracePt t="10928" x="2338388" y="5643563"/>
          <p14:tracePt t="10934" x="2338388" y="5624513"/>
          <p14:tracePt t="10944" x="2355850" y="5607050"/>
          <p14:tracePt t="10949" x="2355850" y="5570538"/>
          <p14:tracePt t="10954" x="2365375" y="5551488"/>
          <p14:tracePt t="10959" x="2374900" y="5534025"/>
          <p14:tracePt t="10964" x="2392363" y="5507038"/>
          <p14:tracePt t="10968" x="2392363" y="5487988"/>
          <p14:tracePt t="10976" x="2411413" y="5470525"/>
          <p14:tracePt t="10978" x="2428875" y="5441950"/>
          <p14:tracePt t="10984" x="2438400" y="5424488"/>
          <p14:tracePt t="10988" x="2438400" y="5414963"/>
          <p14:tracePt t="10994" x="2447925" y="5397500"/>
          <p14:tracePt t="11000" x="2457450" y="5397500"/>
          <p14:tracePt t="11004" x="2457450" y="5387975"/>
          <p14:tracePt t="11010" x="2457450" y="5378450"/>
          <p14:tracePt t="11028" x="2465388" y="5378450"/>
          <p14:tracePt t="11030" x="2465388" y="5368925"/>
          <p14:tracePt t="11036" x="2474913" y="5368925"/>
          <p14:tracePt t="11112" x="2474913" y="5360988"/>
          <p14:tracePt t="11136" x="2484438" y="5360988"/>
          <p14:tracePt t="11146" x="2493963" y="5360988"/>
          <p14:tracePt t="11156" x="2501900" y="5360988"/>
          <p14:tracePt t="11162" x="2520950" y="5368925"/>
          <p14:tracePt t="11166" x="2538413" y="5368925"/>
          <p14:tracePt t="11172" x="2566988" y="5378450"/>
          <p14:tracePt t="11177" x="2584450" y="5387975"/>
          <p14:tracePt t="11182" x="2630488" y="5387975"/>
          <p14:tracePt t="11186" x="2676525" y="5405438"/>
          <p14:tracePt t="11194" x="2703513" y="5405438"/>
          <p14:tracePt t="11196" x="2740025" y="5405438"/>
          <p14:tracePt t="11202" x="2786063" y="5405438"/>
          <p14:tracePt t="11206" x="2840038" y="5414963"/>
          <p14:tracePt t="11212" x="2895600" y="5414963"/>
          <p14:tracePt t="11216" x="2949575" y="5414963"/>
          <p14:tracePt t="11222" x="2995613" y="5414963"/>
          <p14:tracePt t="11228" x="3059113" y="5414963"/>
          <p14:tracePt t="11232" x="3141663" y="5414963"/>
          <p14:tracePt t="11236" x="3195638" y="5424488"/>
          <p14:tracePt t="11244" x="3270250" y="5424488"/>
          <p14:tracePt t="11248" x="3324225" y="5424488"/>
          <p14:tracePt t="11252" x="3416300" y="5424488"/>
          <p14:tracePt t="11260" x="3479800" y="5424488"/>
          <p14:tracePt t="11262" x="3552825" y="5424488"/>
          <p14:tracePt t="11268" x="3606800" y="5424488"/>
          <p14:tracePt t="11272" x="3662363" y="5424488"/>
          <p14:tracePt t="11278" x="3735388" y="5424488"/>
          <p14:tracePt t="11282" x="3789363" y="5424488"/>
          <p14:tracePt t="11288" x="3854450" y="5424488"/>
          <p14:tracePt t="11293" x="3908425" y="5424488"/>
          <p14:tracePt t="11298" x="3963988" y="5424488"/>
          <p14:tracePt t="11302" x="4017963" y="5424488"/>
          <p14:tracePt t="11310" x="4073525" y="5424488"/>
          <p14:tracePt t="11312" x="4119563" y="5414963"/>
          <p14:tracePt t="11318" x="4156075" y="5414963"/>
          <p14:tracePt t="11322" x="4210050" y="5414963"/>
          <p14:tracePt t="11328" x="4237038" y="5405438"/>
          <p14:tracePt t="11332" x="4256088" y="5405438"/>
          <p14:tracePt t="11338" x="4292600" y="5405438"/>
          <p14:tracePt t="11344" x="4329113" y="5387975"/>
          <p14:tracePt t="11348" x="4356100" y="5387975"/>
          <p14:tracePt t="11352" x="4392613" y="5387975"/>
          <p14:tracePt t="11360" x="4419600" y="5387975"/>
          <p14:tracePt t="11364" x="4456113" y="5387975"/>
          <p14:tracePt t="11368" x="4484688" y="5387975"/>
          <p14:tracePt t="11376" x="4511675" y="5387975"/>
          <p14:tracePt t="11378" x="4529138" y="5387975"/>
          <p14:tracePt t="11384" x="4557713" y="5387975"/>
          <p14:tracePt t="11388" x="4584700" y="5387975"/>
          <p14:tracePt t="11394" x="4621213" y="5387975"/>
          <p14:tracePt t="11398" x="4630738" y="5387975"/>
          <p14:tracePt t="11404" x="4667250" y="5387975"/>
          <p14:tracePt t="11410" x="4684713" y="5387975"/>
          <p14:tracePt t="11414" x="4721225" y="5387975"/>
          <p14:tracePt t="11418" x="4748213" y="5387975"/>
          <p14:tracePt t="11425" x="4784725" y="5387975"/>
          <p14:tracePt t="11428" x="4813300" y="5387975"/>
          <p14:tracePt t="11434" x="4840288" y="5387975"/>
          <p14:tracePt t="11438" x="4867275" y="5387975"/>
          <p14:tracePt t="11444" x="4895850" y="5387975"/>
          <p14:tracePt t="11450" x="4932363" y="5387975"/>
          <p14:tracePt t="11454" x="4940300" y="5387975"/>
          <p14:tracePt t="11460" x="4959350" y="5387975"/>
          <p14:tracePt t="11464" x="4976813" y="5387975"/>
          <p14:tracePt t="11468" x="4995863" y="5387975"/>
          <p14:tracePt t="11476" x="5013325" y="5387975"/>
          <p14:tracePt t="11480" x="5032375" y="5387975"/>
          <p14:tracePt t="11484" x="5041900" y="5387975"/>
          <p14:tracePt t="11492" x="5049838" y="5387975"/>
          <p14:tracePt t="11494" x="5059363" y="5387975"/>
          <p14:tracePt t="11500" x="5068888" y="5387975"/>
          <p14:tracePt t="11510" x="5086350" y="5387975"/>
          <p14:tracePt t="11514" x="5095875" y="5387975"/>
          <p14:tracePt t="11520" x="5105400" y="5387975"/>
          <p14:tracePt t="11525" x="5114925" y="5387975"/>
          <p14:tracePt t="11542" x="5122863" y="5387975"/>
          <p14:tracePt t="11591" x="5132388" y="5387975"/>
          <p14:tracePt t="11606" x="5132388" y="5397500"/>
          <p14:tracePt t="11610" x="5141913" y="5414963"/>
          <p14:tracePt t="11616" x="5141913" y="5434013"/>
          <p14:tracePt t="11620" x="5141913" y="5451475"/>
          <p14:tracePt t="11627" x="5151438" y="5470525"/>
          <p14:tracePt t="11630" x="5151438" y="5497513"/>
          <p14:tracePt t="11636" x="5151438" y="5514975"/>
          <p14:tracePt t="11643" x="5151438" y="5551488"/>
          <p14:tracePt t="11646" x="5151438" y="5561013"/>
          <p14:tracePt t="11650" x="5151438" y="5580063"/>
          <p14:tracePt t="11657" x="5151438" y="5588000"/>
          <p14:tracePt t="11660" x="5151438" y="5607050"/>
          <p14:tracePt t="11666" x="5151438" y="5624513"/>
          <p14:tracePt t="11670" x="5151438" y="5634038"/>
          <p14:tracePt t="11677" x="5151438" y="5643563"/>
          <p14:tracePt t="11680" x="5151438" y="5653088"/>
          <p14:tracePt t="11686" x="5151438" y="5661025"/>
          <p14:tracePt t="11692" x="5141913" y="5670550"/>
          <p14:tracePt t="11700" x="5141913" y="5689600"/>
          <p14:tracePt t="11706" x="5132388" y="5689600"/>
          <p14:tracePt t="11712" x="5132388" y="5707063"/>
          <p14:tracePt t="11716" x="5132388" y="5716588"/>
          <p14:tracePt t="11727" x="5132388" y="5726113"/>
          <p14:tracePt t="11736" x="5122863" y="5743575"/>
          <p14:tracePt t="11762" x="5114925" y="5743575"/>
          <p14:tracePt t="11766" x="5114925" y="5753100"/>
          <p14:tracePt t="11812" x="5105400" y="5753100"/>
          <p14:tracePt t="11822" x="5086350" y="5753100"/>
          <p14:tracePt t="11828" x="5068888" y="5753100"/>
          <p14:tracePt t="11832" x="5049838" y="5762625"/>
          <p14:tracePt t="11838" x="5022850" y="5780088"/>
          <p14:tracePt t="11843" x="4995863" y="5780088"/>
          <p14:tracePt t="11848" x="4976813" y="5780088"/>
          <p14:tracePt t="11852" x="4949825" y="5789613"/>
          <p14:tracePt t="11860" x="4903788" y="5799138"/>
          <p14:tracePt t="11862" x="4857750" y="5807075"/>
          <p14:tracePt t="11868" x="4821238" y="5816600"/>
          <p14:tracePt t="11872" x="4776788" y="5816600"/>
          <p14:tracePt t="11878" x="4721225" y="5826125"/>
          <p14:tracePt t="11882" x="4667250" y="5843588"/>
          <p14:tracePt t="11888" x="4621213" y="5843588"/>
          <p14:tracePt t="11893" x="4565650" y="5853113"/>
          <p14:tracePt t="11898" x="4521200" y="5853113"/>
          <p14:tracePt t="11902" x="4465638" y="5853113"/>
          <p14:tracePt t="11910" x="4411663" y="5853113"/>
          <p14:tracePt t="11912" x="4356100" y="5853113"/>
          <p14:tracePt t="11918" x="4302125" y="5853113"/>
          <p14:tracePt t="11926" x="4210050" y="5853113"/>
          <p14:tracePt t="11928" x="4137025" y="5853113"/>
          <p14:tracePt t="11932" x="4064000" y="5853113"/>
          <p14:tracePt t="11938" x="3963988" y="5853113"/>
          <p14:tracePt t="11944" x="3871913" y="5835650"/>
          <p14:tracePt t="11949" x="3781425" y="5816600"/>
          <p14:tracePt t="11954" x="3698875" y="5816600"/>
          <p14:tracePt t="11960" x="3606800" y="5807075"/>
          <p14:tracePt t="11968" x="3533775" y="5807075"/>
          <p14:tracePt t="11972" x="3351213" y="5807075"/>
          <p14:tracePt t="11978" x="3297238" y="5799138"/>
          <p14:tracePt t="11982" x="3232150" y="5799138"/>
          <p14:tracePt t="11988" x="3195638" y="5799138"/>
          <p14:tracePt t="11993" x="3168650" y="5799138"/>
          <p14:tracePt t="11998" x="3141663" y="5799138"/>
          <p14:tracePt t="12002" x="3105150" y="5799138"/>
          <p14:tracePt t="12010" x="3095625" y="5799138"/>
          <p14:tracePt t="12012" x="3086100" y="5799138"/>
          <p14:tracePt t="12018" x="3078163" y="5789613"/>
          <p14:tracePt t="12028" x="3068638" y="5789613"/>
          <p14:tracePt t="12044" x="3059113" y="5780088"/>
          <p14:tracePt t="12060" x="3049588" y="5770563"/>
          <p14:tracePt t="12068" x="3041650" y="5770563"/>
          <p14:tracePt t="12074" x="3041650" y="5762625"/>
          <p14:tracePt t="12078" x="3032125" y="5753100"/>
          <p14:tracePt t="12094" x="3022600" y="5753100"/>
          <p14:tracePt t="12098" x="3022600" y="5743575"/>
          <p14:tracePt t="12104" x="3013075" y="5743575"/>
          <p14:tracePt t="12110" x="3005138" y="5743575"/>
          <p14:tracePt t="12128" x="3005138" y="5734050"/>
          <p14:tracePt t="12134" x="2995613" y="5726113"/>
          <p14:tracePt t="12144" x="2995613" y="5716588"/>
          <p14:tracePt t="12154" x="2995613" y="5707063"/>
          <p14:tracePt t="12159" x="2995613" y="5697538"/>
          <p14:tracePt t="12164" x="2995613" y="5689600"/>
          <p14:tracePt t="12175" x="2995613" y="5680075"/>
          <p14:tracePt t="12180" x="2995613" y="5670550"/>
          <p14:tracePt t="12186" x="2995613" y="5653088"/>
          <p14:tracePt t="12191" x="2995613" y="5643563"/>
          <p14:tracePt t="12196" x="2995613" y="5624513"/>
          <p14:tracePt t="12207" x="3013075" y="5597525"/>
          <p14:tracePt t="12210" x="3013075" y="5588000"/>
          <p14:tracePt t="12216" x="3022600" y="5561013"/>
          <p14:tracePt t="12220" x="3022600" y="5551488"/>
          <p14:tracePt t="12226" x="3041650" y="5543550"/>
          <p14:tracePt t="12230" x="3049588" y="5534025"/>
          <p14:tracePt t="12236" x="3059113" y="5514975"/>
          <p14:tracePt t="12242" x="3068638" y="5507038"/>
          <p14:tracePt t="12246" x="3086100" y="5487988"/>
          <p14:tracePt t="12250" x="3105150" y="5478463"/>
          <p14:tracePt t="12257" x="3122613" y="5470525"/>
          <p14:tracePt t="12260" x="3141663" y="5461000"/>
          <p14:tracePt t="12266" x="3168650" y="5451475"/>
          <p14:tracePt t="12270" x="3205163" y="5451475"/>
          <p14:tracePt t="12277" x="3224213" y="5441950"/>
          <p14:tracePt t="12280" x="3232150" y="5441950"/>
          <p14:tracePt t="12286" x="3270250" y="5441950"/>
          <p14:tracePt t="12293" x="3287713" y="5441950"/>
          <p14:tracePt t="12296" x="3314700" y="5434013"/>
          <p14:tracePt t="12302" x="3333750" y="5434013"/>
          <p14:tracePt t="12306" x="3351213" y="5424488"/>
          <p14:tracePt t="12312" x="3370263" y="5424488"/>
          <p14:tracePt t="12316" x="3387725" y="5414963"/>
          <p14:tracePt t="12322" x="3406775" y="5405438"/>
          <p14:tracePt t="12327" x="3416300" y="5405438"/>
          <p14:tracePt t="12332" x="3424238" y="5387975"/>
          <p14:tracePt t="12336" x="3433763" y="5378450"/>
          <p14:tracePt t="12343" x="3443288" y="5378450"/>
          <p14:tracePt t="12362" x="3460750" y="5441950"/>
          <p14:tracePt t="12366" x="3460750" y="5478463"/>
          <p14:tracePt t="12372" x="3433763" y="5514975"/>
          <p14:tracePt t="12640" x="3443288" y="5524500"/>
          <p14:tracePt t="12644" x="3470275" y="5524500"/>
          <p14:tracePt t="12650" x="3543300" y="5534025"/>
          <p14:tracePt t="12660" x="3589338" y="5543550"/>
          <p14:tracePt t="12664" x="3698875" y="5543550"/>
          <p14:tracePt t="12670" x="3789363" y="5561013"/>
          <p14:tracePt t="12674" x="3917950" y="5561013"/>
          <p14:tracePt t="12680" x="4027488" y="5561013"/>
          <p14:tracePt t="12684" x="4156075" y="5561013"/>
          <p14:tracePt t="12693" x="4338638" y="5561013"/>
          <p14:tracePt t="12694" x="4465638" y="5561013"/>
          <p14:tracePt t="12700" x="4630738" y="5561013"/>
          <p14:tracePt t="12704" x="4776788" y="5561013"/>
          <p14:tracePt t="12710" x="4849813" y="5561013"/>
          <p14:tracePt t="12714" x="4932363" y="5543550"/>
          <p14:tracePt t="12720" x="5005388" y="5514975"/>
          <p14:tracePt t="12724" x="5049838" y="5487988"/>
          <p14:tracePt t="12730" x="5151438" y="5478463"/>
          <p14:tracePt t="12736" x="5260975" y="5461000"/>
          <p14:tracePt t="12741" x="5370513" y="5451475"/>
          <p14:tracePt t="12744" x="5480050" y="5434013"/>
          <p14:tracePt t="12750" x="5607050" y="5434013"/>
          <p14:tracePt t="12757" x="5735638" y="5434013"/>
          <p14:tracePt t="12760" x="5899150" y="5434013"/>
          <p14:tracePt t="12766" x="6008688" y="5434013"/>
          <p14:tracePt t="12770" x="6154738" y="5434013"/>
          <p14:tracePt t="12777" x="6264275" y="5434013"/>
          <p14:tracePt t="12780" x="6410325" y="5434013"/>
          <p14:tracePt t="12786" x="6521450" y="5424488"/>
          <p14:tracePt t="12792" x="6657975" y="5397500"/>
          <p14:tracePt t="12796" x="6784975" y="5397500"/>
          <p14:tracePt t="12800" x="6894513" y="5360988"/>
          <p14:tracePt t="12807" x="7023100" y="5351463"/>
          <p14:tracePt t="12812" x="7159625" y="5324475"/>
          <p14:tracePt t="12816" x="7288213" y="5278438"/>
          <p14:tracePt t="12822" x="7407275" y="5232400"/>
          <p14:tracePt t="12827" x="7497763" y="5205413"/>
          <p14:tracePt t="12830" x="7616825" y="5159375"/>
          <p14:tracePt t="12836" x="7699375" y="5122863"/>
          <p14:tracePt t="12842" x="7789863" y="5095875"/>
          <p14:tracePt t="12846" x="7872413" y="5059363"/>
          <p14:tracePt t="12852" x="7972425" y="4995863"/>
          <p14:tracePt t="12857" x="8054975" y="4940300"/>
          <p14:tracePt t="12860" x="8137525" y="4903788"/>
          <p14:tracePt t="12866" x="8220075" y="4848225"/>
          <p14:tracePt t="12872" x="8320088" y="4803775"/>
          <p14:tracePt t="12877" x="8420100" y="4730750"/>
          <p14:tracePt t="12882" x="8512175" y="4675188"/>
          <p14:tracePt t="12886" x="8612188" y="4621213"/>
          <p14:tracePt t="12894" x="8712200" y="4565650"/>
          <p14:tracePt t="12895" x="8831263" y="4502150"/>
          <p14:tracePt t="12902" x="8950325" y="4429125"/>
          <p14:tracePt t="12907" x="9050338" y="4392613"/>
          <p14:tracePt t="12912" x="9142413" y="4329113"/>
          <p14:tracePt t="12920" x="9342438" y="4237038"/>
          <p14:tracePt t="12927" x="9442450" y="4173538"/>
          <p14:tracePt t="12930" x="9525000" y="4146550"/>
          <p14:tracePt t="12936" x="9588500" y="4110038"/>
          <p14:tracePt t="12943" x="9653588" y="4090988"/>
          <p14:tracePt t="12946" x="9680575" y="4064000"/>
          <p14:tracePt t="12950" x="9707563" y="4044950"/>
          <p14:tracePt t="12956" x="9726613" y="4044950"/>
          <p14:tracePt t="12960" x="9744075" y="4027488"/>
          <p14:tracePt t="12972" x="9753600" y="4017963"/>
          <p14:tracePt t="12976" x="9763125" y="4008438"/>
          <p14:tracePt t="12993" x="9772650" y="4000500"/>
          <p14:tracePt t="13002" x="9790113" y="3981450"/>
          <p14:tracePt t="13027" x="9863138" y="3889375"/>
          <p14:tracePt t="13032" x="9890125" y="3862388"/>
          <p14:tracePt t="13036" x="9926638" y="3816350"/>
          <p14:tracePt t="13043" x="9982200" y="3762375"/>
          <p14:tracePt t="13046" x="10028238" y="3743325"/>
          <p14:tracePt t="13052" x="10091738" y="3706813"/>
          <p14:tracePt t="13057" x="10137775" y="3670300"/>
          <p14:tracePt t="13062" x="10218738" y="3625850"/>
          <p14:tracePt t="13066" x="10283825" y="3589338"/>
          <p14:tracePt t="13072" x="10356850" y="3560763"/>
          <p14:tracePt t="13078" x="10420350" y="3543300"/>
          <p14:tracePt t="13082" x="10502900" y="3497263"/>
          <p14:tracePt t="13086" x="10585450" y="3470275"/>
          <p14:tracePt t="13093" x="10639425" y="3460750"/>
          <p14:tracePt t="13098" x="10721975" y="3424238"/>
          <p14:tracePt t="13102" x="10795000" y="3406775"/>
          <p14:tracePt t="13110" x="10877550" y="3378200"/>
          <p14:tracePt t="13112" x="10950575" y="3370263"/>
          <p14:tracePt t="13118" x="11031538" y="3370263"/>
          <p14:tracePt t="13122" x="11123613" y="3341688"/>
          <p14:tracePt t="13128" x="11233150" y="3341688"/>
          <p14:tracePt t="13132" x="11342688" y="3341688"/>
          <p14:tracePt t="13138" x="11452225" y="3341688"/>
          <p14:tracePt t="13143" x="11580813" y="3341688"/>
          <p14:tracePt t="13148" x="11690350" y="3341688"/>
          <p14:tracePt t="13152" x="11817350" y="3341688"/>
          <p14:tracePt t="13159" x="11945938" y="3324225"/>
          <p14:tracePt t="13162" x="12055475" y="3324225"/>
          <p14:tracePt t="13168" x="12182475" y="3324225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실내, 사람, 앉아있는, 키보드이(가) 표시된 사진&#10;&#10;자동 생성된 설명">
            <a:extLst>
              <a:ext uri="{FF2B5EF4-FFF2-40B4-BE49-F238E27FC236}">
                <a16:creationId xmlns:a16="http://schemas.microsoft.com/office/drawing/2014/main" id="{7AA10C69-7E2D-406A-B1F4-095ED05A9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4" r="31486" b="1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1D89058-DC1C-41E8-B016-38DB4E32D8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8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0"/>
    </mc:Choice>
    <mc:Fallback>
      <p:transition spd="slow" advTm="20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5" x="1863725" y="3151188"/>
          <p14:tracePt t="512" x="1881188" y="3151188"/>
          <p14:tracePt t="529" x="1936750" y="3151188"/>
          <p14:tracePt t="531" x="1954213" y="3151188"/>
          <p14:tracePt t="537" x="1963738" y="3151188"/>
          <p14:tracePt t="547" x="1973263" y="3151188"/>
          <p14:tracePt t="551" x="1981200" y="3151188"/>
          <p14:tracePt t="563" x="1990725" y="3159125"/>
          <p14:tracePt t="579" x="2009775" y="3168650"/>
          <p14:tracePt t="581" x="2017713" y="3168650"/>
          <p14:tracePt t="587" x="2027238" y="3168650"/>
          <p14:tracePt t="595" x="2046288" y="3178175"/>
          <p14:tracePt t="603" x="2073275" y="3178175"/>
          <p14:tracePt t="613" x="2090738" y="3178175"/>
          <p14:tracePt t="617" x="2100263" y="3178175"/>
          <p14:tracePt t="625" x="2109788" y="3178175"/>
          <p14:tracePt t="629" x="2119313" y="3178175"/>
          <p14:tracePt t="637" x="2127250" y="3178175"/>
          <p14:tracePt t="644" x="2136775" y="3178175"/>
          <p14:tracePt t="647" x="2146300" y="3178175"/>
          <p14:tracePt t="653" x="2155825" y="3178175"/>
          <p14:tracePt t="658" x="2163763" y="3178175"/>
          <p14:tracePt t="663" x="2173288" y="3168650"/>
          <p14:tracePt t="676" x="2192338" y="3168650"/>
          <p14:tracePt t="678" x="2219325" y="3168650"/>
          <p14:tracePt t="683" x="2236788" y="3168650"/>
          <p14:tracePt t="687" x="2255838" y="3168650"/>
          <p14:tracePt t="694" x="2282825" y="3187700"/>
          <p14:tracePt t="697" x="2309813" y="3205163"/>
          <p14:tracePt t="703" x="2319338" y="3205163"/>
          <p14:tracePt t="710" x="2328863" y="3224213"/>
          <p14:tracePt t="713" x="2346325" y="3224213"/>
          <p14:tracePt t="719" x="2365375" y="3241675"/>
          <p14:tracePt t="725" x="2382838" y="3251200"/>
          <p14:tracePt t="729" x="2401888" y="3260725"/>
          <p14:tracePt t="733" x="2411413" y="3260725"/>
          <p14:tracePt t="742" x="2411413" y="3268663"/>
          <p14:tracePt t="744" x="2419350" y="3268663"/>
          <p14:tracePt t="749" x="2428875" y="3278188"/>
          <p14:tracePt t="753" x="2438400" y="3287713"/>
          <p14:tracePt t="761" x="2447925" y="3287713"/>
          <p14:tracePt t="764" x="2465388" y="3287713"/>
          <p14:tracePt t="769" x="2465388" y="3297238"/>
          <p14:tracePt t="779" x="2474913" y="3297238"/>
          <p14:tracePt t="815" x="2484438" y="3297238"/>
          <p14:tracePt t="826" x="2484438" y="3305175"/>
          <p14:tracePt t="829" x="2484438" y="3314700"/>
          <p14:tracePt t="833" x="2493963" y="3314700"/>
          <p14:tracePt t="845" x="2501900" y="3324225"/>
          <p14:tracePt t="849" x="2511425" y="3324225"/>
          <p14:tracePt t="856" x="2520950" y="3333750"/>
          <p14:tracePt t="860" x="2530475" y="3341688"/>
          <p14:tracePt t="865" x="2530475" y="3351213"/>
          <p14:tracePt t="869" x="2538413" y="3360738"/>
          <p14:tracePt t="877" x="2547938" y="3360738"/>
          <p14:tracePt t="879" x="2557463" y="3378200"/>
          <p14:tracePt t="885" x="2566988" y="3378200"/>
          <p14:tracePt t="891" x="2574925" y="3378200"/>
          <p14:tracePt t="895" x="2584450" y="3378200"/>
          <p14:tracePt t="899" x="2584450" y="3387725"/>
          <p14:tracePt t="905" x="2593975" y="3387725"/>
          <p14:tracePt t="909" x="2593975" y="3406775"/>
          <p14:tracePt t="915" x="2603500" y="3406775"/>
          <p14:tracePt t="919" x="2611438" y="3414713"/>
          <p14:tracePt t="926" x="2620963" y="3414713"/>
          <p14:tracePt t="931" x="2630488" y="3424238"/>
          <p14:tracePt t="935" x="2640013" y="3424238"/>
          <p14:tracePt t="943" x="2647950" y="3433763"/>
          <p14:tracePt t="945" x="2647950" y="3443288"/>
          <p14:tracePt t="949" x="2667000" y="3451225"/>
          <p14:tracePt t="955" x="2676525" y="3451225"/>
          <p14:tracePt t="962" x="2684463" y="3451225"/>
          <p14:tracePt t="965" x="2693988" y="3460750"/>
          <p14:tracePt t="971" x="2713038" y="3470275"/>
          <p14:tracePt t="976" x="2720975" y="3470275"/>
          <p14:tracePt t="981" x="2730500" y="3487738"/>
          <p14:tracePt t="985" x="2730500" y="3497263"/>
          <p14:tracePt t="993" x="2749550" y="3497263"/>
          <p14:tracePt t="995" x="2767013" y="3506788"/>
          <p14:tracePt t="1001" x="2776538" y="3506788"/>
          <p14:tracePt t="1006" x="2794000" y="3516313"/>
          <p14:tracePt t="1011" x="2803525" y="3516313"/>
          <p14:tracePt t="1015" x="2813050" y="3524250"/>
          <p14:tracePt t="1021" x="2830513" y="3533775"/>
          <p14:tracePt t="1031" x="2840038" y="3533775"/>
          <p14:tracePt t="1035" x="2849563" y="3543300"/>
          <p14:tracePt t="1043" x="2859088" y="3543300"/>
          <p14:tracePt t="1047" x="2876550" y="3543300"/>
          <p14:tracePt t="1051" x="2886075" y="3543300"/>
          <p14:tracePt t="1059" x="2895600" y="3543300"/>
          <p14:tracePt t="1067" x="2903538" y="3543300"/>
          <p14:tracePt t="1071" x="2913063" y="3543300"/>
          <p14:tracePt t="1078" x="2922588" y="3543300"/>
          <p14:tracePt t="1081" x="2932113" y="3543300"/>
          <p14:tracePt t="1087" x="2940050" y="3543300"/>
          <p14:tracePt t="1092" x="2949575" y="3543300"/>
          <p14:tracePt t="1109" x="2959100" y="3533775"/>
          <p14:tracePt t="1111" x="2968625" y="3533775"/>
          <p14:tracePt t="1117" x="2976563" y="3524250"/>
          <p14:tracePt t="1127" x="2976563" y="3516313"/>
          <p14:tracePt t="1131" x="2986088" y="3516313"/>
          <p14:tracePt t="1143" x="2995613" y="3516313"/>
          <p14:tracePt t="1151" x="3005138" y="3506788"/>
          <p14:tracePt t="1159" x="3005138" y="3497263"/>
          <p14:tracePt t="1163" x="3005138" y="3487738"/>
          <p14:tracePt t="1171" x="3005138" y="3479800"/>
          <p14:tracePt t="1181" x="3005138" y="3460750"/>
          <p14:tracePt t="1187" x="3005138" y="3451225"/>
          <p14:tracePt t="1193" x="3013075" y="3443288"/>
          <p14:tracePt t="1203" x="3013075" y="3433763"/>
          <p14:tracePt t="1209" x="3013075" y="3424238"/>
          <p14:tracePt t="1233" x="3013075" y="3414713"/>
          <p14:tracePt t="1279" x="3013075" y="3406775"/>
          <p14:tracePt t="1293" x="3013075" y="3397250"/>
          <p14:tracePt t="1303" x="3013075" y="3387725"/>
          <p14:tracePt t="1313" x="3013075" y="3378200"/>
          <p14:tracePt t="1319" x="3013075" y="3370263"/>
          <p14:tracePt t="1340" x="3013075" y="3360738"/>
          <p14:tracePt t="1343" x="3013075" y="3351213"/>
          <p14:tracePt t="1353" x="3013075" y="3333750"/>
          <p14:tracePt t="1363" x="3005138" y="3324225"/>
          <p14:tracePt t="1369" x="3005138" y="3305175"/>
          <p14:tracePt t="1374" x="3005138" y="3297238"/>
          <p14:tracePt t="1379" x="2995613" y="3287713"/>
          <p14:tracePt t="1391" x="2986088" y="3278188"/>
          <p14:tracePt t="1395" x="2986088" y="3268663"/>
          <p14:tracePt t="1403" x="2986088" y="3260725"/>
          <p14:tracePt t="1410" x="2976563" y="3251200"/>
          <p14:tracePt t="1415" x="2976563" y="3232150"/>
          <p14:tracePt t="1419" x="2968625" y="3232150"/>
          <p14:tracePt t="1426" x="2968625" y="3224213"/>
          <p14:tracePt t="1435" x="2959100" y="3214688"/>
          <p14:tracePt t="1445" x="2949575" y="3214688"/>
          <p14:tracePt t="1460" x="2949575" y="3205163"/>
          <p14:tracePt t="1469" x="2940050" y="3195638"/>
          <p14:tracePt t="1485" x="2940050" y="3187700"/>
          <p14:tracePt t="1492" x="2932113" y="3187700"/>
          <p14:tracePt t="1506" x="2932113" y="3178175"/>
          <p14:tracePt t="1515" x="2932113" y="3168650"/>
          <p14:tracePt t="1519" x="2922588" y="3168650"/>
          <p14:tracePt t="1535" x="2913063" y="3159125"/>
          <p14:tracePt t="1545" x="2913063" y="3151188"/>
          <p14:tracePt t="1551" x="2903538" y="3151188"/>
          <p14:tracePt t="1561" x="2895600" y="3141663"/>
          <p14:tracePt t="1571" x="2895600" y="3132138"/>
          <p14:tracePt t="1581" x="2886075" y="3122613"/>
          <p14:tracePt t="1593" x="2876550" y="3122613"/>
          <p14:tracePt t="1597" x="2876550" y="3114675"/>
          <p14:tracePt t="1609" x="2867025" y="3114675"/>
          <p14:tracePt t="1617" x="2859088" y="3114675"/>
          <p14:tracePt t="1621" x="2859088" y="3105150"/>
          <p14:tracePt t="1631" x="2849563" y="3095625"/>
          <p14:tracePt t="1637" x="2840038" y="3095625"/>
          <p14:tracePt t="1643" x="2840038" y="3086100"/>
          <p14:tracePt t="1653" x="2822575" y="3078163"/>
          <p14:tracePt t="1659" x="2813050" y="3068638"/>
          <p14:tracePt t="1663" x="2813050" y="3059113"/>
          <p14:tracePt t="1675" x="2794000" y="3041650"/>
          <p14:tracePt t="1677" x="2776538" y="3032125"/>
          <p14:tracePt t="1683" x="2757488" y="3022600"/>
          <p14:tracePt t="1687" x="2740025" y="3013075"/>
          <p14:tracePt t="1693" x="2720975" y="3005138"/>
          <p14:tracePt t="1697" x="2693988" y="2995613"/>
          <p14:tracePt t="1703" x="2676525" y="2976563"/>
          <p14:tracePt t="1709" x="2667000" y="2976563"/>
          <p14:tracePt t="1713" x="2657475" y="2968625"/>
          <p14:tracePt t="1719" x="2640013" y="2959100"/>
          <p14:tracePt t="1725" x="2620963" y="2949575"/>
          <p14:tracePt t="1727" x="2603500" y="2949575"/>
          <p14:tracePt t="1733" x="2593975" y="2940050"/>
          <p14:tracePt t="1741" x="2584450" y="2930525"/>
          <p14:tracePt t="1743" x="2566988" y="2930525"/>
          <p14:tracePt t="1749" x="2547938" y="2922588"/>
          <p14:tracePt t="1753" x="2530475" y="2903538"/>
          <p14:tracePt t="1759" x="2511425" y="2894013"/>
          <p14:tracePt t="1763" x="2493963" y="2886075"/>
          <p14:tracePt t="1769" x="2465388" y="2886075"/>
          <p14:tracePt t="1774" x="2447925" y="2876550"/>
          <p14:tracePt t="1780" x="2419350" y="2857500"/>
          <p14:tracePt t="1783" x="2392363" y="2857500"/>
          <p14:tracePt t="1791" x="2374900" y="2840038"/>
          <p14:tracePt t="1793" x="2346325" y="2830513"/>
          <p14:tracePt t="1799" x="2309813" y="2820988"/>
          <p14:tracePt t="1803" x="2282825" y="2820988"/>
          <p14:tracePt t="1810" x="2255838" y="2813050"/>
          <p14:tracePt t="1813" x="2228850" y="2803525"/>
          <p14:tracePt t="1819" x="2192338" y="2794000"/>
          <p14:tracePt t="1825" x="2163763" y="2794000"/>
          <p14:tracePt t="1830" x="2136775" y="2794000"/>
          <p14:tracePt t="1835" x="2109788" y="2784475"/>
          <p14:tracePt t="1841" x="2090738" y="2784475"/>
          <p14:tracePt t="1843" x="2063750" y="2784475"/>
          <p14:tracePt t="1849" x="2046288" y="2784475"/>
          <p14:tracePt t="1856" x="2009775" y="2784475"/>
          <p14:tracePt t="1859" x="1973263" y="2767013"/>
          <p14:tracePt t="1865" x="1954213" y="2767013"/>
          <p14:tracePt t="1869" x="1927225" y="2767013"/>
          <p14:tracePt t="1875" x="1908175" y="2767013"/>
          <p14:tracePt t="1880" x="1881188" y="2767013"/>
          <p14:tracePt t="1885" x="1844675" y="2767013"/>
          <p14:tracePt t="1891" x="1827213" y="2767013"/>
          <p14:tracePt t="1895" x="1817688" y="2767013"/>
          <p14:tracePt t="1899" x="1781175" y="2767013"/>
          <p14:tracePt t="1907" x="1762125" y="2767013"/>
          <p14:tracePt t="1910" x="1754188" y="2767013"/>
          <p14:tracePt t="1915" x="1717675" y="2767013"/>
          <p14:tracePt t="1919" x="1698625" y="2767013"/>
          <p14:tracePt t="1926" x="1681163" y="2767013"/>
          <p14:tracePt t="1929" x="1652588" y="2767013"/>
          <p14:tracePt t="1935" x="1635125" y="2767013"/>
          <p14:tracePt t="1941" x="1616075" y="2767013"/>
          <p14:tracePt t="1945" x="1606550" y="2767013"/>
          <p14:tracePt t="1949" x="1579563" y="2784475"/>
          <p14:tracePt t="1955" x="1552575" y="2784475"/>
          <p14:tracePt t="1960" x="1533525" y="2794000"/>
          <p14:tracePt t="1965" x="1516063" y="2803525"/>
          <p14:tracePt t="1971" x="1489075" y="2820988"/>
          <p14:tracePt t="1976" x="1470025" y="2830513"/>
          <p14:tracePt t="1981" x="1452563" y="2849563"/>
          <p14:tracePt t="1985" x="1416050" y="2857500"/>
          <p14:tracePt t="1991" x="1387475" y="2876550"/>
          <p14:tracePt t="1995" x="1370013" y="2886075"/>
          <p14:tracePt t="2001" x="1333500" y="2922588"/>
          <p14:tracePt t="2010" x="1250950" y="2976563"/>
          <p14:tracePt t="2015" x="1223963" y="3005138"/>
          <p14:tracePt t="2019" x="1196975" y="3013075"/>
          <p14:tracePt t="2026" x="1150938" y="3049588"/>
          <p14:tracePt t="2029" x="1104900" y="3059113"/>
          <p14:tracePt t="2035" x="1077913" y="3095625"/>
          <p14:tracePt t="2041" x="1031875" y="3114675"/>
          <p14:tracePt t="2045" x="995363" y="3132138"/>
          <p14:tracePt t="2049" x="968375" y="3159125"/>
          <p14:tracePt t="2056" x="931863" y="3178175"/>
          <p14:tracePt t="2060" x="912813" y="3205163"/>
          <p14:tracePt t="2065" x="885825" y="3214688"/>
          <p14:tracePt t="2069" x="858838" y="3224213"/>
          <p14:tracePt t="2076" x="839788" y="3251200"/>
          <p14:tracePt t="2079" x="812800" y="3260725"/>
          <p14:tracePt t="2085" x="793750" y="3268663"/>
          <p14:tracePt t="2093" x="785813" y="3287713"/>
          <p14:tracePt t="2096" x="766763" y="3305175"/>
          <p14:tracePt t="2101" x="757238" y="3314700"/>
          <p14:tracePt t="2109" x="739775" y="3333750"/>
          <p14:tracePt t="2115" x="730250" y="3333750"/>
          <p14:tracePt t="2126" x="720725" y="3333750"/>
          <p14:tracePt t="2131" x="712788" y="3341688"/>
          <p14:tracePt t="2135" x="703263" y="3351213"/>
          <p14:tracePt t="2151" x="693738" y="3351213"/>
          <p14:tracePt t="2156" x="693738" y="3360738"/>
          <p14:tracePt t="2387" x="693738" y="3351213"/>
          <p14:tracePt t="2393" x="693738" y="3333750"/>
          <p14:tracePt t="2397" x="703263" y="3314700"/>
          <p14:tracePt t="2403" x="720725" y="3297238"/>
          <p14:tracePt t="2409" x="720725" y="3287713"/>
          <p14:tracePt t="2413" x="730250" y="3268663"/>
          <p14:tracePt t="2419" x="739775" y="3268663"/>
          <p14:tracePt t="2424" x="749300" y="3260725"/>
          <p14:tracePt t="2427" x="757238" y="3241675"/>
          <p14:tracePt t="2437" x="776288" y="3224213"/>
          <p14:tracePt t="2443" x="785813" y="3205163"/>
          <p14:tracePt t="2449" x="793750" y="3195638"/>
          <p14:tracePt t="2453" x="812800" y="3187700"/>
          <p14:tracePt t="2459" x="822325" y="3168650"/>
          <p14:tracePt t="2463" x="831850" y="3168650"/>
          <p14:tracePt t="2469" x="839788" y="3159125"/>
          <p14:tracePt t="2473" x="839788" y="3151188"/>
          <p14:tracePt t="2480" x="849313" y="3141663"/>
          <p14:tracePt t="2491" x="858838" y="3132138"/>
          <p14:tracePt t="2493" x="868363" y="3132138"/>
          <p14:tracePt t="2499" x="876300" y="3132138"/>
          <p14:tracePt t="2503" x="885825" y="3114675"/>
          <p14:tracePt t="2509" x="895350" y="3095625"/>
          <p14:tracePt t="2513" x="895350" y="3078163"/>
          <p14:tracePt t="2519" x="912813" y="3068638"/>
          <p14:tracePt t="2523" x="922338" y="3032125"/>
          <p14:tracePt t="2529" x="922338" y="3013075"/>
          <p14:tracePt t="2533" x="931863" y="3013075"/>
          <p14:tracePt t="2549" x="941388" y="3032125"/>
          <p14:tracePt t="2555" x="949325" y="3059113"/>
          <p14:tracePt t="2560" x="949325" y="3086100"/>
          <p14:tracePt t="2563" x="949325" y="3105150"/>
          <p14:tracePt t="2891" x="968375" y="3105150"/>
          <p14:tracePt t="2897" x="1004888" y="3105150"/>
          <p14:tracePt t="2903" x="1014413" y="3105150"/>
          <p14:tracePt t="2909" x="1031875" y="3105150"/>
          <p14:tracePt t="2913" x="1041400" y="3095625"/>
          <p14:tracePt t="2925" x="1041400" y="3086100"/>
          <p14:tracePt t="2943" x="1031875" y="3086100"/>
          <p14:tracePt t="2947" x="1022350" y="3086100"/>
          <p14:tracePt t="2953" x="1014413" y="3095625"/>
          <p14:tracePt t="2959" x="1014413" y="3105150"/>
          <p14:tracePt t="2967" x="1014413" y="3114675"/>
          <p14:tracePt t="2977" x="1014413" y="3122613"/>
          <p14:tracePt t="3009" x="1004888" y="3114675"/>
          <p14:tracePt t="3013" x="995363" y="3114675"/>
          <p14:tracePt t="3029" x="1004888" y="3095625"/>
          <p14:tracePt t="3041" x="1004888" y="3086100"/>
          <p14:tracePt t="3043" x="1022350" y="3086100"/>
          <p14:tracePt t="3049" x="1031875" y="3086100"/>
          <p14:tracePt t="3057" x="1050925" y="3086100"/>
          <p14:tracePt t="3059" x="1068388" y="3086100"/>
          <p14:tracePt t="3065" x="1087438" y="3086100"/>
          <p14:tracePt t="3069" x="1114425" y="3086100"/>
          <p14:tracePt t="3076" x="1131888" y="3086100"/>
          <p14:tracePt t="3079" x="1150938" y="3086100"/>
          <p14:tracePt t="3085" x="1177925" y="3095625"/>
          <p14:tracePt t="3092" x="1196975" y="3095625"/>
          <p14:tracePt t="3095" x="1250950" y="3095625"/>
          <p14:tracePt t="3099" x="1277938" y="3105150"/>
          <p14:tracePt t="3107" x="1314450" y="3105150"/>
          <p14:tracePt t="3111" x="1343025" y="3105150"/>
          <p14:tracePt t="3115" x="1370013" y="3105150"/>
          <p14:tracePt t="3119" x="1416050" y="3105150"/>
          <p14:tracePt t="3125" x="1423988" y="3105150"/>
          <p14:tracePt t="3129" x="1470025" y="3095625"/>
          <p14:tracePt t="3135" x="1489075" y="3086100"/>
          <p14:tracePt t="3142" x="1525588" y="3059113"/>
          <p14:tracePt t="3151" x="1533525" y="3059113"/>
          <p14:tracePt t="3156" x="1552575" y="3059113"/>
          <p14:tracePt t="3161" x="1562100" y="3049588"/>
          <p14:tracePt t="3165" x="1570038" y="3041650"/>
          <p14:tracePt t="3171" x="1579563" y="3032125"/>
          <p14:tracePt t="3176" x="1598613" y="3022600"/>
          <p14:tracePt t="3181" x="1616075" y="3022600"/>
          <p14:tracePt t="3185" x="1635125" y="3005138"/>
          <p14:tracePt t="3193" x="1652588" y="3005138"/>
          <p14:tracePt t="3195" x="1671638" y="2995613"/>
          <p14:tracePt t="3201" x="1671638" y="2986088"/>
          <p14:tracePt t="3207" x="1698625" y="2986088"/>
          <p14:tracePt t="3211" x="1735138" y="2976563"/>
          <p14:tracePt t="3215" x="1754188" y="2968625"/>
          <p14:tracePt t="3221" x="1781175" y="2959100"/>
          <p14:tracePt t="3227" x="1798638" y="2949575"/>
          <p14:tracePt t="3231" x="1827213" y="2940050"/>
          <p14:tracePt t="3235" x="1863725" y="2940050"/>
          <p14:tracePt t="3243" x="1900238" y="2930525"/>
          <p14:tracePt t="3245" x="1917700" y="2922588"/>
          <p14:tracePt t="3251" x="1944688" y="2922588"/>
          <p14:tracePt t="3259" x="1981200" y="2922588"/>
          <p14:tracePt t="3261" x="2009775" y="2922588"/>
          <p14:tracePt t="3267" x="2027238" y="2922588"/>
          <p14:tracePt t="3271" x="2054225" y="2922588"/>
          <p14:tracePt t="3277" x="2082800" y="2922588"/>
          <p14:tracePt t="3281" x="2109788" y="2913063"/>
          <p14:tracePt t="3287" x="2146300" y="2894013"/>
          <p14:tracePt t="3292" x="2200275" y="2886075"/>
          <p14:tracePt t="3297" x="2228850" y="2876550"/>
          <p14:tracePt t="3302" x="2282825" y="2867025"/>
          <p14:tracePt t="3309" x="2328863" y="2867025"/>
          <p14:tracePt t="3311" x="2365375" y="2857500"/>
          <p14:tracePt t="3317" x="2428875" y="2840038"/>
          <p14:tracePt t="3321" x="2484438" y="2830513"/>
          <p14:tracePt t="3327" x="2547938" y="2803525"/>
          <p14:tracePt t="3331" x="2593975" y="2794000"/>
          <p14:tracePt t="3337" x="2667000" y="2784475"/>
          <p14:tracePt t="3343" x="2703513" y="2767013"/>
          <p14:tracePt t="3347" x="2767013" y="2747963"/>
          <p14:tracePt t="3351" x="2849563" y="2720975"/>
          <p14:tracePt t="3359" x="2932113" y="2703513"/>
          <p14:tracePt t="3363" x="2986088" y="2674938"/>
          <p14:tracePt t="3367" x="3068638" y="2630488"/>
          <p14:tracePt t="3377" x="3205163" y="2574925"/>
          <p14:tracePt t="3381" x="3270250" y="2547938"/>
          <p14:tracePt t="3387" x="3333750" y="2511425"/>
          <p14:tracePt t="3393" x="3397250" y="2484438"/>
          <p14:tracePt t="3397" x="3460750" y="2447925"/>
          <p14:tracePt t="3401" x="3516313" y="2419350"/>
          <p14:tracePt t="3409" x="3579813" y="2382838"/>
          <p14:tracePt t="3411" x="3616325" y="2355850"/>
          <p14:tracePt t="3417" x="3662363" y="2328863"/>
          <p14:tracePt t="3422" x="3725863" y="2301875"/>
          <p14:tracePt t="3427" x="3752850" y="2273300"/>
          <p14:tracePt t="3431" x="3798888" y="2255838"/>
          <p14:tracePt t="3437" x="3844925" y="2219325"/>
          <p14:tracePt t="3443" x="3908425" y="2192338"/>
          <p14:tracePt t="3447" x="3935413" y="2155825"/>
          <p14:tracePt t="3451" x="4000500" y="2136775"/>
          <p14:tracePt t="3458" x="4037013" y="2109788"/>
          <p14:tracePt t="3463" x="4073525" y="2100263"/>
          <p14:tracePt t="3467" x="4110038" y="2082800"/>
          <p14:tracePt t="3471" x="4137025" y="2063750"/>
          <p14:tracePt t="3477" x="4156075" y="2046288"/>
          <p14:tracePt t="3483" x="4173538" y="2027238"/>
          <p14:tracePt t="3487" x="4210050" y="2000250"/>
          <p14:tracePt t="3493" x="4219575" y="2000250"/>
          <p14:tracePt t="3497" x="4246563" y="1981200"/>
          <p14:tracePt t="3503" x="4265613" y="1954213"/>
          <p14:tracePt t="3509" x="4273550" y="1954213"/>
          <p14:tracePt t="3513" x="4283075" y="1935163"/>
          <p14:tracePt t="3517" x="4292600" y="1917700"/>
          <p14:tracePt t="3524" x="4302125" y="1908175"/>
          <p14:tracePt t="3527" x="4302125" y="1890713"/>
          <p14:tracePt t="3533" x="4310063" y="1881188"/>
          <p14:tracePt t="3537" x="4319588" y="1871663"/>
          <p14:tracePt t="3543" x="4329113" y="1871663"/>
          <p14:tracePt t="3547" x="4338638" y="1854200"/>
          <p14:tracePt t="3553" x="4338638" y="1835150"/>
          <p14:tracePt t="3559" x="4346575" y="1817688"/>
          <p14:tracePt t="3563" x="4356100" y="1781175"/>
          <p14:tracePt t="3567" x="4365625" y="1781175"/>
          <p14:tracePt t="3573" x="4375150" y="1762125"/>
          <p14:tracePt t="3577" x="4383088" y="1744663"/>
          <p14:tracePt t="3583" x="4392613" y="1708150"/>
          <p14:tracePt t="3587" x="4402138" y="1679575"/>
          <p14:tracePt t="3593" x="4402138" y="1662113"/>
          <p14:tracePt t="3599" x="4419600" y="1635125"/>
          <p14:tracePt t="3603" x="4419600" y="1616075"/>
          <p14:tracePt t="3609" x="4429125" y="1589088"/>
          <p14:tracePt t="3613" x="4429125" y="1579563"/>
          <p14:tracePt t="3619" x="4429125" y="1570038"/>
          <p14:tracePt t="3623" x="4429125" y="1552575"/>
          <p14:tracePt t="3629" x="4438650" y="1543050"/>
          <p14:tracePt t="3633" x="4438650" y="1533525"/>
          <p14:tracePt t="3641" x="4438650" y="1525588"/>
          <p14:tracePt t="3669" x="4438650" y="1516063"/>
          <p14:tracePt t="3673" x="4438650" y="1506538"/>
          <p14:tracePt t="3683" x="4438650" y="1497013"/>
          <p14:tracePt t="3691" x="4438650" y="1489075"/>
          <p14:tracePt t="3695" x="4429125" y="1489075"/>
          <p14:tracePt t="3699" x="4429125" y="1479550"/>
          <p14:tracePt t="3719" x="4429125" y="1470025"/>
          <p14:tracePt t="3726" x="4419600" y="1460500"/>
          <p14:tracePt t="3756" x="4411663" y="1460500"/>
          <p14:tracePt t="3769" x="4402138" y="1460500"/>
          <p14:tracePt t="3776" x="4392613" y="1460500"/>
          <p14:tracePt t="3779" x="4383088" y="1460500"/>
          <p14:tracePt t="3791" x="4375150" y="1460500"/>
          <p14:tracePt t="3795" x="4346575" y="1460500"/>
          <p14:tracePt t="3799" x="4329113" y="1460500"/>
          <p14:tracePt t="3807" x="4310063" y="1460500"/>
          <p14:tracePt t="3809" x="4283075" y="1460500"/>
          <p14:tracePt t="3816" x="4256088" y="1460500"/>
          <p14:tracePt t="3819" x="4219575" y="1460500"/>
          <p14:tracePt t="3826" x="4183063" y="1460500"/>
          <p14:tracePt t="3831" x="4146550" y="1479550"/>
          <p14:tracePt t="3835" x="4110038" y="1479550"/>
          <p14:tracePt t="3842" x="4083050" y="1489075"/>
          <p14:tracePt t="3845" x="4037013" y="1489075"/>
          <p14:tracePt t="3851" x="4000500" y="1506538"/>
          <p14:tracePt t="3857" x="3963988" y="1506538"/>
          <p14:tracePt t="3861" x="3927475" y="1506538"/>
          <p14:tracePt t="3865" x="3898900" y="1506538"/>
          <p14:tracePt t="3871" x="3854450" y="1516063"/>
          <p14:tracePt t="3875" x="3817938" y="1516063"/>
          <p14:tracePt t="3881" x="3771900" y="1516063"/>
          <p14:tracePt t="3885" x="3744913" y="1516063"/>
          <p14:tracePt t="3892" x="3716338" y="1516063"/>
          <p14:tracePt t="3895" x="3671888" y="1525588"/>
          <p14:tracePt t="3901" x="3652838" y="1533525"/>
          <p14:tracePt t="3906" x="3635375" y="1533525"/>
          <p14:tracePt t="3911" x="3616325" y="1533525"/>
          <p14:tracePt t="3917" x="3598863" y="1533525"/>
          <p14:tracePt t="3921" x="3579813" y="1533525"/>
          <p14:tracePt t="3925" x="3570288" y="1533525"/>
          <p14:tracePt t="3931" x="3570288" y="1543050"/>
          <p14:tracePt t="3935" x="3562350" y="1543050"/>
          <p14:tracePt t="3942" x="3552825" y="1543050"/>
          <p14:tracePt t="3947" x="3543300" y="1543050"/>
          <p14:tracePt t="3951" x="3533775" y="1543050"/>
          <p14:tracePt t="3959" x="3525838" y="1552575"/>
          <p14:tracePt t="3971" x="3516313" y="1552575"/>
          <p14:tracePt t="3977" x="3516313" y="1562100"/>
          <p14:tracePt t="3981" x="3506788" y="1570038"/>
          <p14:tracePt t="3987" x="3506788" y="1579563"/>
          <p14:tracePt t="3992" x="3497263" y="1589088"/>
          <p14:tracePt t="3997" x="3489325" y="1606550"/>
          <p14:tracePt t="4010" x="3460750" y="1643063"/>
          <p14:tracePt t="4011" x="3452813" y="1689100"/>
          <p14:tracePt t="4017" x="3433763" y="1716088"/>
          <p14:tracePt t="4021" x="3416300" y="1762125"/>
          <p14:tracePt t="4027" x="3406775" y="1789113"/>
          <p14:tracePt t="4031" x="3387725" y="1835150"/>
          <p14:tracePt t="4037" x="3370263" y="1890713"/>
          <p14:tracePt t="4043" x="3360738" y="1935163"/>
          <p14:tracePt t="4047" x="3351213" y="1990725"/>
          <p14:tracePt t="4051" x="3343275" y="2036763"/>
          <p14:tracePt t="4059" x="3314700" y="2100263"/>
          <p14:tracePt t="4063" x="3314700" y="2155825"/>
          <p14:tracePt t="4067" x="3306763" y="2209800"/>
          <p14:tracePt t="4074" x="3306763" y="2273300"/>
          <p14:tracePt t="4077" x="3287713" y="2346325"/>
          <p14:tracePt t="4083" x="3287713" y="2374900"/>
          <p14:tracePt t="4087" x="3287713" y="2455863"/>
          <p14:tracePt t="4093" x="3287713" y="2520950"/>
          <p14:tracePt t="4097" x="3287713" y="2593975"/>
          <p14:tracePt t="4103" x="3306763" y="2657475"/>
          <p14:tracePt t="4109" x="3306763" y="2730500"/>
          <p14:tracePt t="4113" x="3306763" y="2803525"/>
          <p14:tracePt t="4117" x="3314700" y="2876550"/>
          <p14:tracePt t="4125" x="3333750" y="2940050"/>
          <p14:tracePt t="4127" x="3333750" y="3013075"/>
          <p14:tracePt t="4133" x="3333750" y="3068638"/>
          <p14:tracePt t="4137" x="3343275" y="3132138"/>
          <p14:tracePt t="4143" x="3351213" y="3168650"/>
          <p14:tracePt t="4147" x="3351213" y="3214688"/>
          <p14:tracePt t="4153" x="3351213" y="3241675"/>
          <p14:tracePt t="4159" x="3360738" y="3268663"/>
          <p14:tracePt t="4163" x="3370263" y="3305175"/>
          <p14:tracePt t="4167" x="3370263" y="3314700"/>
          <p14:tracePt t="4175" x="3370263" y="3333750"/>
          <p14:tracePt t="4179" x="3370263" y="3341688"/>
          <p14:tracePt t="4183" x="3379788" y="3360738"/>
          <p14:tracePt t="4191" x="3379788" y="3378200"/>
          <p14:tracePt t="4193" x="3379788" y="3387725"/>
          <p14:tracePt t="4200" x="3379788" y="3397250"/>
          <p14:tracePt t="4203" x="3379788" y="3414713"/>
          <p14:tracePt t="4213" x="3379788" y="3433763"/>
          <p14:tracePt t="4219" x="3379788" y="3443288"/>
          <p14:tracePt t="4225" x="3379788" y="3460750"/>
          <p14:tracePt t="4229" x="3379788" y="3470275"/>
          <p14:tracePt t="4233" x="3379788" y="3487738"/>
          <p14:tracePt t="4243" x="3379788" y="3506788"/>
          <p14:tracePt t="4249" x="3379788" y="3524250"/>
          <p14:tracePt t="4253" x="3379788" y="3533775"/>
          <p14:tracePt t="4259" x="3379788" y="3552825"/>
          <p14:tracePt t="4269" x="3379788" y="3570288"/>
          <p14:tracePt t="4276" x="3379788" y="3579813"/>
          <p14:tracePt t="4283" x="3387725" y="3589338"/>
          <p14:tracePt t="4293" x="3387725" y="3597275"/>
          <p14:tracePt t="4315" x="3387725" y="3606800"/>
          <p14:tracePt t="4425" x="3397250" y="3606800"/>
          <p14:tracePt t="4435" x="3406775" y="3606800"/>
          <p14:tracePt t="4442" x="3424238" y="3606800"/>
          <p14:tracePt t="4445" x="3443288" y="3606800"/>
          <p14:tracePt t="4451" x="3452813" y="3606800"/>
          <p14:tracePt t="4457" x="3470275" y="3606800"/>
          <p14:tracePt t="4461" x="3506788" y="3606800"/>
          <p14:tracePt t="4466" x="3533775" y="3606800"/>
          <p14:tracePt t="4472" x="3562350" y="3606800"/>
          <p14:tracePt t="4476" x="3598863" y="3606800"/>
          <p14:tracePt t="4481" x="3635375" y="3597275"/>
          <p14:tracePt t="4485" x="3671888" y="3597275"/>
          <p14:tracePt t="4492" x="3725863" y="3589338"/>
          <p14:tracePt t="4495" x="3789363" y="3589338"/>
          <p14:tracePt t="4501" x="3825875" y="3589338"/>
          <p14:tracePt t="4507" x="3881438" y="3589338"/>
          <p14:tracePt t="4511" x="3963988" y="3570288"/>
          <p14:tracePt t="4517" x="4000500" y="3570288"/>
          <p14:tracePt t="4521" x="4054475" y="3570288"/>
          <p14:tracePt t="4527" x="4110038" y="3570288"/>
          <p14:tracePt t="4531" x="4156075" y="3570288"/>
          <p14:tracePt t="4537" x="4210050" y="3570288"/>
          <p14:tracePt t="4542" x="4246563" y="3570288"/>
          <p14:tracePt t="4547" x="4292600" y="3570288"/>
          <p14:tracePt t="4551" x="4329113" y="3570288"/>
          <p14:tracePt t="4558" x="4375150" y="3570288"/>
          <p14:tracePt t="4561" x="4402138" y="3570288"/>
          <p14:tracePt t="4567" x="4438650" y="3570288"/>
          <p14:tracePt t="4571" x="4456113" y="3570288"/>
          <p14:tracePt t="4577" x="4484688" y="3570288"/>
          <p14:tracePt t="4581" x="4521200" y="3570288"/>
          <p14:tracePt t="4587" x="4538663" y="3570288"/>
          <p14:tracePt t="4592" x="4548188" y="3570288"/>
          <p14:tracePt t="4597" x="4565650" y="3570288"/>
          <p14:tracePt t="4603" x="4584700" y="3570288"/>
          <p14:tracePt t="4608" x="4594225" y="3570288"/>
          <p14:tracePt t="4611" x="4602163" y="3570288"/>
          <p14:tracePt t="4617" x="4611688" y="3570288"/>
          <p14:tracePt t="4621" x="4621213" y="3570288"/>
          <p14:tracePt t="4627" x="4630738" y="3570288"/>
          <p14:tracePt t="4637" x="4638675" y="3570288"/>
          <p14:tracePt t="4642" x="4648200" y="3570288"/>
          <p14:tracePt t="4658" x="4657725" y="3570288"/>
          <p14:tracePt t="4675" x="4667250" y="3570288"/>
          <p14:tracePt t="4693" x="4675188" y="3560763"/>
          <p14:tracePt t="4709" x="4684713" y="3552825"/>
          <p14:tracePt t="4725" x="4694238" y="3552825"/>
          <p14:tracePt t="4727" x="4703763" y="3543300"/>
          <p14:tracePt t="4733" x="4711700" y="3543300"/>
          <p14:tracePt t="4741" x="4711700" y="3533775"/>
          <p14:tracePt t="4743" x="4721225" y="3524250"/>
          <p14:tracePt t="4747" x="4730750" y="3516313"/>
          <p14:tracePt t="4753" x="4740275" y="3497263"/>
          <p14:tracePt t="4759" x="4757738" y="3479800"/>
          <p14:tracePt t="4763" x="4767263" y="3470275"/>
          <p14:tracePt t="4769" x="4776788" y="3443288"/>
          <p14:tracePt t="4775" x="4784725" y="3424238"/>
          <p14:tracePt t="4779" x="4794250" y="3397250"/>
          <p14:tracePt t="4783" x="4803775" y="3378200"/>
          <p14:tracePt t="4791" x="4813300" y="3333750"/>
          <p14:tracePt t="4793" x="4813300" y="3305175"/>
          <p14:tracePt t="4799" x="4830763" y="3260725"/>
          <p14:tracePt t="4803" x="4830763" y="3224213"/>
          <p14:tracePt t="4809" x="4840288" y="3178175"/>
          <p14:tracePt t="4813" x="4857750" y="3122613"/>
          <p14:tracePt t="4819" x="4857750" y="3078163"/>
          <p14:tracePt t="4826" x="4867275" y="3022600"/>
          <p14:tracePt t="4829" x="4876800" y="2976563"/>
          <p14:tracePt t="4833" x="4876800" y="2903538"/>
          <p14:tracePt t="4841" x="4886325" y="2867025"/>
          <p14:tracePt t="4845" x="4903788" y="2784475"/>
          <p14:tracePt t="4849" x="4903788" y="2730500"/>
          <p14:tracePt t="4857" x="4903788" y="2674938"/>
          <p14:tracePt t="4859" x="4903788" y="2620963"/>
          <p14:tracePt t="4863" x="4903788" y="2565400"/>
          <p14:tracePt t="4869" x="4903788" y="2484438"/>
          <p14:tracePt t="4876" x="4903788" y="2428875"/>
          <p14:tracePt t="4879" x="4903788" y="2355850"/>
          <p14:tracePt t="4885" x="4903788" y="2301875"/>
          <p14:tracePt t="4891" x="4886325" y="2236788"/>
          <p14:tracePt t="4895" x="4876800" y="2182813"/>
          <p14:tracePt t="4899" x="4857750" y="2119313"/>
          <p14:tracePt t="4907" x="4849813" y="2073275"/>
          <p14:tracePt t="4909" x="4830763" y="2036763"/>
          <p14:tracePt t="4915" x="4821238" y="2000250"/>
          <p14:tracePt t="4919" x="4813300" y="1981200"/>
          <p14:tracePt t="4925" x="4794250" y="1954213"/>
          <p14:tracePt t="4929" x="4794250" y="1944688"/>
          <p14:tracePt t="4935" x="4794250" y="1935163"/>
          <p14:tracePt t="4940" x="4784725" y="1917700"/>
          <p14:tracePt t="4945" x="4776788" y="1917700"/>
          <p14:tracePt t="4949" x="4767263" y="1908175"/>
          <p14:tracePt t="4959" x="4757738" y="1898650"/>
          <p14:tracePt t="4971" x="4748213" y="1898650"/>
          <p14:tracePt t="4981" x="4740275" y="1890713"/>
          <p14:tracePt t="5001" x="4730750" y="1890713"/>
          <p14:tracePt t="5008" x="4721225" y="1881188"/>
          <p14:tracePt t="5015" x="4703763" y="1881188"/>
          <p14:tracePt t="5021" x="4694238" y="1881188"/>
          <p14:tracePt t="5025" x="4684713" y="1881188"/>
          <p14:tracePt t="5031" x="4675188" y="1881188"/>
          <p14:tracePt t="5035" x="4667250" y="1881188"/>
          <p14:tracePt t="5042" x="4648200" y="1881188"/>
          <p14:tracePt t="5045" x="4638675" y="1890713"/>
          <p14:tracePt t="5051" x="4621213" y="1890713"/>
          <p14:tracePt t="5058" x="4602163" y="1898650"/>
          <p14:tracePt t="5061" x="4584700" y="1908175"/>
          <p14:tracePt t="5065" x="4538663" y="1917700"/>
          <p14:tracePt t="5071" x="4521200" y="1927225"/>
          <p14:tracePt t="5075" x="4492625" y="1935163"/>
          <p14:tracePt t="5081" x="4448175" y="1954213"/>
          <p14:tracePt t="5087" x="4411663" y="1963738"/>
          <p14:tracePt t="5093" x="4375150" y="1973263"/>
          <p14:tracePt t="5095" x="4346575" y="1981200"/>
          <p14:tracePt t="5101" x="4319588" y="2000250"/>
          <p14:tracePt t="5109" x="4283075" y="2009775"/>
          <p14:tracePt t="5111" x="4256088" y="2027238"/>
          <p14:tracePt t="5117" x="4229100" y="2027238"/>
          <p14:tracePt t="5121" x="4210050" y="2054225"/>
          <p14:tracePt t="5127" x="4173538" y="2063750"/>
          <p14:tracePt t="5131" x="4156075" y="2082800"/>
          <p14:tracePt t="5137" x="4137025" y="2090738"/>
          <p14:tracePt t="5143" x="4119563" y="2090738"/>
          <p14:tracePt t="5147" x="4110038" y="2109788"/>
          <p14:tracePt t="5151" x="4090988" y="2127250"/>
          <p14:tracePt t="5159" x="4083050" y="2173288"/>
          <p14:tracePt t="5161" x="4073525" y="2192338"/>
          <p14:tracePt t="5167" x="4064000" y="2228850"/>
          <p14:tracePt t="5171" x="4054475" y="2273300"/>
          <p14:tracePt t="5177" x="4054475" y="2309813"/>
          <p14:tracePt t="5181" x="4054475" y="2382838"/>
          <p14:tracePt t="5187" x="4054475" y="2438400"/>
          <p14:tracePt t="5192" x="4054475" y="2511425"/>
          <p14:tracePt t="5197" x="4054475" y="2584450"/>
          <p14:tracePt t="5203" x="4083050" y="2684463"/>
          <p14:tracePt t="5208" x="4100513" y="2784475"/>
          <p14:tracePt t="5211" x="4137025" y="2857500"/>
          <p14:tracePt t="5217" x="4156075" y="2959100"/>
          <p14:tracePt t="5225" x="4192588" y="3041650"/>
          <p14:tracePt t="5227" x="4237038" y="3132138"/>
          <p14:tracePt t="5233" x="4273550" y="3195638"/>
          <p14:tracePt t="5237" x="4283075" y="3260725"/>
          <p14:tracePt t="5243" x="4319588" y="3287713"/>
          <p14:tracePt t="5247" x="4338638" y="3324225"/>
          <p14:tracePt t="5253" x="4346575" y="3341688"/>
          <p14:tracePt t="5259" x="4365625" y="3360738"/>
          <p14:tracePt t="5263" x="4383088" y="3378200"/>
          <p14:tracePt t="5267" x="4402138" y="3387725"/>
          <p14:tracePt t="5275" x="4419600" y="3406775"/>
          <p14:tracePt t="5277" x="4438650" y="3414713"/>
          <p14:tracePt t="5283" x="4475163" y="3424238"/>
          <p14:tracePt t="5290" x="4492625" y="3433763"/>
          <p14:tracePt t="5293" x="4511675" y="3443288"/>
          <p14:tracePt t="5297" x="4529138" y="3451225"/>
          <p14:tracePt t="5309" x="4548188" y="3451225"/>
          <p14:tracePt t="5313" x="4565650" y="3451225"/>
          <p14:tracePt t="5319" x="4584700" y="3451225"/>
          <p14:tracePt t="5325" x="4602163" y="3451225"/>
          <p14:tracePt t="5327" x="4611688" y="3451225"/>
          <p14:tracePt t="5333" x="4630738" y="3451225"/>
          <p14:tracePt t="5341" x="4648200" y="3451225"/>
          <p14:tracePt t="5343" x="4657725" y="3451225"/>
          <p14:tracePt t="5349" x="4675188" y="3443288"/>
          <p14:tracePt t="5353" x="4694238" y="3433763"/>
          <p14:tracePt t="5359" x="4703763" y="3433763"/>
          <p14:tracePt t="5363" x="4703763" y="3414713"/>
          <p14:tracePt t="5370" x="4711700" y="3414713"/>
          <p14:tracePt t="5375" x="4721225" y="3397250"/>
          <p14:tracePt t="5379" x="4730750" y="3378200"/>
          <p14:tracePt t="5383" x="4748213" y="3360738"/>
          <p14:tracePt t="5391" x="4748213" y="3341688"/>
          <p14:tracePt t="5393" x="4757738" y="3324225"/>
          <p14:tracePt t="5399" x="4757738" y="3305175"/>
          <p14:tracePt t="5407" x="4757738" y="3297238"/>
          <p14:tracePt t="5409" x="4757738" y="3268663"/>
          <p14:tracePt t="5413" x="4757738" y="3251200"/>
          <p14:tracePt t="5420" x="4757738" y="3241675"/>
          <p14:tracePt t="5425" x="4757738" y="3232150"/>
          <p14:tracePt t="5429" x="4757738" y="3224213"/>
          <p14:tracePt t="5441" x="4757738" y="3214688"/>
          <p14:tracePt t="5457" x="4757738" y="3205163"/>
          <p14:tracePt t="5469" x="4748213" y="3187700"/>
          <p14:tracePt t="5485" x="4740275" y="3187700"/>
          <p14:tracePt t="5491" x="4730750" y="3178175"/>
          <p14:tracePt t="5495" x="4721225" y="3168650"/>
          <p14:tracePt t="5499" x="4711700" y="3168650"/>
          <p14:tracePt t="5507" x="4703763" y="3159125"/>
          <p14:tracePt t="5509" x="4694238" y="3159125"/>
          <p14:tracePt t="5519" x="4684713" y="3159125"/>
          <p14:tracePt t="5525" x="4675188" y="3151188"/>
          <p14:tracePt t="5529" x="4667250" y="3151188"/>
          <p14:tracePt t="5540" x="4648200" y="3132138"/>
          <p14:tracePt t="5549" x="4638675" y="3132138"/>
          <p14:tracePt t="5561" x="4630738" y="3122613"/>
          <p14:tracePt t="5570" x="4621213" y="3114675"/>
          <p14:tracePt t="5575" x="4611688" y="3114675"/>
          <p14:tracePt t="5585" x="4602163" y="3114675"/>
          <p14:tracePt t="5601" x="4602163" y="3105150"/>
          <p14:tracePt t="5608" x="4594225" y="3105150"/>
          <p14:tracePt t="5625" x="4584700" y="3105150"/>
          <p14:tracePt t="5671" x="4575175" y="3105150"/>
          <p14:tracePt t="5701" x="4575175" y="3114675"/>
          <p14:tracePt t="5708" x="4575175" y="3122613"/>
          <p14:tracePt t="5718" x="4575175" y="3132138"/>
          <p14:tracePt t="5727" x="4575175" y="3151188"/>
          <p14:tracePt t="5737" x="4575175" y="3159125"/>
          <p14:tracePt t="5742" x="4584700" y="3178175"/>
          <p14:tracePt t="5747" x="4584700" y="3187700"/>
          <p14:tracePt t="5752" x="4594225" y="3205163"/>
          <p14:tracePt t="5758" x="4602163" y="3232150"/>
          <p14:tracePt t="5761" x="4611688" y="3251200"/>
          <p14:tracePt t="5767" x="4621213" y="3268663"/>
          <p14:tracePt t="5773" x="4638675" y="3305175"/>
          <p14:tracePt t="5781" x="4648200" y="3324225"/>
          <p14:tracePt t="5787" x="4648200" y="3370263"/>
          <p14:tracePt t="5793" x="4657725" y="3387725"/>
          <p14:tracePt t="5797" x="4667250" y="3397250"/>
          <p14:tracePt t="5803" x="4667250" y="3414713"/>
          <p14:tracePt t="5809" x="4667250" y="3424238"/>
          <p14:tracePt t="5813" x="4675188" y="3451225"/>
          <p14:tracePt t="5825" x="4675188" y="3470275"/>
          <p14:tracePt t="5827" x="4675188" y="3479800"/>
          <p14:tracePt t="5833" x="4675188" y="3487738"/>
          <p14:tracePt t="5837" x="4675188" y="3497263"/>
          <p14:tracePt t="5843" x="4675188" y="3506788"/>
          <p14:tracePt t="5853" x="4675188" y="3516313"/>
          <p14:tracePt t="5863" x="4675188" y="3524250"/>
          <p14:tracePt t="5875" x="4675188" y="3533775"/>
          <p14:tracePt t="6035" x="4675188" y="3524250"/>
          <p14:tracePt t="6039" x="4675188" y="3506788"/>
          <p14:tracePt t="6045" x="4675188" y="3487738"/>
          <p14:tracePt t="6049" x="4675188" y="3470275"/>
          <p14:tracePt t="6056" x="4675188" y="3460750"/>
          <p14:tracePt t="6059" x="4675188" y="3443288"/>
          <p14:tracePt t="6065" x="4675188" y="3433763"/>
          <p14:tracePt t="6069" x="4675188" y="3406775"/>
          <p14:tracePt t="6075" x="4667250" y="3387725"/>
          <p14:tracePt t="6079" x="4657725" y="3370263"/>
          <p14:tracePt t="6085" x="4648200" y="3360738"/>
          <p14:tracePt t="6091" x="4648200" y="3333750"/>
          <p14:tracePt t="6095" x="4638675" y="3324225"/>
          <p14:tracePt t="6101" x="4630738" y="3305175"/>
          <p14:tracePt t="6107" x="4621213" y="3287713"/>
          <p14:tracePt t="6111" x="4621213" y="3278188"/>
          <p14:tracePt t="6117" x="4611688" y="3260725"/>
          <p14:tracePt t="6122" x="4602163" y="3260725"/>
          <p14:tracePt t="6126" x="4602163" y="3241675"/>
          <p14:tracePt t="6131" x="4584700" y="3232150"/>
          <p14:tracePt t="6135" x="4575175" y="3224213"/>
          <p14:tracePt t="6141" x="4575175" y="3205163"/>
          <p14:tracePt t="6147" x="4557713" y="3195638"/>
          <p14:tracePt t="6158" x="4548188" y="3187700"/>
          <p14:tracePt t="6161" x="4529138" y="3168650"/>
          <p14:tracePt t="6167" x="4521200" y="3168650"/>
          <p14:tracePt t="6172" x="4511675" y="3168650"/>
          <p14:tracePt t="6177" x="4492625" y="3151188"/>
          <p14:tracePt t="6181" x="4475163" y="3141663"/>
          <p14:tracePt t="6192" x="4456113" y="3132138"/>
          <p14:tracePt t="6202" x="4448175" y="3132138"/>
          <p14:tracePt t="6209" x="4438650" y="3132138"/>
          <p14:tracePt t="6211" x="4429125" y="3132138"/>
          <p14:tracePt t="6217" x="4419600" y="3132138"/>
          <p14:tracePt t="6223" x="4411663" y="3132138"/>
          <p14:tracePt t="6231" x="4402138" y="3132138"/>
          <p14:tracePt t="6242" x="4392613" y="3141663"/>
          <p14:tracePt t="6247" x="4383088" y="3151188"/>
          <p14:tracePt t="6258" x="4365625" y="3159125"/>
          <p14:tracePt t="6263" x="4365625" y="3168650"/>
          <p14:tracePt t="6267" x="4365625" y="3178175"/>
          <p14:tracePt t="6275" x="4346575" y="3195638"/>
          <p14:tracePt t="6277" x="4346575" y="3205163"/>
          <p14:tracePt t="6283" x="4346575" y="3214688"/>
          <p14:tracePt t="6287" x="4338638" y="3224213"/>
          <p14:tracePt t="6293" x="4338638" y="3251200"/>
          <p14:tracePt t="6297" x="4338638" y="3268663"/>
          <p14:tracePt t="6303" x="4338638" y="3287713"/>
          <p14:tracePt t="6308" x="4338638" y="3305175"/>
          <p14:tracePt t="6313" x="4338638" y="3324225"/>
          <p14:tracePt t="6317" x="4338638" y="3351213"/>
          <p14:tracePt t="6325" x="4338638" y="3370263"/>
          <p14:tracePt t="6327" x="4338638" y="3397250"/>
          <p14:tracePt t="6333" x="4338638" y="3414713"/>
          <p14:tracePt t="6338" x="4338638" y="3433763"/>
          <p14:tracePt t="6343" x="4338638" y="3451225"/>
          <p14:tracePt t="6347" x="4338638" y="3470275"/>
          <p14:tracePt t="6354" x="4338638" y="3487738"/>
          <p14:tracePt t="6358" x="4338638" y="3506788"/>
          <p14:tracePt t="6363" x="4346575" y="3524250"/>
          <p14:tracePt t="6369" x="4346575" y="3533775"/>
          <p14:tracePt t="6375" x="4365625" y="3543300"/>
          <p14:tracePt t="6383" x="4375150" y="3552825"/>
          <p14:tracePt t="6389" x="4383088" y="3560763"/>
          <p14:tracePt t="6393" x="4392613" y="3560763"/>
          <p14:tracePt t="6403" x="4402138" y="3570288"/>
          <p14:tracePt t="6413" x="4411663" y="3570288"/>
          <p14:tracePt t="6425" x="4429125" y="3570288"/>
          <p14:tracePt t="6429" x="4438650" y="3570288"/>
          <p14:tracePt t="6433" x="4448175" y="3570288"/>
          <p14:tracePt t="6439" x="4465638" y="3560763"/>
          <p14:tracePt t="6445" x="4484688" y="3552825"/>
          <p14:tracePt t="6449" x="4502150" y="3543300"/>
          <p14:tracePt t="6453" x="4511675" y="3524250"/>
          <p14:tracePt t="6459" x="4529138" y="3506788"/>
          <p14:tracePt t="6463" x="4548188" y="3487738"/>
          <p14:tracePt t="6470" x="4565650" y="3470275"/>
          <p14:tracePt t="6477" x="4584700" y="3443288"/>
          <p14:tracePt t="6479" x="4602163" y="3424238"/>
          <p14:tracePt t="6483" x="4602163" y="3414713"/>
          <p14:tracePt t="6490" x="4621213" y="3406775"/>
          <p14:tracePt t="6495" x="4630738" y="3397250"/>
          <p14:tracePt t="6499" x="4638675" y="3378200"/>
          <p14:tracePt t="6507" x="4648200" y="3351213"/>
          <p14:tracePt t="6509" x="4657725" y="3341688"/>
          <p14:tracePt t="6515" x="4657725" y="3324225"/>
          <p14:tracePt t="6519" x="4667250" y="3314700"/>
          <p14:tracePt t="6525" x="4667250" y="3297238"/>
          <p14:tracePt t="6529" x="4667250" y="3287713"/>
          <p14:tracePt t="6535" x="4667250" y="3278188"/>
          <p14:tracePt t="6541" x="4667250" y="3260725"/>
          <p14:tracePt t="6545" x="4667250" y="3251200"/>
          <p14:tracePt t="6549" x="4667250" y="3241675"/>
          <p14:tracePt t="6558" x="4667250" y="3232150"/>
          <p14:tracePt t="6559" x="4667250" y="3224213"/>
          <p14:tracePt t="6565" x="4667250" y="3214688"/>
          <p14:tracePt t="6569" x="4657725" y="3205163"/>
          <p14:tracePt t="6575" x="4648200" y="3205163"/>
          <p14:tracePt t="6585" x="4638675" y="3205163"/>
          <p14:tracePt t="6589" x="4630738" y="3205163"/>
          <p14:tracePt t="6595" x="4630738" y="3195638"/>
          <p14:tracePt t="6607" x="4621213" y="3195638"/>
          <p14:tracePt t="6611" x="4611688" y="3187700"/>
          <p14:tracePt t="6615" x="4602163" y="3187700"/>
          <p14:tracePt t="6621" x="4584700" y="3187700"/>
          <p14:tracePt t="6631" x="4565650" y="3187700"/>
          <p14:tracePt t="6635" x="4557713" y="3187700"/>
          <p14:tracePt t="6651" x="4548188" y="3187700"/>
          <p14:tracePt t="6657" x="4538663" y="3187700"/>
          <p14:tracePt t="6661" x="4529138" y="3195638"/>
          <p14:tracePt t="6665" x="4521200" y="3205163"/>
          <p14:tracePt t="6673" x="4511675" y="3205163"/>
          <p14:tracePt t="6681" x="4502150" y="3214688"/>
          <p14:tracePt t="6687" x="4492625" y="3232150"/>
          <p14:tracePt t="6693" x="4492625" y="3241675"/>
          <p14:tracePt t="6695" x="4492625" y="3268663"/>
          <p14:tracePt t="6701" x="4492625" y="3297238"/>
          <p14:tracePt t="6708" x="4484688" y="3314700"/>
          <p14:tracePt t="6711" x="4484688" y="3360738"/>
          <p14:tracePt t="6717" x="4475163" y="3378200"/>
          <p14:tracePt t="6722" x="4475163" y="3406775"/>
          <p14:tracePt t="6727" x="4475163" y="3433763"/>
          <p14:tracePt t="6731" x="4475163" y="3451225"/>
          <p14:tracePt t="6737" x="4475163" y="3470275"/>
          <p14:tracePt t="6747" x="4475163" y="3487738"/>
          <p14:tracePt t="6761" x="4475163" y="3497263"/>
          <p14:tracePt t="6767" x="4484688" y="3497263"/>
          <p14:tracePt t="6773" x="4484688" y="3506788"/>
          <p14:tracePt t="6781" x="4492625" y="3506788"/>
          <p14:tracePt t="6787" x="4502150" y="3506788"/>
          <p14:tracePt t="6791" x="4511675" y="3506788"/>
          <p14:tracePt t="6797" x="4529138" y="3506788"/>
          <p14:tracePt t="6801" x="4538663" y="3506788"/>
          <p14:tracePt t="6808" x="4548188" y="3497263"/>
          <p14:tracePt t="6813" x="4575175" y="3487738"/>
          <p14:tracePt t="6817" x="4575175" y="3479800"/>
          <p14:tracePt t="6825" x="4594225" y="3470275"/>
          <p14:tracePt t="6827" x="4611688" y="3451225"/>
          <p14:tracePt t="6831" x="4621213" y="3433763"/>
          <p14:tracePt t="6838" x="4648200" y="3406775"/>
          <p14:tracePt t="6843" x="4657725" y="3387725"/>
          <p14:tracePt t="6847" x="4667250" y="3370263"/>
          <p14:tracePt t="6853" x="4675188" y="3351213"/>
          <p14:tracePt t="6859" x="4684713" y="3333750"/>
          <p14:tracePt t="6863" x="4694238" y="3324225"/>
          <p14:tracePt t="6867" x="4694238" y="3314700"/>
          <p14:tracePt t="6874" x="4694238" y="3297238"/>
          <p14:tracePt t="6877" x="4694238" y="3287713"/>
          <p14:tracePt t="6883" x="4694238" y="3278188"/>
          <p14:tracePt t="6887" x="4694238" y="3268663"/>
          <p14:tracePt t="6893" x="4694238" y="3260725"/>
          <p14:tracePt t="6908" x="4694238" y="3251200"/>
          <p14:tracePt t="6959" x="4684713" y="3251200"/>
          <p14:tracePt t="6979" x="4675188" y="3278188"/>
          <p14:tracePt t="6983" x="4667250" y="3287713"/>
          <p14:tracePt t="6991" x="4667250" y="3297238"/>
          <p14:tracePt t="6993" x="4657725" y="3314700"/>
          <p14:tracePt t="6999" x="4648200" y="3341688"/>
          <p14:tracePt t="7003" x="4648200" y="3351213"/>
          <p14:tracePt t="7026" x="4648200" y="3397250"/>
          <p14:tracePt t="7033" x="4648200" y="3406775"/>
          <p14:tracePt t="7039" x="4648200" y="3414713"/>
          <p14:tracePt t="7129" x="4657725" y="3406775"/>
          <p14:tracePt t="7135" x="4657725" y="3397250"/>
          <p14:tracePt t="7141" x="4657725" y="3387725"/>
          <p14:tracePt t="7151" x="4657725" y="3370263"/>
          <p14:tracePt t="7156" x="4657725" y="3360738"/>
          <p14:tracePt t="7159" x="4657725" y="3351213"/>
          <p14:tracePt t="7175" x="4657725" y="3341688"/>
          <p14:tracePt t="7181" x="4657725" y="3333750"/>
          <p14:tracePt t="7192" x="4657725" y="3324225"/>
          <p14:tracePt t="7222" x="4657725" y="3314700"/>
          <p14:tracePt t="7258" x="4657725" y="3305175"/>
          <p14:tracePt t="7357" x="4648200" y="3305175"/>
          <p14:tracePt t="7371" x="4648200" y="3314700"/>
          <p14:tracePt t="7381" x="4638675" y="3314700"/>
          <p14:tracePt t="7392" x="4638675" y="3324225"/>
          <p14:tracePt t="7401" x="4630738" y="3324225"/>
          <p14:tracePt t="7408" x="4630738" y="3333750"/>
          <p14:tracePt t="7417" x="4630738" y="3341688"/>
          <p14:tracePt t="7425" x="4621213" y="3351213"/>
          <p14:tracePt t="7433" x="4611688" y="3360738"/>
          <p14:tracePt t="7443" x="4611688" y="3370263"/>
          <p14:tracePt t="7447" x="4611688" y="3378200"/>
          <p14:tracePt t="7453" x="4611688" y="3387725"/>
          <p14:tracePt t="7458" x="4602163" y="3397250"/>
          <p14:tracePt t="7463" x="4602163" y="3414713"/>
          <p14:tracePt t="7467" x="4594225" y="3414713"/>
          <p14:tracePt t="7474" x="4584700" y="3414713"/>
          <p14:tracePt t="7477" x="4584700" y="3424238"/>
          <p14:tracePt t="7483" x="4584700" y="3433763"/>
          <p14:tracePt t="7487" x="4575175" y="3443288"/>
          <p14:tracePt t="7497" x="4565650" y="3460750"/>
          <p14:tracePt t="7508" x="4557713" y="3470275"/>
          <p14:tracePt t="7513" x="4557713" y="3479800"/>
          <p14:tracePt t="7524" x="4538663" y="3487738"/>
          <p14:tracePt t="7529" x="4538663" y="3506788"/>
          <p14:tracePt t="7533" x="4538663" y="3516313"/>
          <p14:tracePt t="7540" x="4538663" y="3524250"/>
          <p14:tracePt t="7543" x="4529138" y="3533775"/>
          <p14:tracePt t="7549" x="4529138" y="3543300"/>
          <p14:tracePt t="7553" x="4521200" y="3543300"/>
          <p14:tracePt t="7559" x="4521200" y="3552825"/>
          <p14:tracePt t="7563" x="4521200" y="3560763"/>
          <p14:tracePt t="7569" x="4511675" y="3560763"/>
          <p14:tracePt t="7575" x="4511675" y="3570288"/>
          <p14:tracePt t="7579" x="4511675" y="3579813"/>
          <p14:tracePt t="7583" x="4502150" y="3579813"/>
          <p14:tracePt t="7630" x="4502150" y="3589338"/>
          <p14:tracePt t="7643" x="4502150" y="3597275"/>
          <p14:tracePt t="7659" x="4502150" y="3606800"/>
          <p14:tracePt t="7665" x="4502150" y="3616325"/>
          <p14:tracePt t="7675" x="4492625" y="3633788"/>
          <p14:tracePt t="7685" x="4492625" y="3643313"/>
          <p14:tracePt t="7692" x="4484688" y="3652838"/>
          <p14:tracePt t="7695" x="4484688" y="3662363"/>
          <p14:tracePt t="7706" x="4484688" y="3670300"/>
          <p14:tracePt t="7709" x="4484688" y="3679825"/>
          <p14:tracePt t="7715" x="4484688" y="3689350"/>
          <p14:tracePt t="7719" x="4475163" y="3689350"/>
          <p14:tracePt t="7725" x="4465638" y="3698875"/>
          <p14:tracePt t="7729" x="4465638" y="3706813"/>
          <p14:tracePt t="7735" x="4465638" y="3716338"/>
          <p14:tracePt t="7741" x="4456113" y="3716338"/>
          <p14:tracePt t="7745" x="4448175" y="3735388"/>
          <p14:tracePt t="7757" x="4448175" y="3743325"/>
          <p14:tracePt t="7761" x="4438650" y="3752850"/>
          <p14:tracePt t="7765" x="4429125" y="3762375"/>
          <p14:tracePt t="7775" x="4419600" y="3771900"/>
          <p14:tracePt t="7781" x="4419600" y="3779838"/>
          <p14:tracePt t="7792" x="4411663" y="3779838"/>
          <p14:tracePt t="7801" x="4411663" y="3789363"/>
          <p14:tracePt t="7807" x="4402138" y="3798888"/>
          <p14:tracePt t="7811" x="4402138" y="3808413"/>
          <p14:tracePt t="7815" x="4392613" y="3808413"/>
          <p14:tracePt t="7823" x="4383088" y="3808413"/>
          <p14:tracePt t="7825" x="4375150" y="3816350"/>
          <p14:tracePt t="7831" x="4375150" y="3825875"/>
          <p14:tracePt t="7835" x="4375150" y="3835400"/>
          <p14:tracePt t="7842" x="4365625" y="3835400"/>
          <p14:tracePt t="7845" x="4356100" y="3835400"/>
          <p14:tracePt t="7851" x="4346575" y="3835400"/>
          <p14:tracePt t="7857" x="4338638" y="3844925"/>
          <p14:tracePt t="7861" x="4329113" y="3844925"/>
          <p14:tracePt t="7867" x="4319588" y="3852863"/>
          <p14:tracePt t="7877" x="4319588" y="3862388"/>
          <p14:tracePt t="7888" x="4310063" y="3871913"/>
          <p14:tracePt t="7897" x="4302125" y="3871913"/>
          <p14:tracePt t="7908" x="4292600" y="3881438"/>
          <p14:tracePt t="7917" x="4292600" y="3889375"/>
          <p14:tracePt t="7931" x="4283075" y="3889375"/>
          <p14:tracePt t="7988" x="4273550" y="3889375"/>
          <p14:tracePt t="8079" x="4283075" y="3889375"/>
          <p14:tracePt t="8083" x="4292600" y="3881438"/>
          <p14:tracePt t="8088" x="4310063" y="3862388"/>
          <p14:tracePt t="8093" x="4319588" y="3852863"/>
          <p14:tracePt t="8099" x="4338638" y="3835400"/>
          <p14:tracePt t="8104" x="4365625" y="3816350"/>
          <p14:tracePt t="8109" x="4375150" y="3789363"/>
          <p14:tracePt t="8113" x="4411663" y="3771900"/>
          <p14:tracePt t="8119" x="4429125" y="3743325"/>
          <p14:tracePt t="8125" x="4448175" y="3716338"/>
          <p14:tracePt t="8129" x="4484688" y="3689350"/>
          <p14:tracePt t="8133" x="4502150" y="3670300"/>
          <p14:tracePt t="8141" x="4529138" y="3643313"/>
          <p14:tracePt t="8143" x="4548188" y="3625850"/>
          <p14:tracePt t="8149" x="4584700" y="3606800"/>
          <p14:tracePt t="8153" x="4602163" y="3597275"/>
          <p14:tracePt t="8159" x="4611688" y="3579813"/>
          <p14:tracePt t="8163" x="4630738" y="3579813"/>
          <p14:tracePt t="8169" x="4630738" y="3570288"/>
          <p14:tracePt t="8175" x="4638675" y="3570288"/>
          <p14:tracePt t="8179" x="4638675" y="3560763"/>
          <p14:tracePt t="8199" x="4638675" y="3552825"/>
          <p14:tracePt t="8241" x="4648200" y="3552825"/>
          <p14:tracePt t="8249" x="4648200" y="3543300"/>
          <p14:tracePt t="8259" x="4657725" y="3543300"/>
          <p14:tracePt t="8265" x="4667250" y="3533775"/>
          <p14:tracePt t="8269" x="4667250" y="3524250"/>
          <p14:tracePt t="8275" x="4675188" y="3506788"/>
          <p14:tracePt t="8279" x="4684713" y="3497263"/>
          <p14:tracePt t="8285" x="4694238" y="3487738"/>
          <p14:tracePt t="8292" x="4694238" y="3479800"/>
          <p14:tracePt t="8299" x="4703763" y="3460750"/>
          <p14:tracePt t="8307" x="4711700" y="3451225"/>
          <p14:tracePt t="8309" x="4711700" y="3443288"/>
          <p14:tracePt t="8315" x="4721225" y="3424238"/>
          <p14:tracePt t="8323" x="4730750" y="3414713"/>
          <p14:tracePt t="8326" x="4730750" y="3397250"/>
          <p14:tracePt t="8329" x="4740275" y="3397250"/>
          <p14:tracePt t="8335" x="4740275" y="3378200"/>
          <p14:tracePt t="8341" x="4748213" y="3370263"/>
          <p14:tracePt t="8345" x="4757738" y="3351213"/>
          <p14:tracePt t="8351" x="4767263" y="3341688"/>
          <p14:tracePt t="8356" x="4767263" y="3324225"/>
          <p14:tracePt t="8365" x="4767263" y="3305175"/>
          <p14:tracePt t="8374" x="4767263" y="3297238"/>
          <p14:tracePt t="8379" x="4776788" y="3287713"/>
          <p14:tracePt t="8385" x="4776788" y="3268663"/>
          <p14:tracePt t="8391" x="4776788" y="3260725"/>
          <p14:tracePt t="8399" x="4784725" y="3251200"/>
          <p14:tracePt t="8415" x="4784725" y="3241675"/>
          <p14:tracePt t="8435" x="4784725" y="3232150"/>
          <p14:tracePt t="8442" x="4784725" y="3224213"/>
          <p14:tracePt t="8495" x="4784725" y="3214688"/>
          <p14:tracePt t="8561" x="4776788" y="3214688"/>
          <p14:tracePt t="8567" x="4767263" y="3224213"/>
          <p14:tracePt t="8572" x="4767263" y="3232150"/>
          <p14:tracePt t="8577" x="4767263" y="3251200"/>
          <p14:tracePt t="8581" x="4757738" y="3260725"/>
          <p14:tracePt t="8587" x="4757738" y="3278188"/>
          <p14:tracePt t="8591" x="4757738" y="3297238"/>
          <p14:tracePt t="8601" x="4757738" y="3314700"/>
          <p14:tracePt t="8608" x="4757738" y="3333750"/>
          <p14:tracePt t="8611" x="4748213" y="3351213"/>
          <p14:tracePt t="8617" x="4748213" y="3370263"/>
          <p14:tracePt t="8624" x="4740275" y="3378200"/>
          <p14:tracePt t="8627" x="4740275" y="3397250"/>
          <p14:tracePt t="8631" x="4730750" y="3414713"/>
          <p14:tracePt t="8638" x="4721225" y="3433763"/>
          <p14:tracePt t="8642" x="4711700" y="3451225"/>
          <p14:tracePt t="8647" x="4711700" y="3470275"/>
          <p14:tracePt t="8651" x="4703763" y="3487738"/>
          <p14:tracePt t="8658" x="4694238" y="3497263"/>
          <p14:tracePt t="8661" x="4684713" y="3516313"/>
          <p14:tracePt t="8667" x="4675188" y="3533775"/>
          <p14:tracePt t="8675" x="4667250" y="3552825"/>
          <p14:tracePt t="8677" x="4657725" y="3560763"/>
          <p14:tracePt t="8683" x="4657725" y="3570288"/>
          <p14:tracePt t="8688" x="4648200" y="3589338"/>
          <p14:tracePt t="8693" x="4638675" y="3597275"/>
          <p14:tracePt t="8699" x="4630738" y="3616325"/>
          <p14:tracePt t="8703" x="4621213" y="3625850"/>
          <p14:tracePt t="8709" x="4611688" y="3643313"/>
          <p14:tracePt t="8713" x="4602163" y="3652838"/>
          <p14:tracePt t="8719" x="4594225" y="3670300"/>
          <p14:tracePt t="8729" x="4584700" y="3679825"/>
          <p14:tracePt t="8733" x="4584700" y="3698875"/>
          <p14:tracePt t="8741" x="4575175" y="3706813"/>
          <p14:tracePt t="8743" x="4565650" y="3716338"/>
          <p14:tracePt t="8749" x="4557713" y="3735388"/>
          <p14:tracePt t="8753" x="4548188" y="3743325"/>
          <p14:tracePt t="8759" x="4538663" y="3762375"/>
          <p14:tracePt t="8765" x="4529138" y="3762375"/>
          <p14:tracePt t="8769" x="4521200" y="3779838"/>
          <p14:tracePt t="8774" x="4502150" y="3789363"/>
          <p14:tracePt t="8779" x="4502150" y="3798888"/>
          <p14:tracePt t="8785" x="4484688" y="3816350"/>
          <p14:tracePt t="8795" x="4475163" y="3825875"/>
          <p14:tracePt t="8799" x="4465638" y="3844925"/>
          <p14:tracePt t="8809" x="4448175" y="3844925"/>
          <p14:tracePt t="8815" x="4438650" y="3844925"/>
          <p14:tracePt t="8819" x="4438650" y="3852863"/>
          <p14:tracePt t="8825" x="4429125" y="3862388"/>
          <p14:tracePt t="8829" x="4419600" y="3862388"/>
          <p14:tracePt t="8835" x="4411663" y="3862388"/>
          <p14:tracePt t="8856" x="4402138" y="3871913"/>
          <p14:tracePt t="8865" x="4392613" y="3871913"/>
          <p14:tracePt t="8875" x="4392613" y="3881438"/>
          <p14:tracePt t="8885" x="4383088" y="3881438"/>
          <p14:tracePt t="9015" x="4383088" y="3871913"/>
          <p14:tracePt t="9022" x="4402138" y="3852863"/>
          <p14:tracePt t="9027" x="4419600" y="3835400"/>
          <p14:tracePt t="9031" x="4438650" y="3816350"/>
          <p14:tracePt t="9038" x="4456113" y="3798888"/>
          <p14:tracePt t="9042" x="4475163" y="3779838"/>
          <p14:tracePt t="9047" x="4484688" y="3743325"/>
          <p14:tracePt t="9051" x="4502150" y="3725863"/>
          <p14:tracePt t="9058" x="4529138" y="3698875"/>
          <p14:tracePt t="9061" x="4557713" y="3679825"/>
          <p14:tracePt t="9067" x="4575175" y="3643313"/>
          <p14:tracePt t="9073" x="4594225" y="3625850"/>
          <p14:tracePt t="9077" x="4611688" y="3579813"/>
          <p14:tracePt t="9081" x="4648200" y="3560763"/>
          <p14:tracePt t="9089" x="4657725" y="3543300"/>
          <p14:tracePt t="9092" x="4675188" y="3516313"/>
          <p14:tracePt t="9097" x="4684713" y="3497263"/>
          <p14:tracePt t="9101" x="4694238" y="3479800"/>
          <p14:tracePt t="9109" x="4703763" y="3460750"/>
          <p14:tracePt t="9111" x="4711700" y="3451225"/>
          <p14:tracePt t="9117" x="4711700" y="3443288"/>
          <p14:tracePt t="9127" x="4721225" y="3433763"/>
          <p14:tracePt t="9131" x="4721225" y="3414713"/>
          <p14:tracePt t="9141" x="4721225" y="3397250"/>
          <p14:tracePt t="9151" x="4721225" y="3387725"/>
          <p14:tracePt t="9161" x="4721225" y="3378200"/>
          <p14:tracePt t="9167" x="4721225" y="3370263"/>
          <p14:tracePt t="9173" x="4721225" y="3360738"/>
          <p14:tracePt t="9177" x="4721225" y="3351213"/>
          <p14:tracePt t="9187" x="4721225" y="3333750"/>
          <p14:tracePt t="9191" x="4721225" y="3324225"/>
          <p14:tracePt t="9201" x="4721225" y="3314700"/>
          <p14:tracePt t="9208" x="4721225" y="3297238"/>
          <p14:tracePt t="9211" x="4721225" y="3287713"/>
          <p14:tracePt t="9217" x="4730750" y="3278188"/>
          <p14:tracePt t="9227" x="4730750" y="3268663"/>
          <p14:tracePt t="9277" x="4730750" y="3260725"/>
          <p14:tracePt t="9383" x="4730750" y="3268663"/>
          <p14:tracePt t="9391" x="4730750" y="3287713"/>
          <p14:tracePt t="9393" x="4711700" y="3333750"/>
          <p14:tracePt t="9399" x="4703763" y="3360738"/>
          <p14:tracePt t="9403" x="4694238" y="3387725"/>
          <p14:tracePt t="9409" x="4675188" y="3424238"/>
          <p14:tracePt t="9413" x="4667250" y="3451225"/>
          <p14:tracePt t="9419" x="4657725" y="3470275"/>
          <p14:tracePt t="9425" x="4630738" y="3516313"/>
          <p14:tracePt t="9429" x="4621213" y="3533775"/>
          <p14:tracePt t="9433" x="4611688" y="3552825"/>
          <p14:tracePt t="9441" x="4594225" y="3570288"/>
          <p14:tracePt t="9443" x="4584700" y="3597275"/>
          <p14:tracePt t="9449" x="4565650" y="3625850"/>
          <p14:tracePt t="9453" x="4557713" y="3643313"/>
          <p14:tracePt t="9459" x="4548188" y="3652838"/>
          <p14:tracePt t="9465" x="4538663" y="3662363"/>
          <p14:tracePt t="9469" x="4521200" y="3670300"/>
          <p14:tracePt t="9475" x="4511675" y="3689350"/>
          <p14:tracePt t="9479" x="4502150" y="3689350"/>
          <p14:tracePt t="9483" x="4492625" y="3706813"/>
          <p14:tracePt t="9491" x="4492625" y="3716338"/>
          <p14:tracePt t="9495" x="4475163" y="3725863"/>
          <p14:tracePt t="9499" x="4465638" y="3725863"/>
          <p14:tracePt t="9506" x="4456113" y="3735388"/>
          <p14:tracePt t="9509" x="4448175" y="3735388"/>
          <p14:tracePt t="9515" x="4429125" y="3735388"/>
          <p14:tracePt t="9519" x="4419600" y="3743325"/>
          <p14:tracePt t="9535" x="4419600" y="3752850"/>
          <p14:tracePt t="9549" x="4411663" y="3752850"/>
          <p14:tracePt t="9579" x="4402138" y="3752850"/>
          <p14:tracePt t="9591" x="4402138" y="3735388"/>
          <p14:tracePt t="9595" x="4402138" y="3716338"/>
          <p14:tracePt t="9601" x="4392613" y="3689350"/>
          <p14:tracePt t="9607" x="4392613" y="3652838"/>
          <p14:tracePt t="9611" x="4383088" y="3616325"/>
          <p14:tracePt t="9615" x="4383088" y="3589338"/>
          <p14:tracePt t="9622" x="4383088" y="3543300"/>
          <p14:tracePt t="9625" x="4365625" y="3506788"/>
          <p14:tracePt t="9631" x="4365625" y="3460750"/>
          <p14:tracePt t="9635" x="4365625" y="3424238"/>
          <p14:tracePt t="9641" x="4365625" y="3378200"/>
          <p14:tracePt t="9645" x="4365625" y="3324225"/>
          <p14:tracePt t="9651" x="4365625" y="3287713"/>
          <p14:tracePt t="9657" x="4365625" y="3241675"/>
          <p14:tracePt t="9661" x="4365625" y="3187700"/>
          <p14:tracePt t="9665" x="4383088" y="3159125"/>
          <p14:tracePt t="9674" x="4383088" y="3114675"/>
          <p14:tracePt t="9675" x="4402138" y="3086100"/>
          <p14:tracePt t="9681" x="4402138" y="3059113"/>
          <p14:tracePt t="9688" x="4402138" y="3041650"/>
          <p14:tracePt t="9691" x="4411663" y="3032125"/>
          <p14:tracePt t="9695" x="4419600" y="3022600"/>
          <p14:tracePt t="9701" x="4419600" y="3005138"/>
          <p14:tracePt t="9711" x="4419600" y="2995613"/>
          <p14:tracePt t="9727" x="4419600" y="2986088"/>
          <p14:tracePt t="9751" x="4429125" y="2976563"/>
          <p14:tracePt t="9787" x="4429125" y="2968625"/>
          <p14:tracePt t="9792" x="4438650" y="2968625"/>
          <p14:tracePt t="9883" x="4429125" y="2976563"/>
          <p14:tracePt t="9887" x="4411663" y="2995613"/>
          <p14:tracePt t="9893" x="4392613" y="3041650"/>
          <p14:tracePt t="9897" x="4375150" y="3068638"/>
          <p14:tracePt t="9903" x="4338638" y="3105150"/>
          <p14:tracePt t="9908" x="4302125" y="3151188"/>
          <p14:tracePt t="9913" x="4283075" y="3168650"/>
          <p14:tracePt t="9917" x="4265613" y="3195638"/>
          <p14:tracePt t="9924" x="4229100" y="3232150"/>
          <p14:tracePt t="9927" x="4210050" y="3260725"/>
          <p14:tracePt t="9933" x="4192588" y="3278188"/>
          <p14:tracePt t="9939" x="4173538" y="3297238"/>
          <p14:tracePt t="9943" x="4156075" y="3324225"/>
          <p14:tracePt t="9949" x="4137025" y="3333750"/>
          <p14:tracePt t="9954" x="4110038" y="3351213"/>
          <p14:tracePt t="9959" x="4110038" y="3360738"/>
          <p14:tracePt t="9963" x="4090988" y="3370263"/>
          <p14:tracePt t="9969" x="4073525" y="3370263"/>
          <p14:tracePt t="9975" x="4064000" y="3387725"/>
          <p14:tracePt t="9979" x="4054475" y="3387725"/>
          <p14:tracePt t="9983" x="4044950" y="3387725"/>
          <p14:tracePt t="10004" x="4037013" y="3387725"/>
          <p14:tracePt t="10145" x="4044950" y="3387725"/>
          <p14:tracePt t="10149" x="4054475" y="3387725"/>
          <p14:tracePt t="10157" x="4064000" y="3387725"/>
          <p14:tracePt t="10159" x="4064000" y="3370263"/>
          <p14:tracePt t="10165" x="4073525" y="3360738"/>
          <p14:tracePt t="10174" x="4083050" y="3360738"/>
          <p14:tracePt t="10175" x="4083050" y="3351213"/>
          <p14:tracePt t="10179" x="4090988" y="3341688"/>
          <p14:tracePt t="10185" x="4100513" y="3333750"/>
          <p14:tracePt t="10191" x="4110038" y="3333750"/>
          <p14:tracePt t="10195" x="4119563" y="3324225"/>
          <p14:tracePt t="10201" x="4127500" y="3324225"/>
          <p14:tracePt t="10222" x="4137025" y="3324225"/>
          <p14:tracePt t="10317" x="4137025" y="3314700"/>
          <p14:tracePt t="10322" x="4137025" y="3305175"/>
          <p14:tracePt t="10331" x="4146550" y="3297238"/>
          <p14:tracePt t="10337" x="4156075" y="3278188"/>
          <p14:tracePt t="10341" x="4164013" y="3260725"/>
          <p14:tracePt t="10347" x="4173538" y="3251200"/>
          <p14:tracePt t="10351" x="4183063" y="3232150"/>
          <p14:tracePt t="10357" x="4200525" y="3205163"/>
          <p14:tracePt t="10361" x="4210050" y="3187700"/>
          <p14:tracePt t="10367" x="4219575" y="3168650"/>
          <p14:tracePt t="10373" x="4229100" y="3151188"/>
          <p14:tracePt t="10377" x="4237038" y="3132138"/>
          <p14:tracePt t="10383" x="4246563" y="3095625"/>
          <p14:tracePt t="10388" x="4256088" y="3095625"/>
          <p14:tracePt t="10391" x="4256088" y="3078163"/>
          <p14:tracePt t="10397" x="4265613" y="3059113"/>
          <p14:tracePt t="10403" x="4265613" y="3041650"/>
          <p14:tracePt t="10408" x="4273550" y="3022600"/>
          <p14:tracePt t="10413" x="4283075" y="3005138"/>
          <p14:tracePt t="10417" x="4283075" y="2986088"/>
          <p14:tracePt t="10424" x="4283075" y="2968625"/>
          <p14:tracePt t="10427" x="4283075" y="2949575"/>
          <p14:tracePt t="10433" x="4292600" y="2930525"/>
          <p14:tracePt t="10439" x="4292600" y="2903538"/>
          <p14:tracePt t="10443" x="4302125" y="2886075"/>
          <p14:tracePt t="10447" x="4302125" y="2857500"/>
          <p14:tracePt t="10454" x="4302125" y="2840038"/>
          <p14:tracePt t="10458" x="4302125" y="2794000"/>
          <p14:tracePt t="10463" x="4302125" y="2767013"/>
          <p14:tracePt t="10467" x="4319588" y="2740025"/>
          <p14:tracePt t="10474" x="4319588" y="2703513"/>
          <p14:tracePt t="10477" x="4329113" y="2667000"/>
          <p14:tracePt t="10483" x="4329113" y="2638425"/>
          <p14:tracePt t="10489" x="4329113" y="2601913"/>
          <p14:tracePt t="10493" x="4338638" y="2574925"/>
          <p14:tracePt t="10497" x="4338638" y="2547938"/>
          <p14:tracePt t="10504" x="4338638" y="2520950"/>
          <p14:tracePt t="10508" x="4338638" y="2501900"/>
          <p14:tracePt t="10514" x="4346575" y="2484438"/>
          <p14:tracePt t="10519" x="4346575" y="2465388"/>
          <p14:tracePt t="10524" x="4346575" y="2455863"/>
          <p14:tracePt t="10533" x="4346575" y="2447925"/>
          <p14:tracePt t="10563" x="4346575" y="2438400"/>
          <p14:tracePt t="10745" x="4346575" y="2428875"/>
          <p14:tracePt t="10761" x="4346575" y="2411413"/>
          <p14:tracePt t="10772" x="4346575" y="2392363"/>
          <p14:tracePt t="10775" x="4356100" y="2382838"/>
          <p14:tracePt t="10781" x="4356100" y="2374900"/>
          <p14:tracePt t="10791" x="4356100" y="2355850"/>
          <p14:tracePt t="10801" x="4356100" y="2346325"/>
          <p14:tracePt t="10811" x="4356100" y="2338388"/>
          <p14:tracePt t="10831" x="4356100" y="2328863"/>
          <p14:tracePt t="10862" x="4356100" y="2319338"/>
          <p14:tracePt t="10951" x="4356100" y="2309813"/>
          <p14:tracePt t="10957" x="4356100" y="2301875"/>
          <p14:tracePt t="10968" x="4346575" y="2301875"/>
          <p14:tracePt t="10977" x="4346575" y="2292350"/>
          <p14:tracePt t="10987" x="4346575" y="2282825"/>
          <p14:tracePt t="10993" x="4346575" y="2273300"/>
          <p14:tracePt t="10997" x="4338638" y="2265363"/>
          <p14:tracePt t="11008" x="4338638" y="2246313"/>
          <p14:tracePt t="11013" x="4329113" y="2246313"/>
          <p14:tracePt t="11017" x="4329113" y="2228850"/>
          <p14:tracePt t="11027" x="4319588" y="2209800"/>
          <p14:tracePt t="11033" x="4310063" y="2209800"/>
          <p14:tracePt t="11039" x="4310063" y="2192338"/>
          <p14:tracePt t="11043" x="4310063" y="2182813"/>
          <p14:tracePt t="11053" x="4302125" y="2173288"/>
          <p14:tracePt t="11058" x="4302125" y="2155825"/>
          <p14:tracePt t="11063" x="4302125" y="2146300"/>
          <p14:tracePt t="11069" x="4302125" y="2127250"/>
          <p14:tracePt t="11074" x="4292600" y="2119313"/>
          <p14:tracePt t="11077" x="4292600" y="2109788"/>
          <p14:tracePt t="11083" x="4283075" y="2100263"/>
          <p14:tracePt t="11089" x="4283075" y="2082800"/>
          <p14:tracePt t="11093" x="4283075" y="2063750"/>
          <p14:tracePt t="11099" x="4273550" y="2046288"/>
          <p14:tracePt t="11103" x="4273550" y="2036763"/>
          <p14:tracePt t="11109" x="4265613" y="2017713"/>
          <p14:tracePt t="11113" x="4265613" y="2000250"/>
          <p14:tracePt t="11119" x="4256088" y="1973263"/>
          <p14:tracePt t="11124" x="4256088" y="1954213"/>
          <p14:tracePt t="11129" x="4246563" y="1935163"/>
          <p14:tracePt t="11133" x="4246563" y="1917700"/>
          <p14:tracePt t="11141" x="4246563" y="1898650"/>
          <p14:tracePt t="11143" x="4246563" y="1881188"/>
          <p14:tracePt t="11149" x="4237038" y="1862138"/>
          <p14:tracePt t="11153" x="4237038" y="1844675"/>
          <p14:tracePt t="11159" x="4237038" y="1835150"/>
          <p14:tracePt t="11163" x="4237038" y="1825625"/>
          <p14:tracePt t="11169" x="4237038" y="1817688"/>
          <p14:tracePt t="11174" x="4237038" y="1808163"/>
          <p14:tracePt t="11180" x="4237038" y="1798638"/>
          <p14:tracePt t="11185" x="4229100" y="1781175"/>
          <p14:tracePt t="11191" x="4229100" y="1771650"/>
          <p14:tracePt t="11199" x="4229100" y="1752600"/>
          <p14:tracePt t="11204" x="4219575" y="1744663"/>
          <p14:tracePt t="11209" x="4219575" y="1735138"/>
          <p14:tracePt t="11215" x="4219575" y="1708150"/>
          <p14:tracePt t="11219" x="4210050" y="1708150"/>
          <p14:tracePt t="11225" x="4200525" y="1698625"/>
          <p14:tracePt t="11230" x="4200525" y="1689100"/>
          <p14:tracePt t="11241" x="4192588" y="1689100"/>
          <p14:tracePt t="11274" x="4192588" y="1679575"/>
          <p14:tracePt t="11517" x="4192588" y="1671638"/>
          <p14:tracePt t="11521" x="4183063" y="1643063"/>
          <p14:tracePt t="11527" x="4183063" y="1625600"/>
          <p14:tracePt t="11533" x="4183063" y="1598613"/>
          <p14:tracePt t="11539" x="4183063" y="1570038"/>
          <p14:tracePt t="11541" x="4183063" y="1552575"/>
          <p14:tracePt t="11547" x="4183063" y="1533525"/>
          <p14:tracePt t="11551" x="4173538" y="1497013"/>
          <p14:tracePt t="11558" x="4173538" y="1489075"/>
          <p14:tracePt t="11563" x="4173538" y="1470025"/>
          <p14:tracePt t="11567" x="4164013" y="1452563"/>
          <p14:tracePt t="11574" x="4164013" y="1433513"/>
          <p14:tracePt t="11577" x="4164013" y="1416050"/>
          <p14:tracePt t="11583" x="4164013" y="1397000"/>
          <p14:tracePt t="11590" x="4164013" y="1379538"/>
          <p14:tracePt t="11593" x="4156075" y="1350963"/>
          <p14:tracePt t="11597" x="4156075" y="1333500"/>
          <p14:tracePt t="11603" x="4156075" y="1323975"/>
          <p14:tracePt t="11608" x="4146550" y="1296988"/>
          <p14:tracePt t="11613" x="4146550" y="1270000"/>
          <p14:tracePt t="11617" x="4137025" y="1250950"/>
          <p14:tracePt t="11624" x="4137025" y="1214438"/>
          <p14:tracePt t="11627" x="4137025" y="1187450"/>
          <p14:tracePt t="11633" x="4127500" y="1160463"/>
          <p14:tracePt t="11639" x="4119563" y="1141413"/>
          <p14:tracePt t="11643" x="4119563" y="1114425"/>
          <p14:tracePt t="11649" x="4110038" y="1077913"/>
          <p14:tracePt t="11653" x="4110038" y="1050925"/>
          <p14:tracePt t="11657" x="4110038" y="1022350"/>
          <p14:tracePt t="11663" x="4090988" y="995363"/>
          <p14:tracePt t="11667" x="4090988" y="958850"/>
          <p14:tracePt t="11674" x="4083050" y="939800"/>
          <p14:tracePt t="11679" x="4073525" y="903288"/>
          <p14:tracePt t="11683" x="4054475" y="866775"/>
          <p14:tracePt t="11689" x="4044950" y="849313"/>
          <p14:tracePt t="11693" x="4037013" y="822325"/>
          <p14:tracePt t="11699" x="4037013" y="803275"/>
          <p14:tracePt t="11703" x="4027488" y="766763"/>
          <p14:tracePt t="11709" x="4017963" y="730250"/>
          <p14:tracePt t="11713" x="4017963" y="712788"/>
          <p14:tracePt t="11719" x="4008438" y="684213"/>
          <p14:tracePt t="11724" x="4008438" y="657225"/>
          <p14:tracePt t="11729" x="4008438" y="630238"/>
          <p14:tracePt t="11733" x="4000500" y="611188"/>
          <p14:tracePt t="11740" x="4000500" y="593725"/>
          <p14:tracePt t="11743" x="3990975" y="557213"/>
          <p14:tracePt t="11749" x="3981450" y="538163"/>
          <p14:tracePt t="11754" x="3981450" y="520700"/>
          <p14:tracePt t="11759" x="3971925" y="493713"/>
          <p14:tracePt t="11763" x="3963988" y="474663"/>
          <p14:tracePt t="11769" x="3954463" y="447675"/>
          <p14:tracePt t="11774" x="3944938" y="420688"/>
          <p14:tracePt t="11780" x="3917950" y="374650"/>
          <p14:tracePt t="11783" x="3917950" y="347663"/>
          <p14:tracePt t="11791" x="3898900" y="319088"/>
          <p14:tracePt t="11795" x="3898900" y="282575"/>
          <p14:tracePt t="11799" x="3881438" y="265113"/>
          <p14:tracePt t="11804" x="3871913" y="228600"/>
          <p14:tracePt t="11809" x="3862388" y="201613"/>
          <p14:tracePt t="11815" x="3854450" y="173038"/>
          <p14:tracePt t="11819" x="3825875" y="146050"/>
          <p14:tracePt t="11826" x="3825875" y="109538"/>
          <p14:tracePt t="11829" x="3817938" y="82550"/>
          <p14:tracePt t="11835" x="3798888" y="36513"/>
          <p14:tracePt t="11841" x="3781425" y="9525"/>
          <p14:tracePt t="12197" x="1973263" y="55563"/>
          <p14:tracePt t="12203" x="1927225" y="119063"/>
          <p14:tracePt t="12207" x="1881188" y="182563"/>
          <p14:tracePt t="12213" x="1835150" y="246063"/>
          <p14:tracePt t="12217" x="1790700" y="301625"/>
          <p14:tracePt t="12224" x="1754188" y="365125"/>
          <p14:tracePt t="12228" x="1681163" y="484188"/>
          <p14:tracePt t="12233" x="1635125" y="547688"/>
          <p14:tracePt t="12239" x="1579563" y="647700"/>
          <p14:tracePt t="12243" x="1525588" y="739775"/>
          <p14:tracePt t="12249" x="1470025" y="858838"/>
          <p14:tracePt t="12255" x="1397000" y="958850"/>
          <p14:tracePt t="12259" x="1350963" y="1077913"/>
          <p14:tracePt t="12263" x="1277938" y="1177925"/>
          <p14:tracePt t="12267" x="1223963" y="1296988"/>
          <p14:tracePt t="12274" x="1160463" y="1406525"/>
          <p14:tracePt t="12279" x="1104900" y="1525588"/>
          <p14:tracePt t="12283" x="1050925" y="1625600"/>
          <p14:tracePt t="12290" x="995363" y="1725613"/>
          <p14:tracePt t="12294" x="968375" y="1789113"/>
          <p14:tracePt t="12299" x="912813" y="1871663"/>
          <p14:tracePt t="12303" x="885825" y="1944688"/>
          <p14:tracePt t="12309" x="868363" y="1990725"/>
          <p14:tracePt t="12313" x="849313" y="2054225"/>
          <p14:tracePt t="12319" x="839788" y="2082800"/>
          <p14:tracePt t="12324" x="839788" y="2109788"/>
          <p14:tracePt t="12329" x="839788" y="2155825"/>
          <p14:tracePt t="12333" x="839788" y="2192338"/>
          <p14:tracePt t="12340" x="839788" y="2219325"/>
          <p14:tracePt t="12343" x="839788" y="2265363"/>
          <p14:tracePt t="12349" x="839788" y="2292350"/>
          <p14:tracePt t="12353" x="839788" y="2319338"/>
          <p14:tracePt t="12359" x="831850" y="2365375"/>
          <p14:tracePt t="12365" x="831850" y="2401888"/>
          <p14:tracePt t="12369" x="831850" y="2438400"/>
          <p14:tracePt t="12375" x="831850" y="2465388"/>
          <p14:tracePt t="12379" x="831850" y="2492375"/>
          <p14:tracePt t="12383" x="822325" y="2538413"/>
          <p14:tracePt t="12390" x="812800" y="2557463"/>
          <p14:tracePt t="12395" x="803275" y="2584450"/>
          <p14:tracePt t="12399" x="793750" y="2601913"/>
          <p14:tracePt t="12407" x="785813" y="2630488"/>
          <p14:tracePt t="12409" x="757238" y="2667000"/>
          <p14:tracePt t="12415" x="739775" y="2684463"/>
          <p14:tracePt t="12419" x="720725" y="2693988"/>
          <p14:tracePt t="12425" x="703263" y="2720975"/>
          <p14:tracePt t="12429" x="676275" y="2730500"/>
          <p14:tracePt t="12435" x="639763" y="2747963"/>
          <p14:tracePt t="12440" x="620713" y="2767013"/>
          <p14:tracePt t="12445" x="593725" y="2776538"/>
          <p14:tracePt t="12449" x="547688" y="2784475"/>
          <p14:tracePt t="12457" x="520700" y="2803525"/>
          <p14:tracePt t="12459" x="465138" y="2830513"/>
          <p14:tracePt t="12465" x="420688" y="2830513"/>
          <p14:tracePt t="12469" x="365125" y="2849563"/>
          <p14:tracePt t="12475" x="319088" y="2857500"/>
          <p14:tracePt t="12481" x="282575" y="2867025"/>
          <p14:tracePt t="12485" x="219075" y="2867025"/>
          <p14:tracePt t="12491" x="182563" y="2886075"/>
          <p14:tracePt t="12495" x="136525" y="2886075"/>
          <p14:tracePt t="12501" x="100013" y="2886075"/>
          <p14:tracePt t="12507" x="46038" y="2894013"/>
          <p14:tracePt t="12511" x="9525" y="2894013"/>
          <p14:tracePt t="12829" x="136525" y="2693988"/>
          <p14:tracePt t="12833" x="209550" y="2693988"/>
          <p14:tracePt t="12841" x="338138" y="2674938"/>
          <p14:tracePt t="12843" x="474663" y="2667000"/>
          <p14:tracePt t="12849" x="584200" y="2667000"/>
          <p14:tracePt t="12853" x="693738" y="2647950"/>
          <p14:tracePt t="12859" x="822325" y="2647950"/>
          <p14:tracePt t="12863" x="912813" y="2647950"/>
          <p14:tracePt t="12869" x="1058863" y="2647950"/>
          <p14:tracePt t="12875" x="1187450" y="2647950"/>
          <p14:tracePt t="12879" x="1296988" y="2647950"/>
          <p14:tracePt t="12883" x="1443038" y="2647950"/>
          <p14:tracePt t="12891" x="1589088" y="2638425"/>
          <p14:tracePt t="12893" x="1717675" y="2620963"/>
          <p14:tracePt t="12899" x="1844675" y="2620963"/>
          <p14:tracePt t="12903" x="1954213" y="2620963"/>
          <p14:tracePt t="12909" x="2063750" y="2620963"/>
          <p14:tracePt t="12913" x="2136775" y="2620963"/>
          <p14:tracePt t="12919" x="2200275" y="2620963"/>
          <p14:tracePt t="12924" x="2255838" y="2620963"/>
          <p14:tracePt t="12929" x="2282825" y="2620963"/>
          <p14:tracePt t="12935" x="2309813" y="2620963"/>
          <p14:tracePt t="12940" x="2355850" y="2620963"/>
          <p14:tracePt t="12943" x="2382838" y="2620963"/>
          <p14:tracePt t="12949" x="2411413" y="2620963"/>
          <p14:tracePt t="12957" x="2419350" y="2630488"/>
          <p14:tracePt t="12959" x="2447925" y="2647950"/>
          <p14:tracePt t="13191" x="2457450" y="2647950"/>
          <p14:tracePt t="13197" x="2557463" y="2667000"/>
          <p14:tracePt t="13201" x="2611438" y="2667000"/>
          <p14:tracePt t="13207" x="2713038" y="2674938"/>
          <p14:tracePt t="13211" x="2822575" y="2693988"/>
          <p14:tracePt t="13217" x="2895600" y="2693988"/>
          <p14:tracePt t="13221" x="2949575" y="2693988"/>
          <p14:tracePt t="13227" x="2995613" y="2703513"/>
          <p14:tracePt t="13231" x="3049588" y="2711450"/>
          <p14:tracePt t="13239" x="3132138" y="2711450"/>
          <p14:tracePt t="13241" x="3168650" y="2720975"/>
          <p14:tracePt t="13247" x="3214688" y="2720975"/>
          <p14:tracePt t="13251" x="3251200" y="2720975"/>
          <p14:tracePt t="13257" x="3297238" y="2730500"/>
          <p14:tracePt t="13261" x="3314700" y="2730500"/>
          <p14:tracePt t="13267" x="3343275" y="2730500"/>
          <p14:tracePt t="13272" x="3387725" y="2720975"/>
          <p14:tracePt t="13277" x="3416300" y="2720975"/>
          <p14:tracePt t="13283" x="3443288" y="2720975"/>
          <p14:tracePt t="13289" x="3489325" y="2730500"/>
          <p14:tracePt t="13291" x="3516313" y="2767013"/>
          <p14:tracePt t="13297" x="3562350" y="2776538"/>
          <p14:tracePt t="13304" x="3589338" y="2794000"/>
          <p14:tracePt t="13307" x="3625850" y="2803525"/>
          <p14:tracePt t="13313" x="3662363" y="2830513"/>
          <p14:tracePt t="13317" x="3698875" y="2830513"/>
          <p14:tracePt t="13324" x="3735388" y="2840038"/>
          <p14:tracePt t="13327" x="3781425" y="2840038"/>
          <p14:tracePt t="13333" x="3808413" y="2849563"/>
          <p14:tracePt t="13339" x="3844925" y="2849563"/>
          <p14:tracePt t="13344" x="3881438" y="2849563"/>
          <p14:tracePt t="13347" x="3917950" y="2857500"/>
          <p14:tracePt t="13354" x="3963988" y="2867025"/>
          <p14:tracePt t="13357" x="4000500" y="2867025"/>
          <p14:tracePt t="13363" x="4064000" y="2886075"/>
          <p14:tracePt t="13370" x="4100513" y="2886075"/>
          <p14:tracePt t="13373" x="4156075" y="2886075"/>
          <p14:tracePt t="13377" x="4210050" y="2886075"/>
          <p14:tracePt t="13383" x="4273550" y="2894013"/>
          <p14:tracePt t="13388" x="4329113" y="2903538"/>
          <p14:tracePt t="13393" x="4375150" y="2913063"/>
          <p14:tracePt t="13399" x="4448175" y="2930525"/>
          <p14:tracePt t="13405" x="4511675" y="2940050"/>
          <p14:tracePt t="13407" x="4575175" y="2968625"/>
          <p14:tracePt t="13413" x="4648200" y="2995613"/>
          <p14:tracePt t="13420" x="4730750" y="3022600"/>
          <p14:tracePt t="13424" x="4803775" y="3041650"/>
          <p14:tracePt t="13429" x="4867275" y="3059113"/>
          <p14:tracePt t="13433" x="4940300" y="3068638"/>
          <p14:tracePt t="13441" x="5041900" y="3095625"/>
          <p14:tracePt t="13443" x="5095875" y="3105150"/>
          <p14:tracePt t="13450" x="5178425" y="3122613"/>
          <p14:tracePt t="13455" x="5241925" y="3151188"/>
          <p14:tracePt t="13459" x="5297488" y="3151188"/>
          <p14:tracePt t="13463" x="5370513" y="3159125"/>
          <p14:tracePt t="13470" x="5414963" y="3168650"/>
          <p14:tracePt t="13474" x="5461000" y="3195638"/>
          <p14:tracePt t="13479" x="5524500" y="3214688"/>
          <p14:tracePt t="13483" x="5561013" y="3224213"/>
          <p14:tracePt t="13490" x="5626100" y="3251200"/>
          <p14:tracePt t="13493" x="5670550" y="3278188"/>
          <p14:tracePt t="13499" x="5716588" y="3287713"/>
          <p14:tracePt t="13503" x="5762625" y="3324225"/>
          <p14:tracePt t="13509" x="5799138" y="3333750"/>
          <p14:tracePt t="13515" x="5845175" y="3351213"/>
          <p14:tracePt t="13520" x="5881688" y="3360738"/>
          <p14:tracePt t="13524" x="5908675" y="3378200"/>
          <p14:tracePt t="13529" x="5935663" y="3387725"/>
          <p14:tracePt t="13535" x="5972175" y="3406775"/>
          <p14:tracePt t="13540" x="5991225" y="3406775"/>
          <p14:tracePt t="13545" x="6018213" y="3414713"/>
          <p14:tracePt t="13549" x="6037263" y="3424238"/>
          <p14:tracePt t="13557" x="6054725" y="3424238"/>
          <p14:tracePt t="13559" x="6064250" y="3424238"/>
          <p14:tracePt t="13565" x="6073775" y="3424238"/>
          <p14:tracePt t="13569" x="6073775" y="3433763"/>
          <p14:tracePt t="13575" x="6091238" y="3433763"/>
          <p14:tracePt t="13580" x="6100763" y="3433763"/>
          <p14:tracePt t="13585" x="6118225" y="3443288"/>
          <p14:tracePt t="13590" x="6137275" y="3443288"/>
          <p14:tracePt t="13595" x="6154738" y="3443288"/>
          <p14:tracePt t="13599" x="6183313" y="3451225"/>
          <p14:tracePt t="13607" x="6227763" y="3460750"/>
          <p14:tracePt t="13609" x="6246813" y="3460750"/>
          <p14:tracePt t="13615" x="6283325" y="3470275"/>
          <p14:tracePt t="13619" x="6329363" y="3479800"/>
          <p14:tracePt t="13625" x="6356350" y="3479800"/>
          <p14:tracePt t="13631" x="6402388" y="3497263"/>
          <p14:tracePt t="13635" x="6429375" y="3506788"/>
          <p14:tracePt t="13640" x="6483350" y="3506788"/>
          <p14:tracePt t="13645" x="6521450" y="3506788"/>
          <p14:tracePt t="13651" x="6557963" y="3516313"/>
          <p14:tracePt t="13657" x="6594475" y="3516313"/>
          <p14:tracePt t="13661" x="6638925" y="3516313"/>
          <p14:tracePt t="13665" x="6667500" y="3516313"/>
          <p14:tracePt t="13671" x="6694488" y="3516313"/>
          <p14:tracePt t="13675" x="6721475" y="3516313"/>
          <p14:tracePt t="13681" x="6740525" y="3516313"/>
          <p14:tracePt t="13685" x="6784975" y="3516313"/>
          <p14:tracePt t="13691" x="6813550" y="3516313"/>
          <p14:tracePt t="13696" x="6850063" y="3516313"/>
          <p14:tracePt t="13701" x="6894513" y="3516313"/>
          <p14:tracePt t="13707" x="6950075" y="3516313"/>
          <p14:tracePt t="13711" x="6986588" y="3516313"/>
          <p14:tracePt t="13715" x="7032625" y="3516313"/>
          <p14:tracePt t="13721" x="7086600" y="3516313"/>
          <p14:tracePt t="13725" x="7142163" y="3516313"/>
          <p14:tracePt t="13731" x="7169150" y="3516313"/>
          <p14:tracePt t="13735" x="7215188" y="3516313"/>
          <p14:tracePt t="13741" x="7242175" y="3516313"/>
          <p14:tracePt t="13747" x="7269163" y="3497263"/>
          <p14:tracePt t="13751" x="7305675" y="3479800"/>
          <p14:tracePt t="13757" x="7324725" y="3460750"/>
          <p14:tracePt t="13761" x="7342188" y="3443288"/>
          <p14:tracePt t="13767" x="7370763" y="3414713"/>
          <p14:tracePt t="13772" x="7378700" y="3387725"/>
          <p14:tracePt t="13777" x="7388225" y="3360738"/>
          <p14:tracePt t="13781" x="7397750" y="3341688"/>
          <p14:tracePt t="13789" x="7415213" y="3314700"/>
          <p14:tracePt t="13791" x="7424738" y="3268663"/>
          <p14:tracePt t="13797" x="7434263" y="3241675"/>
          <p14:tracePt t="13801" x="7434263" y="3195638"/>
          <p14:tracePt t="13807" x="7434263" y="3159125"/>
          <p14:tracePt t="13811" x="7443788" y="3114675"/>
          <p14:tracePt t="13817" x="7443788" y="3078163"/>
          <p14:tracePt t="13822" x="7443788" y="3049588"/>
          <p14:tracePt t="13827" x="7443788" y="3005138"/>
          <p14:tracePt t="13831" x="7443788" y="2976563"/>
          <p14:tracePt t="13839" x="7443788" y="2949575"/>
          <p14:tracePt t="13841" x="7443788" y="2930525"/>
          <p14:tracePt t="13847" x="7443788" y="2913063"/>
          <p14:tracePt t="13851" x="7443788" y="2894013"/>
          <p14:tracePt t="13857" x="7443788" y="2886075"/>
          <p14:tracePt t="13863" x="7443788" y="2867025"/>
          <p14:tracePt t="13893" x="7451725" y="2857500"/>
          <p14:tracePt t="13909" x="7461250" y="2849563"/>
          <p14:tracePt t="13913" x="7461250" y="2840038"/>
          <p14:tracePt t="13920" x="7470775" y="2830513"/>
          <p14:tracePt t="13924" x="7470775" y="2820988"/>
          <p14:tracePt t="13929" x="7480300" y="2813050"/>
          <p14:tracePt t="13933" x="7497763" y="2794000"/>
          <p14:tracePt t="13940" x="7507288" y="2794000"/>
          <p14:tracePt t="13943" x="7516813" y="2776538"/>
          <p14:tracePt t="13949" x="7524750" y="2757488"/>
          <p14:tracePt t="13957" x="7534275" y="2740025"/>
          <p14:tracePt t="13959" x="7543800" y="2730500"/>
          <p14:tracePt t="13963" x="7553325" y="2711450"/>
          <p14:tracePt t="13969" x="7561263" y="2703513"/>
          <p14:tracePt t="13975" x="7561263" y="2693988"/>
          <p14:tracePt t="13979" x="7580313" y="2684463"/>
          <p14:tracePt t="13985" x="7589838" y="2667000"/>
          <p14:tracePt t="13991" x="7589838" y="2657475"/>
          <p14:tracePt t="13993" x="7597775" y="2657475"/>
          <p14:tracePt t="14008" x="7616825" y="2638425"/>
          <p14:tracePt t="14009" x="7626350" y="2638425"/>
          <p14:tracePt t="14015" x="7643813" y="2630488"/>
          <p14:tracePt t="14025" x="7653338" y="2620963"/>
          <p14:tracePt t="14029" x="7653338" y="2611438"/>
          <p14:tracePt t="14056" x="7662863" y="2601913"/>
          <p14:tracePt t="14065" x="7670800" y="2601913"/>
          <p14:tracePt t="14075" x="7670800" y="2593975"/>
          <p14:tracePt t="14085" x="7680325" y="2593975"/>
          <p14:tracePt t="14095" x="7689850" y="2584450"/>
          <p14:tracePt t="14107" x="7699375" y="2565400"/>
          <p14:tracePt t="14111" x="7707313" y="2557463"/>
          <p14:tracePt t="14115" x="7707313" y="2547938"/>
          <p14:tracePt t="14122" x="7726363" y="2538413"/>
          <p14:tracePt t="14125" x="7726363" y="2520950"/>
          <p14:tracePt t="14131" x="7735888" y="2501900"/>
          <p14:tracePt t="14135" x="7743825" y="2484438"/>
          <p14:tracePt t="14141" x="7753350" y="2465388"/>
          <p14:tracePt t="14146" x="7780338" y="2447925"/>
          <p14:tracePt t="14151" x="7780338" y="2428875"/>
          <p14:tracePt t="14157" x="7780338" y="2419350"/>
          <p14:tracePt t="14161" x="7780338" y="2401888"/>
          <p14:tracePt t="14165" x="7780338" y="2382838"/>
          <p14:tracePt t="14173" x="7789863" y="2382838"/>
          <p14:tracePt t="14175" x="7789863" y="2374900"/>
          <p14:tracePt t="14185" x="7789863" y="2355850"/>
          <p14:tracePt t="14190" x="7789863" y="2346325"/>
          <p14:tracePt t="14195" x="7789863" y="2338388"/>
          <p14:tracePt t="14220" x="7789863" y="2328863"/>
          <p14:tracePt t="14341" x="7780338" y="2338388"/>
          <p14:tracePt t="14347" x="7780338" y="2346325"/>
          <p14:tracePt t="14351" x="7772400" y="2365375"/>
          <p14:tracePt t="14357" x="7772400" y="2382838"/>
          <p14:tracePt t="14361" x="7753350" y="2401888"/>
          <p14:tracePt t="14367" x="7743825" y="2428875"/>
          <p14:tracePt t="14371" x="7743825" y="2465388"/>
          <p14:tracePt t="14377" x="7726363" y="2492375"/>
          <p14:tracePt t="14381" x="7726363" y="2528888"/>
          <p14:tracePt t="14389" x="7716838" y="2574925"/>
          <p14:tracePt t="14391" x="7707313" y="2620963"/>
          <p14:tracePt t="14397" x="7680325" y="2667000"/>
          <p14:tracePt t="14401" x="7670800" y="2720975"/>
          <p14:tracePt t="14407" x="7662863" y="2784475"/>
          <p14:tracePt t="14411" x="7643813" y="2820988"/>
          <p14:tracePt t="14417" x="7634288" y="2886075"/>
          <p14:tracePt t="14423" x="7616825" y="2930525"/>
          <p14:tracePt t="14427" x="7597775" y="2986088"/>
          <p14:tracePt t="14433" x="7580313" y="3032125"/>
          <p14:tracePt t="14439" x="7570788" y="3078163"/>
          <p14:tracePt t="14441" x="7553325" y="3132138"/>
          <p14:tracePt t="14448" x="7534275" y="3178175"/>
          <p14:tracePt t="14451" x="7524750" y="3214688"/>
          <p14:tracePt t="14457" x="7524750" y="3224213"/>
          <p14:tracePt t="14463" x="7497763" y="3268663"/>
          <p14:tracePt t="14467" x="7497763" y="3297238"/>
          <p14:tracePt t="14474" x="7488238" y="3324225"/>
          <p14:tracePt t="14477" x="7488238" y="3333750"/>
          <p14:tracePt t="14483" x="7488238" y="3351213"/>
          <p14:tracePt t="14488" x="7488238" y="3370263"/>
          <p14:tracePt t="14493" x="7480300" y="3387725"/>
          <p14:tracePt t="14499" x="7480300" y="3397250"/>
          <p14:tracePt t="14506" x="7480300" y="3406775"/>
          <p14:tracePt t="14509" x="7480300" y="3414713"/>
          <p14:tracePt t="14513" x="7480300" y="3424238"/>
          <p14:tracePt t="14569" x="7480300" y="3433763"/>
          <p14:tracePt t="14609" x="7497763" y="3433763"/>
          <p14:tracePt t="14615" x="7516813" y="3433763"/>
          <p14:tracePt t="14619" x="7570788" y="3433763"/>
          <p14:tracePt t="14625" x="7616825" y="3433763"/>
          <p14:tracePt t="14629" x="7653338" y="3433763"/>
          <p14:tracePt t="14635" x="7707313" y="3433763"/>
          <p14:tracePt t="14640" x="7753350" y="3433763"/>
          <p14:tracePt t="14645" x="7808913" y="3433763"/>
          <p14:tracePt t="14649" x="7881938" y="3443288"/>
          <p14:tracePt t="14657" x="7926388" y="3443288"/>
          <p14:tracePt t="14659" x="7991475" y="3451225"/>
          <p14:tracePt t="14665" x="8045450" y="3451225"/>
          <p14:tracePt t="14673" x="8108950" y="3451225"/>
          <p14:tracePt t="14675" x="8183563" y="3470275"/>
          <p14:tracePt t="14682" x="8237538" y="3470275"/>
          <p14:tracePt t="14685" x="8283575" y="3470275"/>
          <p14:tracePt t="14690" x="8310563" y="3470275"/>
          <p14:tracePt t="14695" x="8329613" y="3470275"/>
          <p14:tracePt t="14701" x="8347075" y="3470275"/>
          <p14:tracePt t="14707" x="8366125" y="3470275"/>
          <p14:tracePt t="14801" x="8366125" y="3443288"/>
          <p14:tracePt t="14807" x="8366125" y="3433763"/>
          <p14:tracePt t="14811" x="8366125" y="3414713"/>
          <p14:tracePt t="14817" x="8366125" y="3378200"/>
          <p14:tracePt t="14823" x="8366125" y="3351213"/>
          <p14:tracePt t="14827" x="8366125" y="3314700"/>
          <p14:tracePt t="14831" x="8347075" y="3268663"/>
          <p14:tracePt t="14839" x="8337550" y="3224213"/>
          <p14:tracePt t="14841" x="8337550" y="3151188"/>
          <p14:tracePt t="14847" x="8310563" y="3078163"/>
          <p14:tracePt t="14851" x="8301038" y="3013075"/>
          <p14:tracePt t="14857" x="8274050" y="2930525"/>
          <p14:tracePt t="14861" x="8247063" y="2876550"/>
          <p14:tracePt t="14867" x="8220075" y="2794000"/>
          <p14:tracePt t="14873" x="8183563" y="2730500"/>
          <p14:tracePt t="14877" x="8164513" y="2667000"/>
          <p14:tracePt t="14882" x="8137525" y="2601913"/>
          <p14:tracePt t="14888" x="8101013" y="2538413"/>
          <p14:tracePt t="14893" x="8064500" y="2492375"/>
          <p14:tracePt t="14897" x="8035925" y="2447925"/>
          <p14:tracePt t="14901" x="7999413" y="2382838"/>
          <p14:tracePt t="14907" x="7972425" y="2355850"/>
          <p14:tracePt t="14911" x="7935913" y="2338388"/>
          <p14:tracePt t="14917" x="7918450" y="2301875"/>
          <p14:tracePt t="14924" x="7889875" y="2282825"/>
          <p14:tracePt t="14927" x="7853363" y="2282825"/>
          <p14:tracePt t="14933" x="7835900" y="2273300"/>
          <p14:tracePt t="14939" x="7816850" y="2265363"/>
          <p14:tracePt t="14943" x="7789863" y="2265363"/>
          <p14:tracePt t="14947" x="7780338" y="2265363"/>
          <p14:tracePt t="14955" x="7762875" y="2265363"/>
          <p14:tracePt t="14957" x="7753350" y="2265363"/>
          <p14:tracePt t="14963" x="7743825" y="2265363"/>
          <p14:tracePt t="14967" x="7716838" y="2265363"/>
          <p14:tracePt t="14974" x="7699375" y="2273300"/>
          <p14:tracePt t="14977" x="7662863" y="2282825"/>
          <p14:tracePt t="14983" x="7643813" y="2301875"/>
          <p14:tracePt t="14989" x="7597775" y="2328863"/>
          <p14:tracePt t="14993" x="7553325" y="2346325"/>
          <p14:tracePt t="14997" x="7516813" y="2374900"/>
          <p14:tracePt t="15005" x="7461250" y="2401888"/>
          <p14:tracePt t="15024" x="7351713" y="2465388"/>
          <p14:tracePt t="15029" x="7342188" y="2484438"/>
          <p14:tracePt t="15033" x="7342188" y="2492375"/>
          <p14:tracePt t="15040" x="7334250" y="2492375"/>
          <p14:tracePt t="15043" x="7334250" y="2501900"/>
          <p14:tracePt t="15059" x="7334250" y="2520950"/>
          <p14:tracePt t="15069" x="7334250" y="2538413"/>
          <p14:tracePt t="15074" x="7334250" y="2547938"/>
          <p14:tracePt t="15079" x="7351713" y="2565400"/>
          <p14:tracePt t="15083" x="7378700" y="2584450"/>
          <p14:tracePt t="15090" x="7407275" y="2601913"/>
          <p14:tracePt t="15093" x="7443788" y="2620963"/>
          <p14:tracePt t="15099" x="7488238" y="2647950"/>
          <p14:tracePt t="15105" x="7543800" y="2684463"/>
          <p14:tracePt t="15109" x="7597775" y="2703513"/>
          <p14:tracePt t="15115" x="7662863" y="2747963"/>
          <p14:tracePt t="15119" x="7707313" y="2767013"/>
          <p14:tracePt t="15124" x="7772400" y="2794000"/>
          <p14:tracePt t="15129" x="7835900" y="2830513"/>
          <p14:tracePt t="15135" x="7881938" y="2840038"/>
          <p14:tracePt t="15140" x="7945438" y="2876550"/>
          <p14:tracePt t="15145" x="7991475" y="2903538"/>
          <p14:tracePt t="15149" x="8035925" y="2940050"/>
          <p14:tracePt t="15157" x="8064500" y="2959100"/>
          <p14:tracePt t="15159" x="8101013" y="2976563"/>
          <p14:tracePt t="15165" x="8118475" y="2995613"/>
          <p14:tracePt t="15170" x="8137525" y="3022600"/>
          <p14:tracePt t="15175" x="8154988" y="3041650"/>
          <p14:tracePt t="15179" x="8174038" y="3059113"/>
          <p14:tracePt t="15185" x="8183563" y="3086100"/>
          <p14:tracePt t="15190" x="8183563" y="3114675"/>
          <p14:tracePt t="15195" x="8191500" y="3159125"/>
          <p14:tracePt t="15199" x="8191500" y="3187700"/>
          <p14:tracePt t="15207" x="8191500" y="3214688"/>
          <p14:tracePt t="15209" x="8191500" y="3268663"/>
          <p14:tracePt t="15215" x="8191500" y="3305175"/>
          <p14:tracePt t="15220" x="8191500" y="3360738"/>
          <p14:tracePt t="15225" x="8191500" y="3387725"/>
          <p14:tracePt t="15231" x="8174038" y="3443288"/>
          <p14:tracePt t="15235" x="8154988" y="3487738"/>
          <p14:tracePt t="15240" x="8147050" y="3524250"/>
          <p14:tracePt t="15245" x="8118475" y="3589338"/>
          <p14:tracePt t="15251" x="8108950" y="3633788"/>
          <p14:tracePt t="15257" x="8091488" y="3698875"/>
          <p14:tracePt t="15261" x="8072438" y="3735388"/>
          <p14:tracePt t="15265" x="8072438" y="3789363"/>
          <p14:tracePt t="15273" x="8064500" y="3852863"/>
          <p14:tracePt t="15275" x="8064500" y="3908425"/>
          <p14:tracePt t="15282" x="8064500" y="3963988"/>
          <p14:tracePt t="15285" x="8054975" y="4008438"/>
          <p14:tracePt t="15291" x="8045450" y="4054475"/>
          <p14:tracePt t="15295" x="8045450" y="4081463"/>
          <p14:tracePt t="15301" x="8045450" y="4117975"/>
          <p14:tracePt t="15306" x="8045450" y="4137025"/>
          <p14:tracePt t="15311" x="8045450" y="4154488"/>
          <p14:tracePt t="15315" x="8045450" y="4173538"/>
          <p14:tracePt t="15323" x="8045450" y="4183063"/>
          <p14:tracePt t="15331" x="8045450" y="4191000"/>
          <p14:tracePt t="15629" x="8045450" y="4183063"/>
          <p14:tracePt t="15633" x="8035925" y="4183063"/>
          <p14:tracePt t="15649" x="8035925" y="4173538"/>
          <p14:tracePt t="15659" x="8035925" y="4164013"/>
          <p14:tracePt t="15669" x="8035925" y="4154488"/>
          <p14:tracePt t="15674" x="8027988" y="4154488"/>
          <p14:tracePt t="15693" x="8018463" y="4154488"/>
          <p14:tracePt t="15709" x="8018463" y="4146550"/>
          <p14:tracePt t="15715" x="8008938" y="4146550"/>
          <p14:tracePt t="15725" x="8008938" y="4137025"/>
          <p14:tracePt t="15735" x="8008938" y="4127500"/>
          <p14:tracePt t="15745" x="7999413" y="4117975"/>
          <p14:tracePt t="15749" x="7991475" y="4117975"/>
          <p14:tracePt t="15759" x="7991475" y="4100513"/>
          <p14:tracePt t="15763" x="7972425" y="4090988"/>
          <p14:tracePt t="15770" x="7972425" y="4081463"/>
          <p14:tracePt t="15779" x="7962900" y="4073525"/>
          <p14:tracePt t="15784" x="7954963" y="4064000"/>
          <p14:tracePt t="15790" x="7954963" y="4054475"/>
          <p14:tracePt t="15806" x="7954963" y="4044950"/>
          <p14:tracePt t="15813" x="7954963" y="4037013"/>
          <p14:tracePt t="15865" x="7945438" y="4037013"/>
          <p14:tracePt t="16309" x="7945438" y="4044950"/>
          <p14:tracePt t="16343" x="7945438" y="4054475"/>
          <p14:tracePt t="16349" x="7945438" y="4064000"/>
          <p14:tracePt t="16373" x="7945438" y="4073525"/>
          <p14:tracePt t="16383" x="7945438" y="4081463"/>
          <p14:tracePt t="16409" x="7945438" y="4090988"/>
          <p14:tracePt t="16425" x="7945438" y="4100513"/>
          <p14:tracePt t="16440" x="7945438" y="4110038"/>
          <p14:tracePt t="16456" x="7945438" y="4117975"/>
          <p14:tracePt t="16469" x="7945438" y="4127500"/>
          <p14:tracePt t="16486" x="7945438" y="4137025"/>
          <p14:tracePt t="16499" x="7945438" y="4146550"/>
          <p14:tracePt t="16506" x="7945438" y="4154488"/>
          <p14:tracePt t="16509" x="7945438" y="4164013"/>
          <p14:tracePt t="16525" x="7945438" y="4173538"/>
          <p14:tracePt t="16531" x="7945438" y="4183063"/>
          <p14:tracePt t="16541" x="7935913" y="4191000"/>
          <p14:tracePt t="17040" x="7935913" y="4173538"/>
          <p14:tracePt t="17049" x="7935913" y="4154488"/>
          <p14:tracePt t="17056" x="7935913" y="4146550"/>
          <p14:tracePt t="17059" x="7935913" y="4137025"/>
          <p14:tracePt t="17065" x="7935913" y="4127500"/>
          <p14:tracePt t="17071" x="7935913" y="4117975"/>
          <p14:tracePt t="17075" x="7935913" y="4100513"/>
          <p14:tracePt t="17086" x="7935913" y="4090988"/>
          <p14:tracePt t="17090" x="7935913" y="4081463"/>
          <p14:tracePt t="17101" x="7935913" y="4073525"/>
          <p14:tracePt t="17111" x="7935913" y="4064000"/>
          <p14:tracePt t="17131" x="7935913" y="4054475"/>
          <p14:tracePt t="17173" x="7935913" y="4044950"/>
          <p14:tracePt t="17181" x="7935913" y="4037013"/>
          <p14:tracePt t="17195" x="7945438" y="4037013"/>
          <p14:tracePt t="17215" x="7945438" y="4027488"/>
          <p14:tracePt t="17231" x="7954963" y="4017963"/>
          <p14:tracePt t="17247" x="7962900" y="4008438"/>
          <p14:tracePt t="17267" x="7962900" y="4000500"/>
          <p14:tracePt t="17297" x="7972425" y="4000500"/>
          <p14:tracePt t="17349" x="7972425" y="3990975"/>
          <p14:tracePt t="17353" x="7972425" y="3981450"/>
          <p14:tracePt t="17409" x="7981950" y="3981450"/>
          <p14:tracePt t="18245" x="7999413" y="3927475"/>
          <p14:tracePt t="18251" x="7999413" y="3889375"/>
          <p14:tracePt t="18257" x="8008938" y="3844925"/>
          <p14:tracePt t="18261" x="8018463" y="3798888"/>
          <p14:tracePt t="18267" x="8027988" y="3771900"/>
          <p14:tracePt t="18273" x="8035925" y="3725863"/>
          <p14:tracePt t="18278" x="8054975" y="3689350"/>
          <p14:tracePt t="18281" x="8054975" y="3633788"/>
          <p14:tracePt t="18290" x="8064500" y="3570288"/>
          <p14:tracePt t="18291" x="8072438" y="3516313"/>
          <p14:tracePt t="18297" x="8072438" y="3451225"/>
          <p14:tracePt t="18301" x="8072438" y="3397250"/>
          <p14:tracePt t="18307" x="8072438" y="3341688"/>
          <p14:tracePt t="18311" x="8072438" y="3287713"/>
          <p14:tracePt t="18317" x="8072438" y="3232150"/>
          <p14:tracePt t="18323" x="8072438" y="3187700"/>
          <p14:tracePt t="18327" x="8072438" y="3132138"/>
          <p14:tracePt t="18331" x="8072438" y="3078163"/>
          <p14:tracePt t="18339" x="8072438" y="3005138"/>
          <p14:tracePt t="18341" x="8072438" y="2949575"/>
          <p14:tracePt t="18347" x="8054975" y="2867025"/>
          <p14:tracePt t="18355" x="8045450" y="2820988"/>
          <p14:tracePt t="18358" x="8035925" y="2767013"/>
          <p14:tracePt t="18361" x="8008938" y="2703513"/>
          <p14:tracePt t="18367" x="7999413" y="2657475"/>
          <p14:tracePt t="18373" x="7981950" y="2630488"/>
          <p14:tracePt t="18377" x="7962900" y="2601913"/>
          <p14:tracePt t="18383" x="7935913" y="2584450"/>
          <p14:tracePt t="18389" x="7935913" y="2565400"/>
          <p14:tracePt t="18393" x="7918450" y="2557463"/>
          <p14:tracePt t="18397" x="7908925" y="2557463"/>
          <p14:tracePt t="18405" x="7908925" y="2547938"/>
          <p14:tracePt t="18413" x="7899400" y="2538413"/>
          <p14:tracePt t="18483" x="7889875" y="2538413"/>
          <p14:tracePt t="18489" x="7881938" y="2547938"/>
          <p14:tracePt t="18493" x="7872413" y="2565400"/>
          <p14:tracePt t="18497" x="7853363" y="2574925"/>
          <p14:tracePt t="18504" x="7845425" y="2584450"/>
          <p14:tracePt t="18509" x="7845425" y="2593975"/>
          <p14:tracePt t="18513" x="7835900" y="2601913"/>
          <p14:tracePt t="18521" x="7835900" y="2611438"/>
          <p14:tracePt t="18523" x="7826375" y="2611438"/>
          <p14:tracePt t="18529" x="7816850" y="2630488"/>
          <p14:tracePt t="18533" x="7816850" y="2638425"/>
          <p14:tracePt t="18539" x="7816850" y="2657475"/>
          <p14:tracePt t="18543" x="7816850" y="2674938"/>
          <p14:tracePt t="18549" x="7808913" y="2693988"/>
          <p14:tracePt t="18554" x="7808913" y="2711450"/>
          <p14:tracePt t="18559" x="7808913" y="2747963"/>
          <p14:tracePt t="18563" x="7808913" y="2794000"/>
          <p14:tracePt t="18571" x="7808913" y="2830513"/>
          <p14:tracePt t="18575" x="7808913" y="2886075"/>
          <p14:tracePt t="18579" x="7808913" y="2976563"/>
          <p14:tracePt t="18583" x="7808913" y="3049588"/>
          <p14:tracePt t="18590" x="7826375" y="3151188"/>
          <p14:tracePt t="18593" x="7845425" y="3224213"/>
          <p14:tracePt t="18599" x="7853363" y="3324225"/>
          <p14:tracePt t="18606" x="7872413" y="3433763"/>
          <p14:tracePt t="18609" x="7881938" y="3487738"/>
          <p14:tracePt t="18615" x="7881938" y="3570288"/>
          <p14:tracePt t="18621" x="7889875" y="3606800"/>
          <p14:tracePt t="18625" x="7889875" y="3679825"/>
          <p14:tracePt t="18629" x="7899400" y="3716338"/>
          <p14:tracePt t="18635" x="7899400" y="3743325"/>
          <p14:tracePt t="18639" x="7899400" y="3762375"/>
          <p14:tracePt t="18645" x="7908925" y="3771900"/>
          <p14:tracePt t="18649" x="7908925" y="3779838"/>
          <p14:tracePt t="18656" x="7918450" y="3789363"/>
          <p14:tracePt t="18659" x="7918450" y="3798888"/>
          <p14:tracePt t="18671" x="7918450" y="3808413"/>
          <p14:tracePt t="18675" x="7918450" y="3816350"/>
          <p14:tracePt t="18699" x="7926388" y="3816350"/>
          <p14:tracePt t="18765" x="7935913" y="3816350"/>
          <p14:tracePt t="18772" x="7945438" y="3798888"/>
          <p14:tracePt t="18775" x="7981950" y="3735388"/>
          <p14:tracePt t="18781" x="7991475" y="3698875"/>
          <p14:tracePt t="18786" x="8027988" y="3633788"/>
          <p14:tracePt t="18792" x="8064500" y="3589338"/>
          <p14:tracePt t="18795" x="8091488" y="3506788"/>
          <p14:tracePt t="18801" x="8118475" y="3424238"/>
          <p14:tracePt t="18806" x="8154988" y="3360738"/>
          <p14:tracePt t="18811" x="8164513" y="3305175"/>
          <p14:tracePt t="18817" x="8191500" y="3260725"/>
          <p14:tracePt t="18823" x="8191500" y="3214688"/>
          <p14:tracePt t="18825" x="8210550" y="3178175"/>
          <p14:tracePt t="18831" x="8210550" y="3141663"/>
          <p14:tracePt t="18840" x="8220075" y="3122613"/>
          <p14:tracePt t="18841" x="8228013" y="3095625"/>
          <p14:tracePt t="18847" x="8228013" y="3078163"/>
          <p14:tracePt t="18851" x="8247063" y="3059113"/>
          <p14:tracePt t="18857" x="8247063" y="3049588"/>
          <p14:tracePt t="18861" x="8247063" y="3041650"/>
          <p14:tracePt t="18937" x="8247063" y="3068638"/>
          <p14:tracePt t="18941" x="8247063" y="3095625"/>
          <p14:tracePt t="18947" x="8256588" y="3141663"/>
          <p14:tracePt t="18955" x="8274050" y="3232150"/>
          <p14:tracePt t="18957" x="8274050" y="3297238"/>
          <p14:tracePt t="18963" x="8301038" y="3370263"/>
          <p14:tracePt t="18967" x="8301038" y="3414713"/>
          <p14:tracePt t="18973" x="8320088" y="3470275"/>
          <p14:tracePt t="18977" x="8337550" y="3524250"/>
          <p14:tracePt t="18983" x="8347075" y="3560763"/>
          <p14:tracePt t="18989" x="8356600" y="3597275"/>
          <p14:tracePt t="18993" x="8374063" y="3633788"/>
          <p14:tracePt t="18997" x="8374063" y="3652838"/>
          <p14:tracePt t="19005" x="8383588" y="3689350"/>
          <p14:tracePt t="19023" x="8420100" y="3725863"/>
          <p14:tracePt t="19027" x="8420100" y="3735388"/>
          <p14:tracePt t="19031" x="8429625" y="3735388"/>
          <p14:tracePt t="19039" x="8429625" y="3743325"/>
          <p14:tracePt t="19041" x="8439150" y="3743325"/>
          <p14:tracePt t="19083" x="8447088" y="3743325"/>
          <p14:tracePt t="19089" x="8456613" y="3743325"/>
          <p14:tracePt t="19097" x="8475663" y="3743325"/>
          <p14:tracePt t="19104" x="8502650" y="3735388"/>
          <p14:tracePt t="19107" x="8520113" y="3725863"/>
          <p14:tracePt t="19113" x="8548688" y="3706813"/>
          <p14:tracePt t="19121" x="8575675" y="3670300"/>
          <p14:tracePt t="19123" x="8612188" y="3652838"/>
          <p14:tracePt t="19129" x="8639175" y="3633788"/>
          <p14:tracePt t="19133" x="8685213" y="3597275"/>
          <p14:tracePt t="19140" x="8739188" y="3552825"/>
          <p14:tracePt t="19143" x="8785225" y="3487738"/>
          <p14:tracePt t="19149" x="8821738" y="3451225"/>
          <p14:tracePt t="19155" x="8867775" y="3406775"/>
          <p14:tracePt t="19159" x="8904288" y="3351213"/>
          <p14:tracePt t="19163" x="8959850" y="3305175"/>
          <p14:tracePt t="19171" x="9023350" y="3251200"/>
          <p14:tracePt t="19175" x="9050338" y="3232150"/>
          <p14:tracePt t="19179" x="9113838" y="3195638"/>
          <p14:tracePt t="19186" x="9159875" y="3159125"/>
          <p14:tracePt t="19190" x="9223375" y="3132138"/>
          <p14:tracePt t="19193" x="9251950" y="3105150"/>
          <p14:tracePt t="19199" x="9278938" y="3095625"/>
          <p14:tracePt t="19206" x="9315450" y="3059113"/>
          <p14:tracePt t="19209" x="9332913" y="3049588"/>
          <p14:tracePt t="19215" x="9342438" y="3049588"/>
          <p14:tracePt t="19225" x="9351963" y="3049588"/>
          <p14:tracePt t="19491" x="9378950" y="3049588"/>
          <p14:tracePt t="19497" x="9451975" y="3049588"/>
          <p14:tracePt t="19503" x="9617075" y="3049588"/>
          <p14:tracePt t="19507" x="9780588" y="3068638"/>
          <p14:tracePt t="19511" x="9945688" y="3086100"/>
          <p14:tracePt t="19517" x="10128250" y="3095625"/>
          <p14:tracePt t="19523" x="10291763" y="3114675"/>
          <p14:tracePt t="19527" x="10493375" y="3132138"/>
          <p14:tracePt t="19533" x="10812463" y="3205163"/>
          <p14:tracePt t="19539" x="11214100" y="3268663"/>
          <p14:tracePt t="19543" x="11588750" y="3287713"/>
          <p14:tracePt t="19547" x="11982450" y="333375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A168892-FCFC-4102-91E4-4373F13CE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15" y="0"/>
            <a:ext cx="7100969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69E0BE2-4D50-49DC-911A-B01299709C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1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9"/>
    </mc:Choice>
    <mc:Fallback>
      <p:transition spd="slow" advTm="7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6" x="11982450" y="3360738"/>
          <p14:tracePt t="318" x="11799888" y="3360738"/>
          <p14:tracePt t="324" x="11634788" y="3360738"/>
          <p14:tracePt t="328" x="11488738" y="3360738"/>
          <p14:tracePt t="334" x="11323638" y="3360738"/>
          <p14:tracePt t="338" x="11141075" y="3360738"/>
          <p14:tracePt t="344" x="11014075" y="3360738"/>
          <p14:tracePt t="350" x="10868025" y="3360738"/>
          <p14:tracePt t="354" x="10739438" y="3360738"/>
          <p14:tracePt t="358" x="10612438" y="3360738"/>
          <p14:tracePt t="364" x="10466388" y="3370263"/>
          <p14:tracePt t="368" x="10356850" y="3370263"/>
          <p14:tracePt t="374" x="10247313" y="3370263"/>
          <p14:tracePt t="384" x="10137775" y="3370263"/>
          <p14:tracePt t="385" x="10028238" y="3370263"/>
          <p14:tracePt t="388" x="9899650" y="3370263"/>
          <p14:tracePt t="394" x="9772650" y="3387725"/>
          <p14:tracePt t="400" x="9661525" y="3387725"/>
          <p14:tracePt t="404" x="9515475" y="3387725"/>
          <p14:tracePt t="410" x="9369425" y="3387725"/>
          <p14:tracePt t="416" x="9223375" y="3387725"/>
          <p14:tracePt t="421" x="9096375" y="3387725"/>
          <p14:tracePt t="424" x="8967788" y="3387725"/>
          <p14:tracePt t="433" x="8804275" y="3387725"/>
          <p14:tracePt t="434" x="8675688" y="3387725"/>
          <p14:tracePt t="440" x="8548688" y="3387725"/>
          <p14:tracePt t="444" x="8420100" y="3387725"/>
          <p14:tracePt t="450" x="8310563" y="3387725"/>
          <p14:tracePt t="454" x="8164513" y="3387725"/>
          <p14:tracePt t="460" x="8054975" y="3370263"/>
          <p14:tracePt t="466" x="7945438" y="3351213"/>
          <p14:tracePt t="470" x="7845425" y="3324225"/>
          <p14:tracePt t="474" x="7735888" y="3297238"/>
          <p14:tracePt t="483" x="7634288" y="3287713"/>
          <p14:tracePt t="485" x="7524750" y="3287713"/>
          <p14:tracePt t="490" x="7470775" y="3287713"/>
          <p14:tracePt t="498" x="7415213" y="3287713"/>
          <p14:tracePt t="500" x="7388225" y="3287713"/>
          <p14:tracePt t="872" x="7370763" y="3287713"/>
          <p14:tracePt t="878" x="7361238" y="3268663"/>
          <p14:tracePt t="885" x="7334250" y="3268663"/>
          <p14:tracePt t="888" x="7296150" y="3268663"/>
          <p14:tracePt t="899" x="7296150" y="3260725"/>
          <p14:tracePt t="908" x="7278688" y="3260725"/>
          <p14:tracePt t="918" x="7259638" y="3260725"/>
          <p14:tracePt t="928" x="7251700" y="3260725"/>
          <p14:tracePt t="934" x="7242175" y="3251200"/>
          <p14:tracePt t="938" x="7232650" y="3251200"/>
          <p14:tracePt t="949" x="7223125" y="3251200"/>
          <p14:tracePt t="958" x="7223125" y="3241675"/>
          <p14:tracePt t="966" x="7215188" y="3241675"/>
          <p14:tracePt t="970" x="7205663" y="3241675"/>
          <p14:tracePt t="974" x="7196138" y="3241675"/>
          <p14:tracePt t="978" x="7186613" y="3232150"/>
          <p14:tracePt t="984" x="7178675" y="3232150"/>
          <p14:tracePt t="988" x="7159625" y="3224213"/>
          <p14:tracePt t="1000" x="7142163" y="3214688"/>
          <p14:tracePt t="1004" x="7132638" y="3214688"/>
          <p14:tracePt t="1032" x="7123113" y="3214688"/>
          <p14:tracePt t="1106" x="7113588" y="3214688"/>
          <p14:tracePt t="1120" x="7105650" y="3214688"/>
          <p14:tracePt t="1126" x="7096125" y="3214688"/>
          <p14:tracePt t="1140" x="7086600" y="3214688"/>
          <p14:tracePt t="1147" x="7069138" y="3214688"/>
          <p14:tracePt t="1150" x="7059613" y="3214688"/>
          <p14:tracePt t="1160" x="7040563" y="3214688"/>
          <p14:tracePt t="1166" x="7023100" y="3214688"/>
          <p14:tracePt t="1170" x="7013575" y="3214688"/>
          <p14:tracePt t="1184" x="6986588" y="3214688"/>
          <p14:tracePt t="1186" x="6967538" y="3214688"/>
          <p14:tracePt t="1190" x="6950075" y="3214688"/>
          <p14:tracePt t="1198" x="6923088" y="3214688"/>
          <p14:tracePt t="1200" x="6904038" y="3214688"/>
          <p14:tracePt t="1206" x="6877050" y="3214688"/>
          <p14:tracePt t="1214" x="6858000" y="3214688"/>
          <p14:tracePt t="1216" x="6821488" y="3214688"/>
          <p14:tracePt t="1222" x="6804025" y="3214688"/>
          <p14:tracePt t="1226" x="6767513" y="3214688"/>
          <p14:tracePt t="1233" x="6721475" y="3214688"/>
          <p14:tracePt t="1236" x="6684963" y="3214688"/>
          <p14:tracePt t="1242" x="6630988" y="3214688"/>
          <p14:tracePt t="1248" x="6594475" y="3214688"/>
          <p14:tracePt t="1252" x="6538913" y="3214688"/>
          <p14:tracePt t="1256" x="6475413" y="3214688"/>
          <p14:tracePt t="1262" x="6429375" y="3224213"/>
          <p14:tracePt t="1267" x="6392863" y="3232150"/>
          <p14:tracePt t="1272" x="6356350" y="3268663"/>
          <p14:tracePt t="1276" x="6300788" y="3278188"/>
          <p14:tracePt t="1283" x="6256338" y="3297238"/>
          <p14:tracePt t="1286" x="6191250" y="3341688"/>
          <p14:tracePt t="1292" x="6146800" y="3360738"/>
          <p14:tracePt t="1298" x="6064250" y="3387725"/>
          <p14:tracePt t="1302" x="6018213" y="3424238"/>
          <p14:tracePt t="1306" x="5935663" y="3451225"/>
          <p14:tracePt t="1312" x="5891213" y="3487738"/>
          <p14:tracePt t="1316" x="5826125" y="3506788"/>
          <p14:tracePt t="1322" x="5781675" y="3533775"/>
          <p14:tracePt t="1328" x="5726113" y="3560763"/>
          <p14:tracePt t="1333" x="5680075" y="3570288"/>
          <p14:tracePt t="1338" x="5616575" y="3597275"/>
          <p14:tracePt t="1342" x="5580063" y="3606800"/>
          <p14:tracePt t="1350" x="5543550" y="3616325"/>
          <p14:tracePt t="1352" x="5507038" y="3625850"/>
          <p14:tracePt t="1358" x="5487988" y="3633788"/>
          <p14:tracePt t="1363" x="5451475" y="3643313"/>
          <p14:tracePt t="1372" x="5434013" y="3643313"/>
          <p14:tracePt t="1378" x="5414963" y="3652838"/>
          <p14:tracePt t="1383" x="5407025" y="3652838"/>
          <p14:tracePt t="1388" x="5397500" y="3652838"/>
          <p14:tracePt t="1392" x="5387975" y="3652838"/>
          <p14:tracePt t="1400" x="5378450" y="3652838"/>
          <p14:tracePt t="1402" x="5370513" y="3652838"/>
          <p14:tracePt t="1468" x="5370513" y="3643313"/>
          <p14:tracePt t="1474" x="5370513" y="3625850"/>
          <p14:tracePt t="1478" x="5370513" y="3597275"/>
          <p14:tracePt t="1484" x="5370513" y="3570288"/>
          <p14:tracePt t="1488" x="5370513" y="3524250"/>
          <p14:tracePt t="1494" x="5370513" y="3470275"/>
          <p14:tracePt t="1499" x="5370513" y="3414713"/>
          <p14:tracePt t="1504" x="5370513" y="3378200"/>
          <p14:tracePt t="1508" x="5370513" y="3324225"/>
          <p14:tracePt t="1516" x="5370513" y="3251200"/>
          <p14:tracePt t="1518" x="5351463" y="3187700"/>
          <p14:tracePt t="1524" x="5341938" y="3132138"/>
          <p14:tracePt t="1528" x="5324475" y="3032125"/>
          <p14:tracePt t="1534" x="5305425" y="2959100"/>
          <p14:tracePt t="1538" x="5287963" y="2876550"/>
          <p14:tracePt t="1544" x="5260975" y="2767013"/>
          <p14:tracePt t="1550" x="5232400" y="2684463"/>
          <p14:tracePt t="1554" x="5205413" y="2611438"/>
          <p14:tracePt t="1560" x="5178425" y="2492375"/>
          <p14:tracePt t="1567" x="5151438" y="2401888"/>
          <p14:tracePt t="1570" x="5105400" y="2282825"/>
          <p14:tracePt t="1574" x="5068888" y="2163763"/>
          <p14:tracePt t="1582" x="5005388" y="2036763"/>
          <p14:tracePt t="1584" x="4949825" y="1935163"/>
          <p14:tracePt t="1590" x="4895850" y="1817688"/>
          <p14:tracePt t="1594" x="4849813" y="1735138"/>
          <p14:tracePt t="1600" x="4794250" y="1671638"/>
          <p14:tracePt t="1604" x="4767263" y="1625600"/>
          <p14:tracePt t="1610" x="4730750" y="1579563"/>
          <p14:tracePt t="1616" x="4703763" y="1533525"/>
          <p14:tracePt t="1620" x="4684713" y="1497013"/>
          <p14:tracePt t="1624" x="4667250" y="1479550"/>
          <p14:tracePt t="1631" x="4657725" y="1452563"/>
          <p14:tracePt t="1634" x="4638675" y="1443038"/>
          <p14:tracePt t="1640" x="4630738" y="1423988"/>
          <p14:tracePt t="1644" x="4611688" y="1416050"/>
          <p14:tracePt t="1650" x="4602163" y="1397000"/>
          <p14:tracePt t="1654" x="4594225" y="1379538"/>
          <p14:tracePt t="1660" x="4565650" y="1360488"/>
          <p14:tracePt t="1666" x="4557713" y="1343025"/>
          <p14:tracePt t="1670" x="4538663" y="1314450"/>
          <p14:tracePt t="1676" x="4511675" y="1287463"/>
          <p14:tracePt t="1680" x="4492625" y="1270000"/>
          <p14:tracePt t="1686" x="4456113" y="1233488"/>
          <p14:tracePt t="1690" x="4419600" y="1187450"/>
          <p14:tracePt t="1698" x="4392613" y="1160463"/>
          <p14:tracePt t="1700" x="4356100" y="1104900"/>
          <p14:tracePt t="1707" x="4302125" y="1058863"/>
          <p14:tracePt t="1710" x="4283075" y="1014413"/>
          <p14:tracePt t="1717" x="4246563" y="968375"/>
          <p14:tracePt t="1720" x="4192588" y="903288"/>
          <p14:tracePt t="1726" x="4146550" y="830263"/>
          <p14:tracePt t="1732" x="4100513" y="766763"/>
          <p14:tracePt t="1736" x="4054475" y="720725"/>
          <p14:tracePt t="1740" x="4017963" y="693738"/>
          <p14:tracePt t="1748" x="3990975" y="657225"/>
          <p14:tracePt t="1750" x="3981450" y="647700"/>
          <p14:tracePt t="1756" x="3981450" y="639763"/>
          <p14:tracePt t="1763" x="3971925" y="639763"/>
          <p14:tracePt t="1846" x="3971925" y="620713"/>
          <p14:tracePt t="1852" x="3963988" y="603250"/>
          <p14:tracePt t="1856" x="3954463" y="593725"/>
          <p14:tracePt t="1866" x="3944938" y="574675"/>
          <p14:tracePt t="1870" x="3944938" y="566738"/>
          <p14:tracePt t="1876" x="3944938" y="557213"/>
          <p14:tracePt t="2058" x="3944938" y="547688"/>
          <p14:tracePt t="3198" x="3954463" y="547688"/>
          <p14:tracePt t="3202" x="3963988" y="547688"/>
          <p14:tracePt t="3208" x="3971925" y="547688"/>
          <p14:tracePt t="3212" x="3981450" y="547688"/>
          <p14:tracePt t="3218" x="3990975" y="547688"/>
          <p14:tracePt t="3242" x="4000500" y="547688"/>
          <p14:tracePt t="3252" x="4000500" y="557213"/>
          <p14:tracePt t="3258" x="4037013" y="574675"/>
          <p14:tracePt t="3262" x="4044950" y="603250"/>
          <p14:tracePt t="3268" x="4073525" y="620713"/>
          <p14:tracePt t="3602" x="4054475" y="593725"/>
          <p14:tracePt t="3606" x="4044950" y="593725"/>
          <p14:tracePt t="3610" x="4044950" y="584200"/>
          <p14:tracePt t="3616" x="4027488" y="584200"/>
          <p14:tracePt t="3630" x="4027488" y="593725"/>
          <p14:tracePt t="3642" x="4027488" y="603250"/>
          <p14:tracePt t="3652" x="4037013" y="611188"/>
          <p14:tracePt t="3666" x="4044950" y="620713"/>
          <p14:tracePt t="3672" x="4054475" y="620713"/>
          <p14:tracePt t="3676" x="4054475" y="630238"/>
          <p14:tracePt t="3683" x="4064000" y="630238"/>
          <p14:tracePt t="3686" x="4073525" y="639763"/>
          <p14:tracePt t="3692" x="4083050" y="647700"/>
          <p14:tracePt t="3698" x="4100513" y="647700"/>
          <p14:tracePt t="3702" x="4110038" y="666750"/>
          <p14:tracePt t="3706" x="4119563" y="666750"/>
          <p14:tracePt t="3714" x="4127500" y="676275"/>
          <p14:tracePt t="3716" x="4137025" y="676275"/>
          <p14:tracePt t="3722" x="4146550" y="676275"/>
          <p14:tracePt t="3733" x="4146550" y="684213"/>
          <p14:tracePt t="3752" x="4156075" y="693738"/>
          <p14:tracePt t="3756" x="4156075" y="703263"/>
          <p14:tracePt t="3763" x="4156075" y="712788"/>
          <p14:tracePt t="3768" x="4156075" y="730250"/>
          <p14:tracePt t="3772" x="4164013" y="739775"/>
          <p14:tracePt t="3779" x="4164013" y="749300"/>
          <p14:tracePt t="3783" x="4173538" y="766763"/>
          <p14:tracePt t="3788" x="4183063" y="803275"/>
          <p14:tracePt t="3792" x="4183063" y="830263"/>
          <p14:tracePt t="3799" x="4192588" y="858838"/>
          <p14:tracePt t="3802" x="4200525" y="903288"/>
          <p14:tracePt t="3809" x="4219575" y="939800"/>
          <p14:tracePt t="3814" x="4229100" y="1022350"/>
          <p14:tracePt t="3818" x="4237038" y="1058863"/>
          <p14:tracePt t="3822" x="4265613" y="1141413"/>
          <p14:tracePt t="3828" x="4265613" y="1196975"/>
          <p14:tracePt t="3832" x="4292600" y="1277938"/>
          <p14:tracePt t="3838" x="4319588" y="1360488"/>
          <p14:tracePt t="3842" x="4329113" y="1433513"/>
          <p14:tracePt t="3850" x="4346575" y="1506538"/>
          <p14:tracePt t="3852" x="4356100" y="1570038"/>
          <p14:tracePt t="3859" x="4383088" y="1635125"/>
          <p14:tracePt t="3866" x="4383088" y="1689100"/>
          <p14:tracePt t="3868" x="4392613" y="1762125"/>
          <p14:tracePt t="3872" x="4419600" y="1825625"/>
          <p14:tracePt t="3878" x="4419600" y="1881188"/>
          <p14:tracePt t="3884" x="4448175" y="1963738"/>
          <p14:tracePt t="3888" x="4448175" y="2000250"/>
          <p14:tracePt t="3894" x="4456113" y="2073275"/>
          <p14:tracePt t="3899" x="4484688" y="2155825"/>
          <p14:tracePt t="3904" x="4492625" y="2228850"/>
          <p14:tracePt t="3909" x="4511675" y="2309813"/>
          <p14:tracePt t="3916" x="4538663" y="2401888"/>
          <p14:tracePt t="3918" x="4565650" y="2501900"/>
          <p14:tracePt t="3924" x="4594225" y="2574925"/>
          <p14:tracePt t="3928" x="4621213" y="2711450"/>
          <p14:tracePt t="3934" x="4630738" y="2784475"/>
          <p14:tracePt t="3938" x="4657725" y="2886075"/>
          <p14:tracePt t="3944" x="4675188" y="2959100"/>
          <p14:tracePt t="3950" x="4703763" y="3059113"/>
          <p14:tracePt t="3954" x="4730750" y="3151188"/>
          <p14:tracePt t="3958" x="4748213" y="3232150"/>
          <p14:tracePt t="3966" x="4776788" y="3297238"/>
          <p14:tracePt t="3968" x="4784725" y="3351213"/>
          <p14:tracePt t="3975" x="4813300" y="3414713"/>
          <p14:tracePt t="3982" x="4840288" y="3460750"/>
          <p14:tracePt t="3984" x="4849813" y="3487738"/>
          <p14:tracePt t="3988" x="4857750" y="3516313"/>
          <p14:tracePt t="3994" x="4867275" y="3524250"/>
          <p14:tracePt t="4000" x="4886325" y="3543300"/>
          <p14:tracePt t="4004" x="4895850" y="3560763"/>
          <p14:tracePt t="4010" x="4895850" y="3570288"/>
          <p14:tracePt t="4016" x="4895850" y="3589338"/>
          <p14:tracePt t="4020" x="4903788" y="3597275"/>
          <p14:tracePt t="4024" x="4922838" y="3616325"/>
          <p14:tracePt t="4034" x="4932363" y="3633788"/>
          <p14:tracePt t="4044" x="4940300" y="3643313"/>
          <p14:tracePt t="4050" x="4940300" y="3662363"/>
          <p14:tracePt t="4054" x="4949825" y="3670300"/>
          <p14:tracePt t="4066" x="4949825" y="3679825"/>
          <p14:tracePt t="4090" x="4949825" y="3689350"/>
          <p14:tracePt t="4110" x="4959350" y="3689350"/>
          <p14:tracePt t="4116" x="4959350" y="3698875"/>
          <p14:tracePt t="4120" x="4959350" y="3706813"/>
          <p14:tracePt t="4126" x="4959350" y="3725863"/>
          <p14:tracePt t="4132" x="4959350" y="3743325"/>
          <p14:tracePt t="4136" x="4959350" y="3752850"/>
          <p14:tracePt t="4140" x="4959350" y="3771900"/>
          <p14:tracePt t="4150" x="4940300" y="3789363"/>
          <p14:tracePt t="4156" x="4932363" y="3808413"/>
          <p14:tracePt t="4167" x="4903788" y="3816350"/>
          <p14:tracePt t="4170" x="4895850" y="3816350"/>
          <p14:tracePt t="4197" x="4886325" y="3816350"/>
          <p14:tracePt t="4200" x="4876800" y="3816350"/>
          <p14:tracePt t="4214" x="4849813" y="3816350"/>
          <p14:tracePt t="4217" x="4830763" y="3816350"/>
          <p14:tracePt t="4222" x="4803775" y="3816350"/>
          <p14:tracePt t="4226" x="4767263" y="3816350"/>
          <p14:tracePt t="4232" x="4757738" y="3816350"/>
          <p14:tracePt t="4236" x="4740275" y="3816350"/>
          <p14:tracePt t="4242" x="4703763" y="3816350"/>
          <p14:tracePt t="4248" x="4684713" y="3825875"/>
          <p14:tracePt t="4252" x="4667250" y="3825875"/>
          <p14:tracePt t="4256" x="4667250" y="3835400"/>
          <p14:tracePt t="4264" x="4638675" y="3852863"/>
          <p14:tracePt t="4266" x="4638675" y="3862388"/>
          <p14:tracePt t="4272" x="4621213" y="3871913"/>
          <p14:tracePt t="4524" x="4594225" y="3852863"/>
          <p14:tracePt t="4529" x="4565650" y="3808413"/>
          <p14:tracePt t="4534" x="4565650" y="3789363"/>
          <p14:tracePt t="4540" x="4557713" y="3752850"/>
          <p14:tracePt t="4544" x="4548188" y="3716338"/>
          <p14:tracePt t="4549" x="4548188" y="3698875"/>
          <p14:tracePt t="4554" x="4548188" y="3679825"/>
          <p14:tracePt t="4560" x="4557713" y="3662363"/>
          <p14:tracePt t="4566" x="4557713" y="3643313"/>
          <p14:tracePt t="4570" x="4565650" y="3633788"/>
          <p14:tracePt t="4574" x="4575175" y="3625850"/>
          <p14:tracePt t="4582" x="4594225" y="3616325"/>
          <p14:tracePt t="4584" x="4611688" y="3616325"/>
          <p14:tracePt t="4590" x="4621213" y="3616325"/>
          <p14:tracePt t="4594" x="4638675" y="3616325"/>
          <p14:tracePt t="4600" x="4657725" y="3606800"/>
          <p14:tracePt t="4604" x="4675188" y="3606800"/>
          <p14:tracePt t="4610" x="4694238" y="3606800"/>
          <p14:tracePt t="4616" x="4711700" y="3606800"/>
          <p14:tracePt t="4620" x="4730750" y="3606800"/>
          <p14:tracePt t="4624" x="4748213" y="3606800"/>
          <p14:tracePt t="4632" x="4767263" y="3606800"/>
          <p14:tracePt t="4634" x="4784725" y="3606800"/>
          <p14:tracePt t="4640" x="4813300" y="3606800"/>
          <p14:tracePt t="4644" x="4830763" y="3606800"/>
          <p14:tracePt t="4650" x="4849813" y="3606800"/>
          <p14:tracePt t="4654" x="4886325" y="3606800"/>
          <p14:tracePt t="4660" x="4903788" y="3606800"/>
          <p14:tracePt t="4665" x="4932363" y="3606800"/>
          <p14:tracePt t="4670" x="4959350" y="3606800"/>
          <p14:tracePt t="4676" x="4995863" y="3606800"/>
          <p14:tracePt t="4683" x="5049838" y="3606800"/>
          <p14:tracePt t="4686" x="5078413" y="3606800"/>
          <p14:tracePt t="4692" x="5105400" y="3606800"/>
          <p14:tracePt t="4698" x="5159375" y="3606800"/>
          <p14:tracePt t="4702" x="5187950" y="3606800"/>
          <p14:tracePt t="4706" x="5214938" y="3606800"/>
          <p14:tracePt t="4714" x="5260975" y="3606800"/>
          <p14:tracePt t="4716" x="5278438" y="3606800"/>
          <p14:tracePt t="4722" x="5305425" y="3606800"/>
          <p14:tracePt t="4726" x="5334000" y="3606800"/>
          <p14:tracePt t="4733" x="5378450" y="3606800"/>
          <p14:tracePt t="4736" x="5407025" y="3606800"/>
          <p14:tracePt t="4742" x="5434013" y="3606800"/>
          <p14:tracePt t="4748" x="5480050" y="3606800"/>
          <p14:tracePt t="4752" x="5507038" y="3606800"/>
          <p14:tracePt t="4756" x="5534025" y="3606800"/>
          <p14:tracePt t="4765" x="5561013" y="3606800"/>
          <p14:tracePt t="4769" x="5607050" y="3606800"/>
          <p14:tracePt t="4772" x="5634038" y="3616325"/>
          <p14:tracePt t="4776" x="5662613" y="3616325"/>
          <p14:tracePt t="4783" x="5708650" y="3633788"/>
          <p14:tracePt t="4786" x="5745163" y="3633788"/>
          <p14:tracePt t="4792" x="5789613" y="3643313"/>
          <p14:tracePt t="4799" x="5826125" y="3643313"/>
          <p14:tracePt t="4802" x="5862638" y="3652838"/>
          <p14:tracePt t="4808" x="5899150" y="3652838"/>
          <p14:tracePt t="4814" x="5945188" y="3662363"/>
          <p14:tracePt t="4818" x="5981700" y="3670300"/>
          <p14:tracePt t="4822" x="6018213" y="3670300"/>
          <p14:tracePt t="4828" x="6054725" y="3679825"/>
          <p14:tracePt t="4833" x="6100763" y="3679825"/>
          <p14:tracePt t="4838" x="6127750" y="3679825"/>
          <p14:tracePt t="4842" x="6164263" y="3689350"/>
          <p14:tracePt t="4849" x="6200775" y="3698875"/>
          <p14:tracePt t="4852" x="6237288" y="3698875"/>
          <p14:tracePt t="4858" x="6283325" y="3716338"/>
          <p14:tracePt t="4864" x="6310313" y="3716338"/>
          <p14:tracePt t="4868" x="6365875" y="3716338"/>
          <p14:tracePt t="4872" x="6410325" y="3725863"/>
          <p14:tracePt t="4878" x="6446838" y="3725863"/>
          <p14:tracePt t="4884" x="6492875" y="3725863"/>
          <p14:tracePt t="4888" x="6548438" y="3735388"/>
          <p14:tracePt t="4892" x="6584950" y="3735388"/>
          <p14:tracePt t="4899" x="6630988" y="3735388"/>
          <p14:tracePt t="4902" x="6684963" y="3743325"/>
          <p14:tracePt t="4908" x="6721475" y="3743325"/>
          <p14:tracePt t="4916" x="6794500" y="3743325"/>
          <p14:tracePt t="4918" x="6867525" y="3743325"/>
          <p14:tracePt t="4925" x="6913563" y="3743325"/>
          <p14:tracePt t="4928" x="6977063" y="3762375"/>
          <p14:tracePt t="4934" x="7059613" y="3762375"/>
          <p14:tracePt t="4938" x="7113588" y="3762375"/>
          <p14:tracePt t="4944" x="7169150" y="3762375"/>
          <p14:tracePt t="4949" x="7215188" y="3771900"/>
          <p14:tracePt t="4954" x="7251700" y="3771900"/>
          <p14:tracePt t="4959" x="7296150" y="3771900"/>
          <p14:tracePt t="4965" x="7334250" y="3771900"/>
          <p14:tracePt t="4968" x="7378700" y="3771900"/>
          <p14:tracePt t="4974" x="7407275" y="3771900"/>
          <p14:tracePt t="4979" x="7443788" y="3771900"/>
          <p14:tracePt t="4984" x="7480300" y="3779838"/>
          <p14:tracePt t="4988" x="7507288" y="3779838"/>
          <p14:tracePt t="4994" x="7534275" y="3779838"/>
          <p14:tracePt t="5000" x="7561263" y="3779838"/>
          <p14:tracePt t="5004" x="7589838" y="3779838"/>
          <p14:tracePt t="5008" x="7626350" y="3779838"/>
          <p14:tracePt t="5015" x="7634288" y="3779838"/>
          <p14:tracePt t="5018" x="7670800" y="3779838"/>
          <p14:tracePt t="5024" x="7689850" y="3779838"/>
          <p14:tracePt t="5032" x="7699375" y="3779838"/>
          <p14:tracePt t="5034" x="7716838" y="3779838"/>
          <p14:tracePt t="5040" x="7735888" y="3779838"/>
          <p14:tracePt t="5044" x="7743825" y="3779838"/>
          <p14:tracePt t="5050" x="7762875" y="3779838"/>
          <p14:tracePt t="5054" x="7772400" y="3779838"/>
          <p14:tracePt t="5060" x="7789863" y="3779838"/>
          <p14:tracePt t="5065" x="7799388" y="3789363"/>
          <p14:tracePt t="5074" x="7816850" y="3789363"/>
          <p14:tracePt t="5082" x="7826375" y="3789363"/>
          <p14:tracePt t="5084" x="7835900" y="3789363"/>
          <p14:tracePt t="5090" x="7853363" y="3789363"/>
          <p14:tracePt t="5099" x="7881938" y="3789363"/>
          <p14:tracePt t="5104" x="7889875" y="3789363"/>
          <p14:tracePt t="5108" x="7899400" y="3789363"/>
          <p14:tracePt t="5116" x="7908925" y="3789363"/>
          <p14:tracePt t="5120" x="7918450" y="3789363"/>
          <p14:tracePt t="5124" x="7935913" y="3789363"/>
          <p14:tracePt t="5128" x="7945438" y="3798888"/>
          <p14:tracePt t="5134" x="7962900" y="3798888"/>
          <p14:tracePt t="5138" x="7981950" y="3798888"/>
          <p14:tracePt t="5144" x="7999413" y="3798888"/>
          <p14:tracePt t="5150" x="8027988" y="3798888"/>
          <p14:tracePt t="5154" x="8035925" y="3798888"/>
          <p14:tracePt t="5167" x="8064500" y="3798888"/>
          <p14:tracePt t="5170" x="8081963" y="3798888"/>
          <p14:tracePt t="5175" x="8101013" y="3798888"/>
          <p14:tracePt t="5182" x="8118475" y="3808413"/>
          <p14:tracePt t="5184" x="8128000" y="3808413"/>
          <p14:tracePt t="5191" x="8147050" y="3808413"/>
          <p14:tracePt t="5194" x="8154988" y="3808413"/>
          <p14:tracePt t="5200" x="8164513" y="3808413"/>
          <p14:tracePt t="5204" x="8174038" y="3808413"/>
          <p14:tracePt t="5234" x="8174038" y="3816350"/>
          <p14:tracePt t="5260" x="8183563" y="3816350"/>
          <p14:tracePt t="5266" x="8183563" y="3825875"/>
          <p14:tracePt t="5270" x="8191500" y="3835400"/>
          <p14:tracePt t="5277" x="8191500" y="3844925"/>
          <p14:tracePt t="5282" x="8201025" y="3852863"/>
          <p14:tracePt t="5286" x="8210550" y="3852863"/>
          <p14:tracePt t="5290" x="8210550" y="3862388"/>
          <p14:tracePt t="5298" x="8220075" y="3862388"/>
          <p14:tracePt t="5300" x="8220075" y="3871913"/>
          <p14:tracePt t="5306" x="8228013" y="3881438"/>
          <p14:tracePt t="5331" x="8228013" y="3889375"/>
          <p14:tracePt t="5350" x="8228013" y="3898900"/>
          <p14:tracePt t="5452" x="8228013" y="3889375"/>
          <p14:tracePt t="5456" x="8228013" y="3871913"/>
          <p14:tracePt t="5463" x="8228013" y="3844925"/>
          <p14:tracePt t="5466" x="8228013" y="3825875"/>
          <p14:tracePt t="5472" x="8228013" y="3808413"/>
          <p14:tracePt t="5478" x="8228013" y="3789363"/>
          <p14:tracePt t="5482" x="8220075" y="3779838"/>
          <p14:tracePt t="5488" x="8210550" y="3762375"/>
          <p14:tracePt t="5492" x="8201025" y="3752850"/>
          <p14:tracePt t="5499" x="8201025" y="3743325"/>
          <p14:tracePt t="5504" x="8191500" y="3743325"/>
          <p14:tracePt t="5508" x="8174038" y="3735388"/>
          <p14:tracePt t="5516" x="8174038" y="3725863"/>
          <p14:tracePt t="5518" x="8154988" y="3716338"/>
          <p14:tracePt t="5524" x="8137525" y="3706813"/>
          <p14:tracePt t="5530" x="8128000" y="3706813"/>
          <p14:tracePt t="5534" x="8118475" y="3698875"/>
          <p14:tracePt t="5538" x="8101013" y="3698875"/>
          <p14:tracePt t="5544" x="8101013" y="3689350"/>
          <p14:tracePt t="5549" x="8072438" y="3689350"/>
          <p14:tracePt t="5554" x="8054975" y="3689350"/>
          <p14:tracePt t="5558" x="8035925" y="3689350"/>
          <p14:tracePt t="5566" x="8018463" y="3689350"/>
          <p14:tracePt t="5570" x="8008938" y="3689350"/>
          <p14:tracePt t="5574" x="7991475" y="3689350"/>
          <p14:tracePt t="5579" x="7981950" y="3689350"/>
          <p14:tracePt t="5590" x="7972425" y="3689350"/>
          <p14:tracePt t="5595" x="7962900" y="3689350"/>
          <p14:tracePt t="5600" x="7954963" y="3689350"/>
          <p14:tracePt t="5604" x="7945438" y="3689350"/>
          <p14:tracePt t="5624" x="7935913" y="3689350"/>
          <p14:tracePt t="5644" x="7926388" y="3689350"/>
          <p14:tracePt t="5684" x="7926388" y="3679825"/>
          <p14:tracePt t="5690" x="7918450" y="3679825"/>
          <p14:tracePt t="5706" x="7908925" y="3679825"/>
          <p14:tracePt t="5760" x="7926388" y="3689350"/>
          <p14:tracePt t="5766" x="7945438" y="3689350"/>
          <p14:tracePt t="5770" x="7972425" y="3689350"/>
          <p14:tracePt t="5776" x="7999413" y="3698875"/>
          <p14:tracePt t="5782" x="8054975" y="3698875"/>
          <p14:tracePt t="5786" x="8101013" y="3706813"/>
          <p14:tracePt t="5790" x="8154988" y="3725863"/>
          <p14:tracePt t="5797" x="8220075" y="3725863"/>
          <p14:tracePt t="5800" x="8310563" y="3725863"/>
          <p14:tracePt t="5806" x="8366125" y="3725863"/>
          <p14:tracePt t="5810" x="8420100" y="3725863"/>
          <p14:tracePt t="5816" x="8493125" y="3725863"/>
          <p14:tracePt t="5822" x="8575675" y="3735388"/>
          <p14:tracePt t="5826" x="8648700" y="3735388"/>
          <p14:tracePt t="5832" x="8721725" y="3735388"/>
          <p14:tracePt t="5836" x="8812213" y="3735388"/>
          <p14:tracePt t="5842" x="8867775" y="3735388"/>
          <p14:tracePt t="5846" x="8959850" y="3735388"/>
          <p14:tracePt t="5852" x="9013825" y="3735388"/>
          <p14:tracePt t="5856" x="9096375" y="3735388"/>
          <p14:tracePt t="5864" x="9186863" y="3735388"/>
          <p14:tracePt t="5866" x="9259888" y="3752850"/>
          <p14:tracePt t="5872" x="9315450" y="3752850"/>
          <p14:tracePt t="5876" x="9369425" y="3752850"/>
          <p14:tracePt t="5883" x="9434513" y="3752850"/>
          <p14:tracePt t="5886" x="9461500" y="3762375"/>
          <p14:tracePt t="5892" x="9507538" y="3771900"/>
          <p14:tracePt t="5898" x="9534525" y="3771900"/>
          <p14:tracePt t="5902" x="9561513" y="3771900"/>
          <p14:tracePt t="5906" x="9588500" y="3771900"/>
          <p14:tracePt t="5915" x="9607550" y="3771900"/>
          <p14:tracePt t="5938" x="9617075" y="3771900"/>
          <p14:tracePt t="5968" x="9607550" y="3771900"/>
          <p14:tracePt t="5972" x="9588500" y="3779838"/>
          <p14:tracePt t="5978" x="9561513" y="3789363"/>
          <p14:tracePt t="5982" x="9515475" y="3789363"/>
          <p14:tracePt t="5988" x="9461500" y="3798888"/>
          <p14:tracePt t="5992" x="9424988" y="3798888"/>
          <p14:tracePt t="5999" x="9369425" y="3798888"/>
          <p14:tracePt t="6002" x="9288463" y="3798888"/>
          <p14:tracePt t="6008" x="9215438" y="3798888"/>
          <p14:tracePt t="6015" x="9142413" y="3798888"/>
          <p14:tracePt t="6018" x="9069388" y="3816350"/>
          <p14:tracePt t="6022" x="8959850" y="3816350"/>
          <p14:tracePt t="6028" x="8848725" y="3816350"/>
          <p14:tracePt t="6033" x="8739188" y="3816350"/>
          <p14:tracePt t="6038" x="8629650" y="3816350"/>
          <p14:tracePt t="6044" x="8502650" y="3816350"/>
          <p14:tracePt t="6049" x="8356600" y="3816350"/>
          <p14:tracePt t="6052" x="8264525" y="3816350"/>
          <p14:tracePt t="6058" x="8154988" y="3816350"/>
          <p14:tracePt t="6065" x="8054975" y="3798888"/>
          <p14:tracePt t="6068" x="7999413" y="3798888"/>
          <p14:tracePt t="6074" x="7926388" y="3798888"/>
          <p14:tracePt t="6079" x="7872413" y="3798888"/>
          <p14:tracePt t="6084" x="7835900" y="3798888"/>
          <p14:tracePt t="6088" x="7808913" y="3798888"/>
          <p14:tracePt t="6095" x="7789863" y="3798888"/>
          <p14:tracePt t="6098" x="7772400" y="3789363"/>
          <p14:tracePt t="6154" x="7780338" y="3789363"/>
          <p14:tracePt t="6160" x="7789863" y="3789363"/>
          <p14:tracePt t="6165" x="7816850" y="3789363"/>
          <p14:tracePt t="6168" x="7835900" y="3789363"/>
          <p14:tracePt t="6174" x="7872413" y="3789363"/>
          <p14:tracePt t="6178" x="7918450" y="3789363"/>
          <p14:tracePt t="6184" x="7954963" y="3789363"/>
          <p14:tracePt t="6190" x="8027988" y="3789363"/>
          <p14:tracePt t="6194" x="8081963" y="3789363"/>
          <p14:tracePt t="6200" x="8154988" y="3789363"/>
          <p14:tracePt t="6204" x="8247063" y="3789363"/>
          <p14:tracePt t="6210" x="8356600" y="3789363"/>
          <p14:tracePt t="6216" x="8447088" y="3789363"/>
          <p14:tracePt t="6220" x="8556625" y="3789363"/>
          <p14:tracePt t="6224" x="8675688" y="3771900"/>
          <p14:tracePt t="6232" x="8767763" y="3771900"/>
          <p14:tracePt t="6234" x="8894763" y="3771900"/>
          <p14:tracePt t="6240" x="8950325" y="3771900"/>
          <p14:tracePt t="6244" x="9023350" y="3762375"/>
          <p14:tracePt t="6250" x="9096375" y="3762375"/>
          <p14:tracePt t="6254" x="9142413" y="3743325"/>
          <p14:tracePt t="6260" x="9169400" y="3743325"/>
          <p14:tracePt t="6265" x="9186863" y="3743325"/>
          <p14:tracePt t="6274" x="9196388" y="3743325"/>
          <p14:tracePt t="6300" x="9186863" y="3743325"/>
          <p14:tracePt t="6306" x="9169400" y="3743325"/>
          <p14:tracePt t="6310" x="9113838" y="3743325"/>
          <p14:tracePt t="6316" x="9077325" y="3743325"/>
          <p14:tracePt t="6320" x="9004300" y="3743325"/>
          <p14:tracePt t="6326" x="8931275" y="3743325"/>
          <p14:tracePt t="6332" x="8840788" y="3743325"/>
          <p14:tracePt t="6336" x="8748713" y="3743325"/>
          <p14:tracePt t="6340" x="8639175" y="3743325"/>
          <p14:tracePt t="6348" x="8529638" y="3743325"/>
          <p14:tracePt t="6350" x="8420100" y="3743325"/>
          <p14:tracePt t="6356" x="8310563" y="3743325"/>
          <p14:tracePt t="6360" x="8220075" y="3743325"/>
          <p14:tracePt t="6366" x="8128000" y="3743325"/>
          <p14:tracePt t="6370" x="8045450" y="3743325"/>
          <p14:tracePt t="6376" x="7991475" y="3743325"/>
          <p14:tracePt t="6382" x="7954963" y="3743325"/>
          <p14:tracePt t="6386" x="7926388" y="3743325"/>
          <p14:tracePt t="6392" x="7889875" y="3743325"/>
          <p14:tracePt t="6426" x="7918450" y="3743325"/>
          <p14:tracePt t="6432" x="7972425" y="3743325"/>
          <p14:tracePt t="6436" x="8008938" y="3743325"/>
          <p14:tracePt t="6442" x="8091488" y="3743325"/>
          <p14:tracePt t="6447" x="8201025" y="3743325"/>
          <p14:tracePt t="6453" x="8310563" y="3743325"/>
          <p14:tracePt t="6456" x="8439150" y="3743325"/>
          <p14:tracePt t="6464" x="8566150" y="3743325"/>
          <p14:tracePt t="6466" x="8694738" y="3743325"/>
          <p14:tracePt t="6472" x="8840788" y="3743325"/>
          <p14:tracePt t="6476" x="8967788" y="3743325"/>
          <p14:tracePt t="6482" x="9077325" y="3743325"/>
          <p14:tracePt t="6488" x="9186863" y="3743325"/>
          <p14:tracePt t="6492" x="9278938" y="3743325"/>
          <p14:tracePt t="6496" x="9361488" y="3743325"/>
          <p14:tracePt t="6502" x="9398000" y="3743325"/>
          <p14:tracePt t="6506" x="9424988" y="3743325"/>
          <p14:tracePt t="6538" x="9378950" y="3743325"/>
          <p14:tracePt t="6542" x="9288463" y="3743325"/>
          <p14:tracePt t="6549" x="9196388" y="3743325"/>
          <p14:tracePt t="6552" x="9069388" y="3735388"/>
          <p14:tracePt t="6558" x="8940800" y="3735388"/>
          <p14:tracePt t="6565" x="8739188" y="3716338"/>
          <p14:tracePt t="6568" x="8593138" y="3716338"/>
          <p14:tracePt t="6572" x="8410575" y="3706813"/>
          <p14:tracePt t="6580" x="8264525" y="3706813"/>
          <p14:tracePt t="6582" x="8101013" y="3706813"/>
          <p14:tracePt t="6588" x="7954963" y="3706813"/>
          <p14:tracePt t="6592" x="7845425" y="3706813"/>
          <p14:tracePt t="6599" x="7753350" y="3706813"/>
          <p14:tracePt t="6602" x="7699375" y="3706813"/>
          <p14:tracePt t="6608" x="7643813" y="3706813"/>
          <p14:tracePt t="6615" x="7626350" y="3706813"/>
          <p14:tracePt t="6642" x="7634288" y="3706813"/>
          <p14:tracePt t="6649" x="7662863" y="3706813"/>
          <p14:tracePt t="6654" x="7735888" y="3706813"/>
          <p14:tracePt t="6658" x="7826375" y="3706813"/>
          <p14:tracePt t="6665" x="7935913" y="3706813"/>
          <p14:tracePt t="6668" x="8027988" y="3706813"/>
          <p14:tracePt t="6674" x="8154988" y="3706813"/>
          <p14:tracePt t="6678" x="8301038" y="3706813"/>
          <p14:tracePt t="6684" x="8410575" y="3706813"/>
          <p14:tracePt t="6688" x="8539163" y="3706813"/>
          <p14:tracePt t="6694" x="8666163" y="3706813"/>
          <p14:tracePt t="6699" x="8775700" y="3706813"/>
          <p14:tracePt t="6704" x="8885238" y="3706813"/>
          <p14:tracePt t="6708" x="8940800" y="3706813"/>
          <p14:tracePt t="6715" x="8996363" y="3706813"/>
          <p14:tracePt t="6718" x="9023350" y="3706813"/>
          <p14:tracePt t="6724" x="9032875" y="3706813"/>
          <p14:tracePt t="6744" x="9013825" y="3706813"/>
          <p14:tracePt t="6748" x="8977313" y="3706813"/>
          <p14:tracePt t="6754" x="8921750" y="3689350"/>
          <p14:tracePt t="6760" x="8812213" y="3689350"/>
          <p14:tracePt t="6765" x="8685213" y="3679825"/>
          <p14:tracePt t="6770" x="8566150" y="3662363"/>
          <p14:tracePt t="6774" x="8420100" y="3652838"/>
          <p14:tracePt t="6782" x="8256588" y="3652838"/>
          <p14:tracePt t="6784" x="8108950" y="3652838"/>
          <p14:tracePt t="6790" x="7962900" y="3652838"/>
          <p14:tracePt t="6794" x="7853363" y="3652838"/>
          <p14:tracePt t="6800" x="7726363" y="3652838"/>
          <p14:tracePt t="6804" x="7634288" y="3652838"/>
          <p14:tracePt t="6810" x="7561263" y="3652838"/>
          <p14:tracePt t="6815" x="7524750" y="3652838"/>
          <p14:tracePt t="6820" x="7507288" y="3652838"/>
          <p14:tracePt t="6824" x="7497763" y="3652838"/>
          <p14:tracePt t="6850" x="7534275" y="3652838"/>
          <p14:tracePt t="6854" x="7589838" y="3652838"/>
          <p14:tracePt t="6860" x="7699375" y="3652838"/>
          <p14:tracePt t="6866" x="7845425" y="3652838"/>
          <p14:tracePt t="6870" x="8008938" y="3670300"/>
          <p14:tracePt t="6876" x="8174038" y="3670300"/>
          <p14:tracePt t="6882" x="8356600" y="3670300"/>
          <p14:tracePt t="6886" x="8539163" y="3670300"/>
          <p14:tracePt t="6890" x="8739188" y="3670300"/>
          <p14:tracePt t="6896" x="8959850" y="3670300"/>
          <p14:tracePt t="6900" x="9142413" y="3670300"/>
          <p14:tracePt t="6906" x="9324975" y="3670300"/>
          <p14:tracePt t="6910" x="9507538" y="3670300"/>
          <p14:tracePt t="6916" x="9698038" y="3670300"/>
          <p14:tracePt t="6920" x="9863138" y="3670300"/>
          <p14:tracePt t="6926" x="10045700" y="3670300"/>
          <p14:tracePt t="6932" x="10191750" y="3670300"/>
          <p14:tracePt t="6936" x="10337800" y="3670300"/>
          <p14:tracePt t="6940" x="10466388" y="3670300"/>
          <p14:tracePt t="6946" x="10575925" y="3670300"/>
          <p14:tracePt t="6950" x="10666413" y="3670300"/>
          <p14:tracePt t="6956" x="10758488" y="3670300"/>
          <p14:tracePt t="6960" x="10848975" y="3670300"/>
          <p14:tracePt t="6966" x="10922000" y="3670300"/>
          <p14:tracePt t="6970" x="11004550" y="3670300"/>
          <p14:tracePt t="6976" x="11077575" y="3652838"/>
          <p14:tracePt t="6982" x="11141075" y="3643313"/>
          <p14:tracePt t="6986" x="11196638" y="3625850"/>
          <p14:tracePt t="6992" x="11279188" y="3606800"/>
          <p14:tracePt t="6996" x="11333163" y="3589338"/>
          <p14:tracePt t="7000" x="11415713" y="3579813"/>
          <p14:tracePt t="7006" x="11488738" y="3552825"/>
          <p14:tracePt t="7014" x="11588750" y="3533775"/>
          <p14:tracePt t="7016" x="11680825" y="3506788"/>
          <p14:tracePt t="7022" x="11780838" y="3497263"/>
          <p14:tracePt t="7026" x="11853863" y="3470275"/>
          <p14:tracePt t="7032" x="11953875" y="3424238"/>
          <p14:tracePt t="7036" x="12026900" y="3424238"/>
          <p14:tracePt t="7042" x="12128500" y="3387725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B4AB94-6BC3-479F-96A0-F912C9D61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15" y="0"/>
            <a:ext cx="7100969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E5CA435-0E7C-44C3-8E6D-B8B43748B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0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8"/>
    </mc:Choice>
    <mc:Fallback>
      <p:transition spd="slow" advTm="5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" x="12009438" y="3141663"/>
          <p14:tracePt t="236" x="11826875" y="3105150"/>
          <p14:tracePt t="244" x="11617325" y="3059113"/>
          <p14:tracePt t="245" x="11315700" y="2976563"/>
          <p14:tracePt t="251" x="11104563" y="2949575"/>
          <p14:tracePt t="256" x="10885488" y="2894013"/>
          <p14:tracePt t="262" x="10593388" y="2813050"/>
          <p14:tracePt t="266" x="10283825" y="2711450"/>
          <p14:tracePt t="272" x="9999663" y="2657475"/>
          <p14:tracePt t="277" x="9653588" y="2528888"/>
          <p14:tracePt t="282" x="9378950" y="2428875"/>
          <p14:tracePt t="286" x="9004300" y="2301875"/>
          <p14:tracePt t="294" x="8648700" y="2146300"/>
          <p14:tracePt t="296" x="8274050" y="2009775"/>
          <p14:tracePt t="302" x="7908925" y="1825625"/>
          <p14:tracePt t="306" x="7570788" y="1698625"/>
          <p14:tracePt t="312" x="7132638" y="1460500"/>
          <p14:tracePt t="316" x="6704013" y="1270000"/>
          <p14:tracePt t="322" x="6283325" y="1077913"/>
          <p14:tracePt t="327" x="5935663" y="949325"/>
          <p14:tracePt t="332" x="5616575" y="803275"/>
          <p14:tracePt t="338" x="5314950" y="703263"/>
          <p14:tracePt t="344" x="5086350" y="630238"/>
          <p14:tracePt t="348" x="4857750" y="557213"/>
          <p14:tracePt t="352" x="4684713" y="501650"/>
          <p14:tracePt t="360" x="4521200" y="465138"/>
          <p14:tracePt t="362" x="4375150" y="438150"/>
          <p14:tracePt t="368" x="4273550" y="411163"/>
          <p14:tracePt t="372" x="4164013" y="384175"/>
          <p14:tracePt t="378" x="4090988" y="374650"/>
          <p14:tracePt t="382" x="4008438" y="347663"/>
          <p14:tracePt t="388" x="3944938" y="328613"/>
          <p14:tracePt t="393" x="3890963" y="311150"/>
          <p14:tracePt t="398" x="3854450" y="301625"/>
          <p14:tracePt t="402" x="3817938" y="292100"/>
          <p14:tracePt t="410" x="3781425" y="274638"/>
          <p14:tracePt t="412" x="3762375" y="265113"/>
          <p14:tracePt t="418" x="3735388" y="255588"/>
          <p14:tracePt t="422" x="3716338" y="255588"/>
          <p14:tracePt t="428" x="3708400" y="246063"/>
          <p14:tracePt t="432" x="3698875" y="246063"/>
          <p14:tracePt t="444" x="3689350" y="238125"/>
          <p14:tracePt t="448" x="3679825" y="238125"/>
          <p14:tracePt t="464" x="3671888" y="238125"/>
          <p14:tracePt t="476" x="3662363" y="238125"/>
          <p14:tracePt t="478" x="3662363" y="228600"/>
          <p14:tracePt t="484" x="3652838" y="228600"/>
          <p14:tracePt t="494" x="3643313" y="228600"/>
          <p14:tracePt t="498" x="3625850" y="219075"/>
          <p14:tracePt t="504" x="3598863" y="219075"/>
          <p14:tracePt t="511" x="3562350" y="219075"/>
          <p14:tracePt t="514" x="3525838" y="219075"/>
          <p14:tracePt t="518" x="3479800" y="219075"/>
          <p14:tracePt t="526" x="3424238" y="219075"/>
          <p14:tracePt t="528" x="3387725" y="219075"/>
          <p14:tracePt t="534" x="3333750" y="219075"/>
          <p14:tracePt t="538" x="3287713" y="228600"/>
          <p14:tracePt t="544" x="3260725" y="255588"/>
          <p14:tracePt t="548" x="3214688" y="274638"/>
          <p14:tracePt t="554" x="3178175" y="292100"/>
          <p14:tracePt t="560" x="3151188" y="319088"/>
          <p14:tracePt t="564" x="3122613" y="328613"/>
          <p14:tracePt t="568" x="3105150" y="347663"/>
          <p14:tracePt t="575" x="3068638" y="355600"/>
          <p14:tracePt t="580" x="3041650" y="374650"/>
          <p14:tracePt t="584" x="3022600" y="392113"/>
          <p14:tracePt t="592" x="3005138" y="401638"/>
          <p14:tracePt t="594" x="2986088" y="411163"/>
          <p14:tracePt t="600" x="2949575" y="438150"/>
          <p14:tracePt t="604" x="2932113" y="447675"/>
          <p14:tracePt t="610" x="2903538" y="465138"/>
          <p14:tracePt t="614" x="2886075" y="484188"/>
          <p14:tracePt t="620" x="2859088" y="484188"/>
          <p14:tracePt t="625" x="2822575" y="501650"/>
          <p14:tracePt t="630" x="2794000" y="511175"/>
          <p14:tracePt t="634" x="2776538" y="520700"/>
          <p14:tracePt t="642" x="2749550" y="530225"/>
          <p14:tracePt t="644" x="2740025" y="538163"/>
          <p14:tracePt t="650" x="2713038" y="538163"/>
          <p14:tracePt t="654" x="2703513" y="547688"/>
          <p14:tracePt t="660" x="2684463" y="547688"/>
          <p14:tracePt t="675" x="2676525" y="547688"/>
          <p14:tracePt t="680" x="2676525" y="557213"/>
          <p14:tracePt t="720" x="2667000" y="557213"/>
          <p14:tracePt t="770" x="2667000" y="566738"/>
          <p14:tracePt t="776" x="2667000" y="584200"/>
          <p14:tracePt t="780" x="2667000" y="620713"/>
          <p14:tracePt t="786" x="2676525" y="657225"/>
          <p14:tracePt t="793" x="2693988" y="712788"/>
          <p14:tracePt t="796" x="2713038" y="785813"/>
          <p14:tracePt t="802" x="2740025" y="885825"/>
          <p14:tracePt t="807" x="2767013" y="949325"/>
          <p14:tracePt t="810" x="2794000" y="1058863"/>
          <p14:tracePt t="816" x="2803525" y="1131888"/>
          <p14:tracePt t="822" x="2830513" y="1250950"/>
          <p14:tracePt t="827" x="2849563" y="1323975"/>
          <p14:tracePt t="832" x="2867025" y="1387475"/>
          <p14:tracePt t="836" x="2886075" y="1452563"/>
          <p14:tracePt t="844" x="2903538" y="1506538"/>
          <p14:tracePt t="846" x="2940050" y="1562100"/>
          <p14:tracePt t="852" x="2949575" y="1589088"/>
          <p14:tracePt t="857" x="2976563" y="1616075"/>
          <p14:tracePt t="862" x="2986088" y="1643063"/>
          <p14:tracePt t="866" x="3005138" y="1679575"/>
          <p14:tracePt t="872" x="3022600" y="1698625"/>
          <p14:tracePt t="877" x="3041650" y="1725613"/>
          <p14:tracePt t="886" x="3041650" y="1735138"/>
          <p14:tracePt t="891" x="3059113" y="1771650"/>
          <p14:tracePt t="911" x="3105150" y="1817688"/>
          <p14:tracePt t="922" x="3105150" y="1825625"/>
          <p14:tracePt t="926" x="3114675" y="1825625"/>
          <p14:tracePt t="932" x="3114675" y="1835150"/>
          <p14:tracePt t="1038" x="3122613" y="1835150"/>
          <p14:tracePt t="1078" x="3132138" y="1835150"/>
          <p14:tracePt t="1082" x="3141663" y="1835150"/>
          <p14:tracePt t="1088" x="3151188" y="1835150"/>
          <p14:tracePt t="1093" x="3187700" y="1835150"/>
          <p14:tracePt t="1098" x="3205163" y="1835150"/>
          <p14:tracePt t="1102" x="3232150" y="1835150"/>
          <p14:tracePt t="1109" x="3260725" y="1835150"/>
          <p14:tracePt t="1112" x="3297238" y="1835150"/>
          <p14:tracePt t="1118" x="3343275" y="1825625"/>
          <p14:tracePt t="1122" x="3397250" y="1825625"/>
          <p14:tracePt t="1128" x="3460750" y="1825625"/>
          <p14:tracePt t="1134" x="3516313" y="1825625"/>
          <p14:tracePt t="1138" x="3606800" y="1825625"/>
          <p14:tracePt t="1143" x="3679825" y="1825625"/>
          <p14:tracePt t="1148" x="3752850" y="1825625"/>
          <p14:tracePt t="1154" x="3844925" y="1825625"/>
          <p14:tracePt t="1160" x="3917950" y="1825625"/>
          <p14:tracePt t="1164" x="4008438" y="1825625"/>
          <p14:tracePt t="1168" x="4110038" y="1825625"/>
          <p14:tracePt t="1175" x="4183063" y="1825625"/>
          <p14:tracePt t="1178" x="4256088" y="1825625"/>
          <p14:tracePt t="1184" x="4383088" y="1825625"/>
          <p14:tracePt t="1188" x="4456113" y="1835150"/>
          <p14:tracePt t="1194" x="4565650" y="1835150"/>
          <p14:tracePt t="1200" x="4667250" y="1835150"/>
          <p14:tracePt t="1204" x="4794250" y="1835150"/>
          <p14:tracePt t="1210" x="4886325" y="1835150"/>
          <p14:tracePt t="1214" x="4976813" y="1854200"/>
          <p14:tracePt t="1220" x="5068888" y="1854200"/>
          <p14:tracePt t="1226" x="5159375" y="1862138"/>
          <p14:tracePt t="1230" x="5251450" y="1862138"/>
          <p14:tracePt t="1234" x="5334000" y="1881188"/>
          <p14:tracePt t="1243" x="5407025" y="1881188"/>
          <p14:tracePt t="1244" x="5470525" y="1890713"/>
          <p14:tracePt t="1250" x="5543550" y="1890713"/>
          <p14:tracePt t="1257" x="5634038" y="1908175"/>
          <p14:tracePt t="1260" x="5689600" y="1908175"/>
          <p14:tracePt t="1264" x="5735638" y="1908175"/>
          <p14:tracePt t="1270" x="5799138" y="1917700"/>
          <p14:tracePt t="1277" x="5862638" y="1917700"/>
          <p14:tracePt t="1280" x="5899150" y="1927225"/>
          <p14:tracePt t="1286" x="5954713" y="1927225"/>
          <p14:tracePt t="1292" x="6018213" y="1935163"/>
          <p14:tracePt t="1296" x="6064250" y="1944688"/>
          <p14:tracePt t="1300" x="6118225" y="1963738"/>
          <p14:tracePt t="1306" x="6164263" y="1973263"/>
          <p14:tracePt t="1310" x="6191250" y="1990725"/>
          <p14:tracePt t="1316" x="6219825" y="2000250"/>
          <p14:tracePt t="1320" x="6256338" y="2027238"/>
          <p14:tracePt t="1327" x="6283325" y="2046288"/>
          <p14:tracePt t="1329" x="6300788" y="2054225"/>
          <p14:tracePt t="1336" x="6310313" y="2063750"/>
          <p14:tracePt t="1344" x="6329363" y="2082800"/>
          <p14:tracePt t="1346" x="6337300" y="2082800"/>
          <p14:tracePt t="1350" x="6346825" y="2082800"/>
          <p14:tracePt t="1356" x="6356350" y="2090738"/>
          <p14:tracePt t="1376" x="6356350" y="2100263"/>
          <p14:tracePt t="1402" x="6365875" y="2100263"/>
          <p14:tracePt t="1562" x="6373813" y="2100263"/>
          <p14:tracePt t="1572" x="6392863" y="2090738"/>
          <p14:tracePt t="1578" x="6402388" y="2090738"/>
          <p14:tracePt t="1584" x="6419850" y="2090738"/>
          <p14:tracePt t="1588" x="6446838" y="2082800"/>
          <p14:tracePt t="1593" x="6465888" y="2082800"/>
          <p14:tracePt t="1598" x="6492875" y="2082800"/>
          <p14:tracePt t="1602" x="6538913" y="2082800"/>
          <p14:tracePt t="1610" x="6575425" y="2082800"/>
          <p14:tracePt t="1614" x="6630988" y="2082800"/>
          <p14:tracePt t="1618" x="6684963" y="2082800"/>
          <p14:tracePt t="1625" x="6757988" y="2082800"/>
          <p14:tracePt t="1628" x="6840538" y="2082800"/>
          <p14:tracePt t="1634" x="6894513" y="2082800"/>
          <p14:tracePt t="1638" x="7004050" y="2082800"/>
          <p14:tracePt t="1644" x="7077075" y="2082800"/>
          <p14:tracePt t="1648" x="7150100" y="2082800"/>
          <p14:tracePt t="1654" x="7242175" y="2082800"/>
          <p14:tracePt t="1659" x="7351713" y="2082800"/>
          <p14:tracePt t="1664" x="7407275" y="2082800"/>
          <p14:tracePt t="1668" x="7497763" y="2082800"/>
          <p14:tracePt t="1675" x="7561263" y="2082800"/>
          <p14:tracePt t="1678" x="7616825" y="2082800"/>
          <p14:tracePt t="1684" x="7670800" y="2082800"/>
          <p14:tracePt t="1688" x="7716838" y="2082800"/>
          <p14:tracePt t="1694" x="7753350" y="2100263"/>
          <p14:tracePt t="1700" x="7789863" y="2100263"/>
          <p14:tracePt t="1704" x="7816850" y="2109788"/>
          <p14:tracePt t="1710" x="7835900" y="2119313"/>
          <p14:tracePt t="1714" x="7845425" y="2119313"/>
          <p14:tracePt t="1718" x="7862888" y="2136775"/>
          <p14:tracePt t="1725" x="7862888" y="2146300"/>
          <p14:tracePt t="1730" x="7881938" y="2146300"/>
          <p14:tracePt t="1734" x="7881938" y="2163763"/>
          <p14:tracePt t="1742" x="7889875" y="2163763"/>
          <p14:tracePt t="1744" x="7899400" y="2173288"/>
          <p14:tracePt t="1750" x="7908925" y="2192338"/>
          <p14:tracePt t="1754" x="7908925" y="2200275"/>
          <p14:tracePt t="1760" x="7918450" y="2219325"/>
          <p14:tracePt t="1764" x="7926388" y="2228850"/>
          <p14:tracePt t="1770" x="7926388" y="2246313"/>
          <p14:tracePt t="1774" x="7935913" y="2265363"/>
          <p14:tracePt t="1780" x="7935913" y="2273300"/>
          <p14:tracePt t="1784" x="7935913" y="2282825"/>
          <p14:tracePt t="1794" x="7945438" y="2292350"/>
          <p14:tracePt t="1800" x="7945438" y="2301875"/>
          <p14:tracePt t="1804" x="7954963" y="2309813"/>
          <p14:tracePt t="1810" x="7954963" y="2319338"/>
          <p14:tracePt t="1816" x="7954963" y="2328863"/>
          <p14:tracePt t="1820" x="7954963" y="2346325"/>
          <p14:tracePt t="1826" x="7962900" y="2346325"/>
          <p14:tracePt t="1830" x="7972425" y="2374900"/>
          <p14:tracePt t="1834" x="7972425" y="2392363"/>
          <p14:tracePt t="1843" x="7981950" y="2401888"/>
          <p14:tracePt t="1846" x="7991475" y="2428875"/>
          <p14:tracePt t="1850" x="7999413" y="2447925"/>
          <p14:tracePt t="1857" x="8008938" y="2465388"/>
          <p14:tracePt t="1860" x="8008938" y="2484438"/>
          <p14:tracePt t="1866" x="8018463" y="2492375"/>
          <p14:tracePt t="1876" x="8027988" y="2492375"/>
          <p14:tracePt t="1880" x="8027988" y="2501900"/>
          <p14:tracePt t="2390" x="8027988" y="2492375"/>
          <p14:tracePt t="2394" x="8027988" y="2474913"/>
          <p14:tracePt t="2400" x="8027988" y="2447925"/>
          <p14:tracePt t="2407" x="8018463" y="2428875"/>
          <p14:tracePt t="2410" x="8008938" y="2392363"/>
          <p14:tracePt t="2416" x="7991475" y="2374900"/>
          <p14:tracePt t="2420" x="7981950" y="2355850"/>
          <p14:tracePt t="2424" x="7945438" y="2338388"/>
          <p14:tracePt t="2430" x="7926388" y="2319338"/>
          <p14:tracePt t="2436" x="7881938" y="2292350"/>
          <p14:tracePt t="2442" x="7862888" y="2282825"/>
          <p14:tracePt t="2446" x="7826375" y="2273300"/>
          <p14:tracePt t="2450" x="7789863" y="2265363"/>
          <p14:tracePt t="2457" x="7753350" y="2265363"/>
          <p14:tracePt t="2460" x="7707313" y="2265363"/>
          <p14:tracePt t="2466" x="7680325" y="2265363"/>
          <p14:tracePt t="2470" x="7643813" y="2265363"/>
          <p14:tracePt t="2476" x="7607300" y="2265363"/>
          <p14:tracePt t="2480" x="7580313" y="2273300"/>
          <p14:tracePt t="2486" x="7553325" y="2282825"/>
          <p14:tracePt t="2492" x="7516813" y="2301875"/>
          <p14:tracePt t="2496" x="7497763" y="2309813"/>
          <p14:tracePt t="2502" x="7480300" y="2328863"/>
          <p14:tracePt t="2507" x="7470775" y="2328863"/>
          <p14:tracePt t="2510" x="7461250" y="2346325"/>
          <p14:tracePt t="2522" x="7461250" y="2355850"/>
          <p14:tracePt t="2526" x="7451725" y="2365375"/>
          <p14:tracePt t="2533" x="7443788" y="2382838"/>
          <p14:tracePt t="2536" x="7443788" y="2401888"/>
          <p14:tracePt t="2542" x="7434263" y="2411413"/>
          <p14:tracePt t="2546" x="7434263" y="2428875"/>
          <p14:tracePt t="2552" x="7434263" y="2447925"/>
          <p14:tracePt t="2557" x="7434263" y="2465388"/>
          <p14:tracePt t="2562" x="7434263" y="2474913"/>
          <p14:tracePt t="2566" x="7434263" y="2511425"/>
          <p14:tracePt t="2572" x="7434263" y="2528888"/>
          <p14:tracePt t="2582" x="7443788" y="2557463"/>
          <p14:tracePt t="2586" x="7451725" y="2574925"/>
          <p14:tracePt t="2593" x="7461250" y="2601913"/>
          <p14:tracePt t="2596" x="7480300" y="2630488"/>
          <p14:tracePt t="2602" x="7497763" y="2647950"/>
          <p14:tracePt t="2607" x="7507288" y="2667000"/>
          <p14:tracePt t="2612" x="7534275" y="2693988"/>
          <p14:tracePt t="2616" x="7553325" y="2720975"/>
          <p14:tracePt t="2622" x="7570788" y="2730500"/>
          <p14:tracePt t="2626" x="7589838" y="2740025"/>
          <p14:tracePt t="2632" x="7616825" y="2747963"/>
          <p14:tracePt t="2638" x="7634288" y="2767013"/>
          <p14:tracePt t="2644" x="7670800" y="2776538"/>
          <p14:tracePt t="2647" x="7689850" y="2776538"/>
          <p14:tracePt t="2652" x="7716838" y="2784475"/>
          <p14:tracePt t="2658" x="7735888" y="2794000"/>
          <p14:tracePt t="2662" x="7762875" y="2794000"/>
          <p14:tracePt t="2668" x="7780338" y="2794000"/>
          <p14:tracePt t="2672" x="7816850" y="2794000"/>
          <p14:tracePt t="2678" x="7853363" y="2794000"/>
          <p14:tracePt t="2682" x="7872413" y="2794000"/>
          <p14:tracePt t="2688" x="7908925" y="2803525"/>
          <p14:tracePt t="2693" x="7935913" y="2803525"/>
          <p14:tracePt t="2698" x="7972425" y="2803525"/>
          <p14:tracePt t="2702" x="7999413" y="2803525"/>
          <p14:tracePt t="2709" x="8027988" y="2803525"/>
          <p14:tracePt t="2712" x="8054975" y="2803525"/>
          <p14:tracePt t="2718" x="8081963" y="2803525"/>
          <p14:tracePt t="2722" x="8128000" y="2794000"/>
          <p14:tracePt t="2728" x="8164513" y="2776538"/>
          <p14:tracePt t="2734" x="8191500" y="2767013"/>
          <p14:tracePt t="2738" x="8228013" y="2747963"/>
          <p14:tracePt t="2743" x="8264525" y="2730500"/>
          <p14:tracePt t="2748" x="8293100" y="2711450"/>
          <p14:tracePt t="2754" x="8329613" y="2693988"/>
          <p14:tracePt t="2760" x="8356600" y="2667000"/>
          <p14:tracePt t="2764" x="8374063" y="2647950"/>
          <p14:tracePt t="2768" x="8410575" y="2620963"/>
          <p14:tracePt t="2774" x="8420100" y="2601913"/>
          <p14:tracePt t="2777" x="8439150" y="2557463"/>
          <p14:tracePt t="2784" x="8447088" y="2528888"/>
          <p14:tracePt t="2788" x="8456613" y="2492375"/>
          <p14:tracePt t="2794" x="8456613" y="2465388"/>
          <p14:tracePt t="2798" x="8456613" y="2447925"/>
          <p14:tracePt t="2804" x="8456613" y="2419350"/>
          <p14:tracePt t="2810" x="8456613" y="2401888"/>
          <p14:tracePt t="2814" x="8456613" y="2382838"/>
          <p14:tracePt t="2818" x="8447088" y="2355850"/>
          <p14:tracePt t="2826" x="8439150" y="2346325"/>
          <p14:tracePt t="2828" x="8420100" y="2319338"/>
          <p14:tracePt t="2834" x="8393113" y="2309813"/>
          <p14:tracePt t="2838" x="8374063" y="2292350"/>
          <p14:tracePt t="2844" x="8337550" y="2282825"/>
          <p14:tracePt t="2848" x="8320088" y="2273300"/>
          <p14:tracePt t="2854" x="8301038" y="2265363"/>
          <p14:tracePt t="2860" x="8264525" y="2246313"/>
          <p14:tracePt t="2864" x="8247063" y="2236788"/>
          <p14:tracePt t="2870" x="8201025" y="2228850"/>
          <p14:tracePt t="2875" x="8174038" y="2219325"/>
          <p14:tracePt t="2880" x="8137525" y="2209800"/>
          <p14:tracePt t="2894" x="8064500" y="2200275"/>
          <p14:tracePt t="2900" x="8035925" y="2200275"/>
          <p14:tracePt t="2904" x="8008938" y="2200275"/>
          <p14:tracePt t="2910" x="7991475" y="2200275"/>
          <p14:tracePt t="2914" x="7972425" y="2200275"/>
          <p14:tracePt t="2920" x="7954963" y="2200275"/>
          <p14:tracePt t="2924" x="7935913" y="2200275"/>
          <p14:tracePt t="2930" x="7918450" y="2209800"/>
          <p14:tracePt t="2934" x="7908925" y="2209800"/>
          <p14:tracePt t="2942" x="7889875" y="2219325"/>
          <p14:tracePt t="2944" x="7881938" y="2228850"/>
          <p14:tracePt t="2950" x="7862888" y="2236788"/>
          <p14:tracePt t="2954" x="7853363" y="2246313"/>
          <p14:tracePt t="2964" x="7853363" y="2265363"/>
          <p14:tracePt t="2974" x="7845425" y="2265363"/>
          <p14:tracePt t="2980" x="7845425" y="2273300"/>
          <p14:tracePt t="2986" x="7845425" y="2282825"/>
          <p14:tracePt t="2992" x="7845425" y="2292350"/>
          <p14:tracePt t="2996" x="7845425" y="2301875"/>
          <p14:tracePt t="3000" x="7862888" y="2309813"/>
          <p14:tracePt t="3007" x="7889875" y="2319338"/>
          <p14:tracePt t="3010" x="7935913" y="2328863"/>
          <p14:tracePt t="3016" x="7972425" y="2355850"/>
          <p14:tracePt t="3020" x="8035925" y="2355850"/>
          <p14:tracePt t="3026" x="8108950" y="2355850"/>
          <p14:tracePt t="3030" x="8183563" y="2355850"/>
          <p14:tracePt t="3036" x="8264525" y="2338388"/>
          <p14:tracePt t="3041" x="8356600" y="2338388"/>
          <p14:tracePt t="3046" x="8429625" y="2338388"/>
          <p14:tracePt t="3050" x="8483600" y="2338388"/>
          <p14:tracePt t="3057" x="8520113" y="2338388"/>
          <p14:tracePt t="3060" x="8548688" y="2355850"/>
          <p14:tracePt t="3838" x="8556625" y="2355850"/>
          <p14:tracePt t="3842" x="8556625" y="2365375"/>
          <p14:tracePt t="3848" x="8566150" y="2374900"/>
          <p14:tracePt t="3852" x="8575675" y="2382838"/>
          <p14:tracePt t="3859" x="8585200" y="2382838"/>
          <p14:tracePt t="3862" x="8593138" y="2392363"/>
          <p14:tracePt t="3868" x="8602663" y="2392363"/>
          <p14:tracePt t="3878" x="8612188" y="2411413"/>
          <p14:tracePt t="3888" x="8621713" y="2419350"/>
          <p14:tracePt t="3893" x="8621713" y="2428875"/>
          <p14:tracePt t="3898" x="8639175" y="2428875"/>
          <p14:tracePt t="3902" x="8658225" y="2438400"/>
          <p14:tracePt t="3910" x="8666163" y="2447925"/>
          <p14:tracePt t="3918" x="8675688" y="2447925"/>
          <p14:tracePt t="3928" x="8685213" y="2455863"/>
          <p14:tracePt t="3934" x="8694738" y="2465388"/>
          <p14:tracePt t="3938" x="8694738" y="2474913"/>
          <p14:tracePt t="3944" x="8702675" y="2484438"/>
          <p14:tracePt t="3948" x="8712200" y="2484438"/>
          <p14:tracePt t="3954" x="8721725" y="2492375"/>
          <p14:tracePt t="3960" x="8731250" y="2501900"/>
          <p14:tracePt t="3964" x="8739188" y="2501900"/>
          <p14:tracePt t="3976" x="8748713" y="2501900"/>
          <p14:tracePt t="3978" x="8758238" y="2501900"/>
          <p14:tracePt t="3984" x="8758238" y="2520950"/>
          <p14:tracePt t="3988" x="8775700" y="2520950"/>
          <p14:tracePt t="3994" x="8785225" y="2520950"/>
          <p14:tracePt t="3998" x="8794750" y="2528888"/>
          <p14:tracePt t="4004" x="8812213" y="2528888"/>
          <p14:tracePt t="4010" x="8831263" y="2538413"/>
          <p14:tracePt t="4014" x="8840788" y="2538413"/>
          <p14:tracePt t="4018" x="8848725" y="2547938"/>
          <p14:tracePt t="4026" x="8858250" y="2547938"/>
          <p14:tracePt t="4029" x="8877300" y="2557463"/>
          <p14:tracePt t="4034" x="8885238" y="2557463"/>
          <p14:tracePt t="4041" x="8894763" y="2565400"/>
          <p14:tracePt t="4044" x="8904288" y="2565400"/>
          <p14:tracePt t="4054" x="8913813" y="2565400"/>
          <p14:tracePt t="4059" x="8931275" y="2565400"/>
          <p14:tracePt t="4068" x="8940800" y="2565400"/>
          <p14:tracePt t="4076" x="8950325" y="2565400"/>
          <p14:tracePt t="4078" x="8959850" y="2565400"/>
          <p14:tracePt t="4084" x="8977313" y="2565400"/>
          <p14:tracePt t="4088" x="8986838" y="2574925"/>
          <p14:tracePt t="4094" x="8996363" y="2574925"/>
          <p14:tracePt t="4098" x="9013825" y="2574925"/>
          <p14:tracePt t="4104" x="9032875" y="2574925"/>
          <p14:tracePt t="4109" x="9069388" y="2584450"/>
          <p14:tracePt t="4114" x="9105900" y="2584450"/>
          <p14:tracePt t="4118" x="9132888" y="2584450"/>
          <p14:tracePt t="4126" x="9186863" y="2584450"/>
          <p14:tracePt t="4128" x="9232900" y="2593975"/>
          <p14:tracePt t="4134" x="9288463" y="2593975"/>
          <p14:tracePt t="4138" x="9369425" y="2611438"/>
          <p14:tracePt t="4144" x="9424988" y="2620963"/>
          <p14:tracePt t="4150" x="9515475" y="2620963"/>
          <p14:tracePt t="4154" x="9598025" y="2630488"/>
          <p14:tracePt t="4160" x="9690100" y="2647950"/>
          <p14:tracePt t="4164" x="9780588" y="2647950"/>
          <p14:tracePt t="4170" x="9872663" y="2647950"/>
          <p14:tracePt t="4176" x="9982200" y="2657475"/>
          <p14:tracePt t="4180" x="10128250" y="2657475"/>
          <p14:tracePt t="4184" x="10237788" y="2674938"/>
          <p14:tracePt t="4191" x="10356850" y="2684463"/>
          <p14:tracePt t="4194" x="10502900" y="2684463"/>
          <p14:tracePt t="4200" x="10648950" y="2684463"/>
          <p14:tracePt t="4204" x="10775950" y="2703513"/>
          <p14:tracePt t="4210" x="10904538" y="2703513"/>
          <p14:tracePt t="4214" x="11050588" y="2711450"/>
          <p14:tracePt t="4220" x="11177588" y="2711450"/>
          <p14:tracePt t="4226" x="11323638" y="2730500"/>
          <p14:tracePt t="4230" x="11471275" y="2730500"/>
          <p14:tracePt t="4234" x="11598275" y="2730500"/>
          <p14:tracePt t="4242" x="11744325" y="2730500"/>
          <p14:tracePt t="4244" x="11890375" y="2747963"/>
          <p14:tracePt t="4250" x="12036425" y="2757488"/>
          <p14:tracePt t="4254" x="12165013" y="27765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42C2082-24A6-40AA-859B-CF0C4F257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15" y="0"/>
            <a:ext cx="7100969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172900E5-6D23-459A-A6D6-C10FA8865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0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"/>
    </mc:Choice>
    <mc:Fallback>
      <p:transition spd="slow" advTm="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0724_155332">
            <a:hlinkClick r:id="" action="ppaction://media"/>
            <a:extLst>
              <a:ext uri="{FF2B5EF4-FFF2-40B4-BE49-F238E27FC236}">
                <a16:creationId xmlns:a16="http://schemas.microsoft.com/office/drawing/2014/main" id="{F14ADCCB-48FD-4BE7-8501-E0D65A9D5B8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134E182-AEF6-4E8A-B6D4-393593DC774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840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20"/>
    </mc:Choice>
    <mc:Fallback>
      <p:transition spd="slow" advTm="3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5" x="12009438" y="3560763"/>
          <p14:tracePt t="988" x="11880850" y="3560763"/>
          <p14:tracePt t="994" x="11753850" y="3560763"/>
          <p14:tracePt t="1002" x="11607800" y="3560763"/>
          <p14:tracePt t="1004" x="11471275" y="3560763"/>
          <p14:tracePt t="1011" x="11323638" y="3560763"/>
          <p14:tracePt t="1015" x="11196638" y="3560763"/>
          <p14:tracePt t="1019" x="11050588" y="3560763"/>
          <p14:tracePt t="1024" x="10904538" y="3560763"/>
          <p14:tracePt t="1030" x="10739438" y="3560763"/>
          <p14:tracePt t="1035" x="10593388" y="3560763"/>
          <p14:tracePt t="1040" x="10429875" y="3560763"/>
          <p14:tracePt t="1044" x="10283825" y="3560763"/>
          <p14:tracePt t="1052" x="10101263" y="3560763"/>
          <p14:tracePt t="1054" x="9936163" y="3543300"/>
          <p14:tracePt t="1060" x="9790113" y="3543300"/>
          <p14:tracePt t="1064" x="9644063" y="3543300"/>
          <p14:tracePt t="1070" x="9478963" y="3543300"/>
          <p14:tracePt t="1074" x="9315450" y="3543300"/>
          <p14:tracePt t="1080" x="9169400" y="3543300"/>
          <p14:tracePt t="1085" x="9040813" y="3543300"/>
          <p14:tracePt t="1090" x="8931275" y="3543300"/>
          <p14:tracePt t="1096" x="8804275" y="3543300"/>
          <p14:tracePt t="1102" x="8712200" y="3543300"/>
          <p14:tracePt t="1104" x="8639175" y="3543300"/>
          <p14:tracePt t="1110" x="8566150" y="3543300"/>
          <p14:tracePt t="1118" x="8512175" y="3543300"/>
          <p14:tracePt t="1120" x="8456613" y="3543300"/>
          <p14:tracePt t="1126" x="8402638" y="3543300"/>
          <p14:tracePt t="1130" x="8356600" y="3543300"/>
          <p14:tracePt t="1136" x="8320088" y="3543300"/>
          <p14:tracePt t="1140" x="8274050" y="3543300"/>
          <p14:tracePt t="1146" x="8237538" y="3543300"/>
          <p14:tracePt t="1152" x="8201025" y="3543300"/>
          <p14:tracePt t="1156" x="8174038" y="3543300"/>
          <p14:tracePt t="1160" x="8154988" y="3543300"/>
          <p14:tracePt t="1168" x="8137525" y="3543300"/>
          <p14:tracePt t="1170" x="8128000" y="3543300"/>
          <p14:tracePt t="1186" x="8118475" y="3543300"/>
          <p14:tracePt t="1247" x="8118475" y="3524250"/>
          <p14:tracePt t="1252" x="8118475" y="3516313"/>
          <p14:tracePt t="1256" x="8118475" y="3506788"/>
          <p14:tracePt t="1262" x="8108950" y="3487738"/>
          <p14:tracePt t="1268" x="8101013" y="3470275"/>
          <p14:tracePt t="1272" x="8091488" y="3451225"/>
          <p14:tracePt t="1276" x="8091488" y="3443288"/>
          <p14:tracePt t="1286" x="8081963" y="3433763"/>
          <p14:tracePt t="1292" x="8081963" y="3424238"/>
          <p14:tracePt t="1296" x="8072438" y="3424238"/>
          <p14:tracePt t="1302" x="8072438" y="3414713"/>
          <p14:tracePt t="1306" x="8064500" y="3406775"/>
          <p14:tracePt t="1312" x="8064500" y="3397250"/>
          <p14:tracePt t="1317" x="8054975" y="3397250"/>
          <p14:tracePt t="1322" x="8054975" y="3387725"/>
          <p14:tracePt t="1326" x="8045450" y="3387725"/>
          <p14:tracePt t="1334" x="8035925" y="3378200"/>
          <p14:tracePt t="1338" x="8027988" y="3370263"/>
          <p14:tracePt t="1342" x="8008938" y="3351213"/>
          <p14:tracePt t="1346" x="7991475" y="3341688"/>
          <p14:tracePt t="1352" x="7981950" y="3333750"/>
          <p14:tracePt t="1358" x="7954963" y="3324225"/>
          <p14:tracePt t="1362" x="7935913" y="3314700"/>
          <p14:tracePt t="1368" x="7918450" y="3297238"/>
          <p14:tracePt t="1372" x="7899400" y="3297238"/>
          <p14:tracePt t="1378" x="7881938" y="3287713"/>
          <p14:tracePt t="1384" x="7862888" y="3278188"/>
          <p14:tracePt t="1388" x="7853363" y="3278188"/>
          <p14:tracePt t="1392" x="7835900" y="3268663"/>
          <p14:tracePt t="1400" x="7816850" y="3260725"/>
          <p14:tracePt t="1402" x="7808913" y="3260725"/>
          <p14:tracePt t="1408" x="7799388" y="3260725"/>
          <p14:tracePt t="1412" x="7780338" y="3251200"/>
          <p14:tracePt t="1418" x="7753350" y="3241675"/>
          <p14:tracePt t="1428" x="7735888" y="3232150"/>
          <p14:tracePt t="1434" x="7716838" y="3224213"/>
          <p14:tracePt t="1438" x="7699375" y="3224213"/>
          <p14:tracePt t="1442" x="7689850" y="3214688"/>
          <p14:tracePt t="1450" x="7670800" y="3205163"/>
          <p14:tracePt t="1454" x="7653338" y="3195638"/>
          <p14:tracePt t="1458" x="7634288" y="3195638"/>
          <p14:tracePt t="1463" x="7616825" y="3178175"/>
          <p14:tracePt t="1469" x="7607300" y="3178175"/>
          <p14:tracePt t="1474" x="7589838" y="3168650"/>
          <p14:tracePt t="1478" x="7570788" y="3159125"/>
          <p14:tracePt t="1485" x="7561263" y="3151188"/>
          <p14:tracePt t="1488" x="7543800" y="3151188"/>
          <p14:tracePt t="1500" x="7524750" y="3141663"/>
          <p14:tracePt t="1508" x="7516813" y="3132138"/>
          <p14:tracePt t="1518" x="7516813" y="3122613"/>
          <p14:tracePt t="1524" x="7507288" y="3122613"/>
          <p14:tracePt t="1535" x="7497763" y="3122613"/>
          <p14:tracePt t="1538" x="7488238" y="3122613"/>
          <p14:tracePt t="1544" x="7480300" y="3114675"/>
          <p14:tracePt t="1554" x="7461250" y="3105150"/>
          <p14:tracePt t="1564" x="7443788" y="3105150"/>
          <p14:tracePt t="1568" x="7424738" y="3095625"/>
          <p14:tracePt t="1574" x="7407275" y="3086100"/>
          <p14:tracePt t="1580" x="7388225" y="3078163"/>
          <p14:tracePt t="1585" x="7370763" y="3078163"/>
          <p14:tracePt t="1590" x="7361238" y="3068638"/>
          <p14:tracePt t="1594" x="7342188" y="3059113"/>
          <p14:tracePt t="1600" x="7324725" y="3059113"/>
          <p14:tracePt t="1604" x="7305675" y="3049588"/>
          <p14:tracePt t="1610" x="7288213" y="3049588"/>
          <p14:tracePt t="1614" x="7278688" y="3049588"/>
          <p14:tracePt t="1620" x="7269163" y="3049588"/>
          <p14:tracePt t="1624" x="7259638" y="3049588"/>
          <p14:tracePt t="1630" x="7251700" y="3049588"/>
          <p14:tracePt t="1635" x="7242175" y="3049588"/>
          <p14:tracePt t="1640" x="7232650" y="3049588"/>
          <p14:tracePt t="1644" x="7223125" y="3041650"/>
          <p14:tracePt t="1654" x="7215188" y="3041650"/>
          <p14:tracePt t="1658" x="7205663" y="3041650"/>
          <p14:tracePt t="1666" x="7196138" y="3041650"/>
          <p14:tracePt t="1668" x="7186613" y="3041650"/>
          <p14:tracePt t="1674" x="7178675" y="3041650"/>
          <p14:tracePt t="1680" x="7169150" y="3041650"/>
          <p14:tracePt t="1685" x="7150100" y="3041650"/>
          <p14:tracePt t="1688" x="7132638" y="3041650"/>
          <p14:tracePt t="1694" x="7113588" y="3041650"/>
          <p14:tracePt t="1701" x="7096125" y="3041650"/>
          <p14:tracePt t="1704" x="7069138" y="3041650"/>
          <p14:tracePt t="1710" x="7050088" y="3041650"/>
          <p14:tracePt t="1714" x="7032625" y="3041650"/>
          <p14:tracePt t="1720" x="7023100" y="3041650"/>
          <p14:tracePt t="1724" x="7013575" y="3041650"/>
          <p14:tracePt t="1730" x="6996113" y="3041650"/>
          <p14:tracePt t="1735" x="6977063" y="3041650"/>
          <p14:tracePt t="1740" x="6967538" y="3041650"/>
          <p14:tracePt t="1744" x="6950075" y="3041650"/>
          <p14:tracePt t="1752" x="6940550" y="3041650"/>
          <p14:tracePt t="1754" x="6931025" y="3049588"/>
          <p14:tracePt t="1760" x="6923088" y="3049588"/>
          <p14:tracePt t="1765" x="6913563" y="3049588"/>
          <p14:tracePt t="1771" x="6904038" y="3049588"/>
          <p14:tracePt t="1774" x="6894513" y="3059113"/>
          <p14:tracePt t="1780" x="6886575" y="3059113"/>
          <p14:tracePt t="1784" x="6877050" y="3059113"/>
          <p14:tracePt t="1790" x="6858000" y="3059113"/>
          <p14:tracePt t="1801" x="6850063" y="3068638"/>
          <p14:tracePt t="1804" x="6840538" y="3068638"/>
          <p14:tracePt t="1810" x="6831013" y="3068638"/>
          <p14:tracePt t="1818" x="6821488" y="3068638"/>
          <p14:tracePt t="1820" x="6813550" y="3068638"/>
          <p14:tracePt t="1826" x="6804025" y="3068638"/>
          <p14:tracePt t="1830" x="6794500" y="3078163"/>
          <p14:tracePt t="1836" x="6794500" y="3086100"/>
          <p14:tracePt t="1840" x="6777038" y="3095625"/>
          <p14:tracePt t="1846" x="6757988" y="3105150"/>
          <p14:tracePt t="1851" x="6748463" y="3105150"/>
          <p14:tracePt t="1856" x="6731000" y="3114675"/>
          <p14:tracePt t="1860" x="6721475" y="3114675"/>
          <p14:tracePt t="1868" x="6711950" y="3122613"/>
          <p14:tracePt t="1870" x="6704013" y="3132138"/>
          <p14:tracePt t="1876" x="6694488" y="3132138"/>
          <p14:tracePt t="1880" x="6684963" y="3151188"/>
          <p14:tracePt t="1892" x="6667500" y="3159125"/>
          <p14:tracePt t="1896" x="6667500" y="3168650"/>
          <p14:tracePt t="1902" x="6657975" y="3168650"/>
          <p14:tracePt t="1906" x="6648450" y="3178175"/>
          <p14:tracePt t="1912" x="6638925" y="3187700"/>
          <p14:tracePt t="1918" x="6630988" y="3187700"/>
          <p14:tracePt t="1922" x="6630988" y="3195638"/>
          <p14:tracePt t="1926" x="6621463" y="3214688"/>
          <p14:tracePt t="1930" x="6611938" y="3232150"/>
          <p14:tracePt t="1942" x="6602413" y="3268663"/>
          <p14:tracePt t="1946" x="6602413" y="3278188"/>
          <p14:tracePt t="1952" x="6602413" y="3297238"/>
          <p14:tracePt t="1956" x="6602413" y="3314700"/>
          <p14:tracePt t="1962" x="6602413" y="3341688"/>
          <p14:tracePt t="1968" x="6602413" y="3360738"/>
          <p14:tracePt t="1972" x="6602413" y="3406775"/>
          <p14:tracePt t="1976" x="6602413" y="3424238"/>
          <p14:tracePt t="1984" x="6602413" y="3451225"/>
          <p14:tracePt t="1986" x="6602413" y="3479800"/>
          <p14:tracePt t="1992" x="6602413" y="3524250"/>
          <p14:tracePt t="1996" x="6630988" y="3570288"/>
          <p14:tracePt t="2002" x="6638925" y="3606800"/>
          <p14:tracePt t="2006" x="6648450" y="3625850"/>
          <p14:tracePt t="2012" x="6657975" y="3689350"/>
          <p14:tracePt t="2018" x="6684963" y="3725863"/>
          <p14:tracePt t="2022" x="6694488" y="3762375"/>
          <p14:tracePt t="2026" x="6711950" y="3816350"/>
          <p14:tracePt t="2033" x="6721475" y="3844925"/>
          <p14:tracePt t="2038" x="6748463" y="3889375"/>
          <p14:tracePt t="2042" x="6767513" y="3935413"/>
          <p14:tracePt t="2050" x="6794500" y="4000500"/>
          <p14:tracePt t="2052" x="6813550" y="4027488"/>
          <p14:tracePt t="2058" x="6831013" y="4064000"/>
          <p14:tracePt t="2062" x="6858000" y="4090988"/>
          <p14:tracePt t="2068" x="6877050" y="4117975"/>
          <p14:tracePt t="2072" x="6886575" y="4137025"/>
          <p14:tracePt t="2078" x="6894513" y="4173538"/>
          <p14:tracePt t="2084" x="6913563" y="4191000"/>
          <p14:tracePt t="2088" x="6923088" y="4210050"/>
          <p14:tracePt t="2092" x="6931025" y="4227513"/>
          <p14:tracePt t="2100" x="6950075" y="4237038"/>
          <p14:tracePt t="2102" x="6959600" y="4256088"/>
          <p14:tracePt t="2108" x="6977063" y="4264025"/>
          <p14:tracePt t="2112" x="6996113" y="4273550"/>
          <p14:tracePt t="2118" x="7023100" y="4292600"/>
          <p14:tracePt t="2135" x="7096125" y="4319588"/>
          <p14:tracePt t="2138" x="7123113" y="4337050"/>
          <p14:tracePt t="2142" x="7159625" y="4346575"/>
          <p14:tracePt t="2150" x="7178675" y="4356100"/>
          <p14:tracePt t="2154" x="7215188" y="4356100"/>
          <p14:tracePt t="2158" x="7251700" y="4365625"/>
          <p14:tracePt t="2162" x="7278688" y="4365625"/>
          <p14:tracePt t="2168" x="7305675" y="4365625"/>
          <p14:tracePt t="2174" x="7334250" y="4365625"/>
          <p14:tracePt t="2178" x="7361238" y="4365625"/>
          <p14:tracePt t="2185" x="7378700" y="4365625"/>
          <p14:tracePt t="2188" x="7397750" y="4365625"/>
          <p14:tracePt t="2194" x="7407275" y="4356100"/>
          <p14:tracePt t="2200" x="7424738" y="4337050"/>
          <p14:tracePt t="2204" x="7443788" y="4329113"/>
          <p14:tracePt t="2208" x="7461250" y="4310063"/>
          <p14:tracePt t="2216" x="7488238" y="4292600"/>
          <p14:tracePt t="2218" x="7507288" y="4273550"/>
          <p14:tracePt t="2224" x="7524750" y="4227513"/>
          <p14:tracePt t="2228" x="7543800" y="4210050"/>
          <p14:tracePt t="2235" x="7570788" y="4173538"/>
          <p14:tracePt t="2240" x="7607300" y="4117975"/>
          <p14:tracePt t="2244" x="7626350" y="4090988"/>
          <p14:tracePt t="2250" x="7670800" y="4000500"/>
          <p14:tracePt t="2254" x="7726363" y="3935413"/>
          <p14:tracePt t="2258" x="7762875" y="3871913"/>
          <p14:tracePt t="2266" x="7808913" y="3808413"/>
          <p14:tracePt t="2270" x="7826375" y="3725863"/>
          <p14:tracePt t="2274" x="7862888" y="3679825"/>
          <p14:tracePt t="2278" x="7889875" y="3616325"/>
          <p14:tracePt t="2285" x="7899400" y="3560763"/>
          <p14:tracePt t="2290" x="7926388" y="3497263"/>
          <p14:tracePt t="2294" x="7954963" y="3414713"/>
          <p14:tracePt t="2302" x="7962900" y="3341688"/>
          <p14:tracePt t="2304" x="7981950" y="3287713"/>
          <p14:tracePt t="2310" x="7991475" y="3241675"/>
          <p14:tracePt t="2314" x="7991475" y="3187700"/>
          <p14:tracePt t="2320" x="7991475" y="3132138"/>
          <p14:tracePt t="2324" x="7991475" y="3095625"/>
          <p14:tracePt t="2330" x="7991475" y="3059113"/>
          <p14:tracePt t="2334" x="7991475" y="3013075"/>
          <p14:tracePt t="2340" x="7991475" y="2976563"/>
          <p14:tracePt t="2344" x="7981950" y="2949575"/>
          <p14:tracePt t="2351" x="7954963" y="2913063"/>
          <p14:tracePt t="2356" x="7945438" y="2886075"/>
          <p14:tracePt t="2360" x="7926388" y="2867025"/>
          <p14:tracePt t="2364" x="7908925" y="2830513"/>
          <p14:tracePt t="2370" x="7889875" y="2820988"/>
          <p14:tracePt t="2374" x="7872413" y="2803525"/>
          <p14:tracePt t="2380" x="7853363" y="2784475"/>
          <p14:tracePt t="2386" x="7826375" y="2776538"/>
          <p14:tracePt t="2390" x="7808913" y="2757488"/>
          <p14:tracePt t="2396" x="7789863" y="2747963"/>
          <p14:tracePt t="2402" x="7762875" y="2740025"/>
          <p14:tracePt t="2406" x="7743825" y="2730500"/>
          <p14:tracePt t="2410" x="7716838" y="2720975"/>
          <p14:tracePt t="2418" x="7680325" y="2711450"/>
          <p14:tracePt t="2420" x="7653338" y="2693988"/>
          <p14:tracePt t="2426" x="7616825" y="2693988"/>
          <p14:tracePt t="2430" x="7580313" y="2684463"/>
          <p14:tracePt t="2436" x="7543800" y="2684463"/>
          <p14:tracePt t="2440" x="7497763" y="2684463"/>
          <p14:tracePt t="2446" x="7470775" y="2684463"/>
          <p14:tracePt t="2452" x="7443788" y="2684463"/>
          <p14:tracePt t="2456" x="7397750" y="2684463"/>
          <p14:tracePt t="2460" x="7370763" y="2684463"/>
          <p14:tracePt t="2467" x="7342188" y="2684463"/>
          <p14:tracePt t="2472" x="7315200" y="2703513"/>
          <p14:tracePt t="2476" x="7278688" y="2711450"/>
          <p14:tracePt t="2480" x="7251700" y="2720975"/>
          <p14:tracePt t="2486" x="7223125" y="2740025"/>
          <p14:tracePt t="2490" x="7186613" y="2747963"/>
          <p14:tracePt t="2496" x="7159625" y="2767013"/>
          <p14:tracePt t="2502" x="7132638" y="2794000"/>
          <p14:tracePt t="2506" x="7096125" y="2803525"/>
          <p14:tracePt t="2510" x="7069138" y="2813050"/>
          <p14:tracePt t="2518" x="7059613" y="2840038"/>
          <p14:tracePt t="2522" x="7032625" y="2857500"/>
          <p14:tracePt t="2526" x="7013575" y="2867025"/>
          <p14:tracePt t="2533" x="6986588" y="2894013"/>
          <p14:tracePt t="2536" x="6967538" y="2913063"/>
          <p14:tracePt t="2542" x="6959600" y="2930525"/>
          <p14:tracePt t="2546" x="6950075" y="2949575"/>
          <p14:tracePt t="2552" x="6940550" y="2976563"/>
          <p14:tracePt t="2557" x="6931025" y="2995613"/>
          <p14:tracePt t="2562" x="6923088" y="3013075"/>
          <p14:tracePt t="2567" x="6923088" y="3032125"/>
          <p14:tracePt t="2572" x="6923088" y="3059113"/>
          <p14:tracePt t="2576" x="6923088" y="3068638"/>
          <p14:tracePt t="2583" x="6923088" y="3086100"/>
          <p14:tracePt t="2586" x="6923088" y="3105150"/>
          <p14:tracePt t="2592" x="6923088" y="3122613"/>
          <p14:tracePt t="2596" x="6923088" y="3132138"/>
          <p14:tracePt t="2602" x="6923088" y="3141663"/>
          <p14:tracePt t="2606" x="6931025" y="3151188"/>
          <p14:tracePt t="2612" x="6931025" y="3159125"/>
          <p14:tracePt t="2618" x="6940550" y="3178175"/>
          <p14:tracePt t="2622" x="6950075" y="3187700"/>
          <p14:tracePt t="2628" x="6950075" y="3205163"/>
          <p14:tracePt t="2634" x="6959600" y="3214688"/>
          <p14:tracePt t="2638" x="6967538" y="3224213"/>
          <p14:tracePt t="2650" x="6967538" y="3232150"/>
          <p14:tracePt t="2658" x="6977063" y="3241675"/>
          <p14:tracePt t="2662" x="6977063" y="3251200"/>
          <p14:tracePt t="2672" x="6986588" y="3251200"/>
          <p14:tracePt t="2678" x="6986588" y="3260725"/>
          <p14:tracePt t="2692" x="6996113" y="3260725"/>
          <p14:tracePt t="2712" x="6996113" y="3268663"/>
          <p14:tracePt t="4928" x="7004050" y="3268663"/>
          <p14:tracePt t="4934" x="7013575" y="3268663"/>
          <p14:tracePt t="4938" x="7040563" y="3268663"/>
          <p14:tracePt t="4942" x="7059613" y="3260725"/>
          <p14:tracePt t="4950" x="7077075" y="3232150"/>
          <p14:tracePt t="4952" x="7096125" y="3232150"/>
          <p14:tracePt t="4958" x="7113588" y="3224213"/>
          <p14:tracePt t="4962" x="7123113" y="3224213"/>
          <p14:tracePt t="5038" x="7123113" y="3214688"/>
          <p14:tracePt t="5042" x="7132638" y="3214688"/>
          <p14:tracePt t="5048" x="7132638" y="3205163"/>
          <p14:tracePt t="5054" x="7132638" y="3195638"/>
          <p14:tracePt t="5058" x="7142163" y="3187700"/>
          <p14:tracePt t="5067" x="7169150" y="3168650"/>
          <p14:tracePt t="5068" x="7186613" y="3159125"/>
          <p14:tracePt t="5074" x="7223125" y="3141663"/>
          <p14:tracePt t="5078" x="7251700" y="3122613"/>
          <p14:tracePt t="5084" x="7278688" y="3095625"/>
          <p14:tracePt t="5088" x="7305675" y="3078163"/>
          <p14:tracePt t="5094" x="7324725" y="3068638"/>
          <p14:tracePt t="5100" x="7324725" y="3059113"/>
          <p14:tracePt t="5108" x="7324725" y="3041650"/>
          <p14:tracePt t="5116" x="7334250" y="3041650"/>
          <p14:tracePt t="5124" x="7334250" y="3032125"/>
          <p14:tracePt t="5128" x="7342188" y="3013075"/>
          <p14:tracePt t="5144" x="7342188" y="3005138"/>
          <p14:tracePt t="5150" x="7351713" y="2995613"/>
          <p14:tracePt t="5160" x="7351713" y="2986088"/>
          <p14:tracePt t="5175" x="7361238" y="2986088"/>
          <p14:tracePt t="5184" x="7361238" y="2976563"/>
          <p14:tracePt t="5190" x="7370763" y="2968625"/>
          <p14:tracePt t="5204" x="7378700" y="2968625"/>
          <p14:tracePt t="5220" x="7378700" y="2959100"/>
          <p14:tracePt t="5270" x="7388225" y="2968625"/>
          <p14:tracePt t="5280" x="7397750" y="2968625"/>
          <p14:tracePt t="5286" x="7407275" y="2968625"/>
          <p14:tracePt t="5290" x="7415213" y="2976563"/>
          <p14:tracePt t="5296" x="7424738" y="2986088"/>
          <p14:tracePt t="5301" x="7434263" y="2986088"/>
          <p14:tracePt t="5306" x="7443788" y="2986088"/>
          <p14:tracePt t="5318" x="7451725" y="2995613"/>
          <p14:tracePt t="5320" x="7461250" y="2995613"/>
          <p14:tracePt t="5326" x="7461250" y="3005138"/>
          <p14:tracePt t="5336" x="7470775" y="3005138"/>
          <p14:tracePt t="5346" x="7480300" y="3005138"/>
          <p14:tracePt t="5351" x="7480300" y="3013075"/>
          <p14:tracePt t="5357" x="7488238" y="3022600"/>
          <p14:tracePt t="5367" x="7497763" y="3022600"/>
          <p14:tracePt t="5370" x="7497763" y="3032125"/>
          <p14:tracePt t="5376" x="7507288" y="3041650"/>
          <p14:tracePt t="5384" x="7516813" y="3041650"/>
          <p14:tracePt t="5386" x="7524750" y="3041650"/>
          <p14:tracePt t="5392" x="7534275" y="3041650"/>
          <p14:tracePt t="5396" x="7543800" y="3049588"/>
          <p14:tracePt t="5406" x="7553325" y="3059113"/>
          <p14:tracePt t="5412" x="7561263" y="3059113"/>
          <p14:tracePt t="5417" x="7570788" y="3059113"/>
          <p14:tracePt t="5422" x="7580313" y="3068638"/>
          <p14:tracePt t="5426" x="7589838" y="3068638"/>
          <p14:tracePt t="5434" x="7597775" y="3068638"/>
          <p14:tracePt t="5436" x="7597775" y="3078163"/>
          <p14:tracePt t="5442" x="7607300" y="3078163"/>
          <p14:tracePt t="5452" x="7616825" y="3078163"/>
          <p14:tracePt t="5456" x="7626350" y="3086100"/>
          <p14:tracePt t="5462" x="7634288" y="3086100"/>
          <p14:tracePt t="5472" x="7643813" y="3095625"/>
          <p14:tracePt t="5486" x="7653338" y="3095625"/>
          <p14:tracePt t="5508" x="7653338" y="3105150"/>
          <p14:tracePt t="5512" x="7662863" y="3105150"/>
          <p14:tracePt t="5522" x="7662863" y="3114675"/>
          <p14:tracePt t="5538" x="7662863" y="3122613"/>
          <p14:tracePt t="5550" x="7670800" y="3122613"/>
          <p14:tracePt t="5552" x="7670800" y="3132138"/>
          <p14:tracePt t="5568" x="7670800" y="3141663"/>
          <p14:tracePt t="5578" x="7670800" y="3151188"/>
          <p14:tracePt t="5592" x="7670800" y="3159125"/>
          <p14:tracePt t="5602" x="7670800" y="3168650"/>
          <p14:tracePt t="5608" x="7670800" y="3178175"/>
          <p14:tracePt t="5616" x="7670800" y="3195638"/>
          <p14:tracePt t="5618" x="7662863" y="3195638"/>
          <p14:tracePt t="5624" x="7662863" y="3214688"/>
          <p14:tracePt t="5628" x="7662863" y="3224213"/>
          <p14:tracePt t="5638" x="7653338" y="3232150"/>
          <p14:tracePt t="5644" x="7653338" y="3251200"/>
          <p14:tracePt t="5650" x="7643813" y="3260725"/>
          <p14:tracePt t="5654" x="7634288" y="3278188"/>
          <p14:tracePt t="5658" x="7634288" y="3287713"/>
          <p14:tracePt t="5667" x="7634288" y="3305175"/>
          <p14:tracePt t="5668" x="7634288" y="3314700"/>
          <p14:tracePt t="5678" x="7626350" y="3324225"/>
          <p14:tracePt t="5684" x="7626350" y="3333750"/>
          <p14:tracePt t="5688" x="7616825" y="3341688"/>
          <p14:tracePt t="5694" x="7616825" y="3351213"/>
          <p14:tracePt t="5699" x="7607300" y="3360738"/>
          <p14:tracePt t="5704" x="7607300" y="3370263"/>
          <p14:tracePt t="5717" x="7607300" y="3378200"/>
          <p14:tracePt t="5718" x="7597775" y="3387725"/>
          <p14:tracePt t="5724" x="7589838" y="3387725"/>
          <p14:tracePt t="5731" x="7589838" y="3406775"/>
          <p14:tracePt t="5734" x="7589838" y="3414713"/>
          <p14:tracePt t="5740" x="7580313" y="3414713"/>
          <p14:tracePt t="5744" x="7570788" y="3433763"/>
          <p14:tracePt t="5750" x="7570788" y="3451225"/>
          <p14:tracePt t="5760" x="7561263" y="3460750"/>
          <p14:tracePt t="5767" x="7553325" y="3470275"/>
          <p14:tracePt t="5770" x="7543800" y="3479800"/>
          <p14:tracePt t="5774" x="7534275" y="3487738"/>
          <p14:tracePt t="5781" x="7524750" y="3497263"/>
          <p14:tracePt t="5784" x="7507288" y="3506788"/>
          <p14:tracePt t="5790" x="7488238" y="3516313"/>
          <p14:tracePt t="5794" x="7470775" y="3524250"/>
          <p14:tracePt t="5801" x="7461250" y="3543300"/>
          <p14:tracePt t="5804" x="7434263" y="3552825"/>
          <p14:tracePt t="5810" x="7407275" y="3560763"/>
          <p14:tracePt t="5816" x="7388225" y="3570288"/>
          <p14:tracePt t="5820" x="7351713" y="3589338"/>
          <p14:tracePt t="5824" x="7334250" y="3597275"/>
          <p14:tracePt t="5831" x="7305675" y="3597275"/>
          <p14:tracePt t="5834" x="7288213" y="3616325"/>
          <p14:tracePt t="5840" x="7278688" y="3625850"/>
          <p14:tracePt t="5846" x="7251700" y="3625850"/>
          <p14:tracePt t="5852" x="7232650" y="3633788"/>
          <p14:tracePt t="5856" x="7215188" y="3643313"/>
          <p14:tracePt t="5862" x="7196138" y="3652838"/>
          <p14:tracePt t="5867" x="7186613" y="3652838"/>
          <p14:tracePt t="5872" x="7169150" y="3652838"/>
          <p14:tracePt t="5884" x="7150100" y="3652838"/>
          <p14:tracePt t="5886" x="7142163" y="3662363"/>
          <p14:tracePt t="5892" x="7132638" y="3662363"/>
          <p14:tracePt t="5896" x="7113588" y="3662363"/>
          <p14:tracePt t="5902" x="7105650" y="3662363"/>
          <p14:tracePt t="5912" x="7096125" y="3662363"/>
          <p14:tracePt t="5917" x="7086600" y="3662363"/>
          <p14:tracePt t="5922" x="7069138" y="3652838"/>
          <p14:tracePt t="5926" x="7050088" y="3643313"/>
          <p14:tracePt t="5934" x="7032625" y="3633788"/>
          <p14:tracePt t="5938" x="7013575" y="3625850"/>
          <p14:tracePt t="5942" x="6996113" y="3616325"/>
          <p14:tracePt t="5946" x="6986588" y="3597275"/>
          <p14:tracePt t="5952" x="6950075" y="3579813"/>
          <p14:tracePt t="5956" x="6931025" y="3570288"/>
          <p14:tracePt t="5962" x="6913563" y="3552825"/>
          <p14:tracePt t="5968" x="6894513" y="3543300"/>
          <p14:tracePt t="5972" x="6877050" y="3533775"/>
          <p14:tracePt t="5976" x="6858000" y="3524250"/>
          <p14:tracePt t="5984" x="6840538" y="3516313"/>
          <p14:tracePt t="5988" x="6821488" y="3516313"/>
          <p14:tracePt t="5992" x="6813550" y="3506788"/>
          <p14:tracePt t="6000" x="6804025" y="3497263"/>
          <p14:tracePt t="6002" x="6794500" y="3487738"/>
          <p14:tracePt t="6008" x="6794500" y="3479800"/>
          <p14:tracePt t="6012" x="6784975" y="3479800"/>
          <p14:tracePt t="6042" x="6777038" y="3479800"/>
          <p14:tracePt t="6049" x="6777038" y="3470275"/>
          <p14:tracePt t="6074" x="6767513" y="3470275"/>
          <p14:tracePt t="6108" x="6767513" y="3460750"/>
          <p14:tracePt t="6118" x="6757988" y="3460750"/>
          <p14:tracePt t="6134" x="6757988" y="3451225"/>
          <p14:tracePt t="6144" x="6748463" y="3443288"/>
          <p14:tracePt t="6151" x="6748463" y="3433763"/>
          <p14:tracePt t="6160" x="6740525" y="3424238"/>
          <p14:tracePt t="6167" x="6740525" y="3406775"/>
          <p14:tracePt t="6174" x="6731000" y="3397250"/>
          <p14:tracePt t="6184" x="6731000" y="3387725"/>
          <p14:tracePt t="6194" x="6721475" y="3387725"/>
          <p14:tracePt t="6199" x="6721475" y="3370263"/>
          <p14:tracePt t="6210" x="6721475" y="3360738"/>
          <p14:tracePt t="6220" x="6721475" y="3351213"/>
          <p14:tracePt t="6224" x="6721475" y="3341688"/>
          <p14:tracePt t="6232" x="6721475" y="3333750"/>
          <p14:tracePt t="6240" x="6721475" y="3314700"/>
          <p14:tracePt t="6244" x="6721475" y="3305175"/>
          <p14:tracePt t="6251" x="6721475" y="3297238"/>
          <p14:tracePt t="6254" x="6721475" y="3287713"/>
          <p14:tracePt t="6260" x="6721475" y="3278188"/>
          <p14:tracePt t="6270" x="6721475" y="3268663"/>
          <p14:tracePt t="6274" x="6721475" y="3260725"/>
          <p14:tracePt t="6280" x="6721475" y="3241675"/>
          <p14:tracePt t="6284" x="6721475" y="3232150"/>
          <p14:tracePt t="6290" x="6721475" y="3224213"/>
          <p14:tracePt t="6294" x="6721475" y="3214688"/>
          <p14:tracePt t="6306" x="6721475" y="3205163"/>
          <p14:tracePt t="6310" x="6721475" y="3195638"/>
          <p14:tracePt t="6317" x="6721475" y="3178175"/>
          <p14:tracePt t="6320" x="6721475" y="3168650"/>
          <p14:tracePt t="6326" x="6731000" y="3159125"/>
          <p14:tracePt t="6330" x="6731000" y="3151188"/>
          <p14:tracePt t="6340" x="6731000" y="3141663"/>
          <p14:tracePt t="6346" x="6740525" y="3122613"/>
          <p14:tracePt t="6356" x="6740525" y="3105150"/>
          <p14:tracePt t="6360" x="6748463" y="3086100"/>
          <p14:tracePt t="6367" x="6757988" y="3078163"/>
          <p14:tracePt t="6370" x="6757988" y="3068638"/>
          <p14:tracePt t="6376" x="6757988" y="3049588"/>
          <p14:tracePt t="6381" x="6767513" y="3041650"/>
          <p14:tracePt t="6386" x="6777038" y="3032125"/>
          <p14:tracePt t="6390" x="6784975" y="3013075"/>
          <p14:tracePt t="6396" x="6794500" y="2995613"/>
          <p14:tracePt t="6402" x="6804025" y="2968625"/>
          <p14:tracePt t="6411" x="6813550" y="2949575"/>
          <p14:tracePt t="6418" x="6821488" y="2940050"/>
          <p14:tracePt t="6420" x="6831013" y="2930525"/>
          <p14:tracePt t="6426" x="6840538" y="2913063"/>
          <p14:tracePt t="6434" x="6850063" y="2913063"/>
          <p14:tracePt t="6436" x="6858000" y="2894013"/>
          <p14:tracePt t="6442" x="6877050" y="2894013"/>
          <p14:tracePt t="6446" x="6877050" y="2886075"/>
          <p14:tracePt t="6452" x="6894513" y="2876550"/>
          <p14:tracePt t="6456" x="6904038" y="2876550"/>
          <p14:tracePt t="6462" x="6923088" y="2857500"/>
          <p14:tracePt t="6467" x="6931025" y="2857500"/>
          <p14:tracePt t="6472" x="6950075" y="2849563"/>
          <p14:tracePt t="6476" x="6967538" y="2840038"/>
          <p14:tracePt t="6484" x="6977063" y="2840038"/>
          <p14:tracePt t="6486" x="6996113" y="2830513"/>
          <p14:tracePt t="6496" x="7013575" y="2820988"/>
          <p14:tracePt t="6502" x="7023100" y="2820988"/>
          <p14:tracePt t="6506" x="7032625" y="2820988"/>
          <p14:tracePt t="6512" x="7050088" y="2820988"/>
          <p14:tracePt t="6518" x="7059613" y="2813050"/>
          <p14:tracePt t="6522" x="7069138" y="2813050"/>
          <p14:tracePt t="6526" x="7077075" y="2813050"/>
          <p14:tracePt t="6534" x="7086600" y="2813050"/>
          <p14:tracePt t="6542" x="7105650" y="2813050"/>
          <p14:tracePt t="6552" x="7123113" y="2813050"/>
          <p14:tracePt t="6558" x="7132638" y="2813050"/>
          <p14:tracePt t="6562" x="7142163" y="2813050"/>
          <p14:tracePt t="6568" x="7150100" y="2813050"/>
          <p14:tracePt t="6578" x="7169150" y="2813050"/>
          <p14:tracePt t="6583" x="7178675" y="2813050"/>
          <p14:tracePt t="6588" x="7196138" y="2813050"/>
          <p14:tracePt t="6592" x="7205663" y="2820988"/>
          <p14:tracePt t="6599" x="7215188" y="2820988"/>
          <p14:tracePt t="6602" x="7232650" y="2820988"/>
          <p14:tracePt t="6608" x="7242175" y="2830513"/>
          <p14:tracePt t="6618" x="7251700" y="2840038"/>
          <p14:tracePt t="6622" x="7269163" y="2849563"/>
          <p14:tracePt t="6628" x="7278688" y="2849563"/>
          <p14:tracePt t="6634" x="7288213" y="2849563"/>
          <p14:tracePt t="6638" x="7296150" y="2849563"/>
          <p14:tracePt t="6642" x="7315200" y="2857500"/>
          <p14:tracePt t="6648" x="7315200" y="2867025"/>
          <p14:tracePt t="6654" x="7324725" y="2867025"/>
          <p14:tracePt t="6658" x="7334250" y="2886075"/>
          <p14:tracePt t="6668" x="7351713" y="2886075"/>
          <p14:tracePt t="6678" x="7370763" y="2894013"/>
          <p14:tracePt t="6688" x="7378700" y="2903538"/>
          <p14:tracePt t="6694" x="7388225" y="2913063"/>
          <p14:tracePt t="6698" x="7407275" y="2913063"/>
          <p14:tracePt t="6704" x="7415213" y="2922588"/>
          <p14:tracePt t="6708" x="7424738" y="2930525"/>
          <p14:tracePt t="6716" x="7434263" y="2930525"/>
          <p14:tracePt t="6718" x="7434263" y="2940050"/>
          <p14:tracePt t="6724" x="7443788" y="2940050"/>
          <p14:tracePt t="6728" x="7461250" y="2949575"/>
          <p14:tracePt t="6734" x="7470775" y="2959100"/>
          <p14:tracePt t="6738" x="7488238" y="2968625"/>
          <p14:tracePt t="6744" x="7497763" y="2976563"/>
          <p14:tracePt t="6749" x="7516813" y="2986088"/>
          <p14:tracePt t="6754" x="7524750" y="2986088"/>
          <p14:tracePt t="6758" x="7543800" y="3005138"/>
          <p14:tracePt t="6765" x="7543800" y="3013075"/>
          <p14:tracePt t="6768" x="7561263" y="3022600"/>
          <p14:tracePt t="6774" x="7570788" y="3032125"/>
          <p14:tracePt t="6784" x="7580313" y="3032125"/>
          <p14:tracePt t="6785" x="7589838" y="3032125"/>
          <p14:tracePt t="6790" x="7589838" y="3041650"/>
          <p14:tracePt t="6794" x="7597775" y="3041650"/>
          <p14:tracePt t="6800" x="7607300" y="3049588"/>
          <p14:tracePt t="6804" x="7607300" y="3059113"/>
          <p14:tracePt t="6810" x="7616825" y="3068638"/>
          <p14:tracePt t="6820" x="7626350" y="3086100"/>
          <p14:tracePt t="6824" x="7634288" y="3095625"/>
          <p14:tracePt t="6832" x="7643813" y="3095625"/>
          <p14:tracePt t="6835" x="7643813" y="3105150"/>
          <p14:tracePt t="6840" x="7653338" y="3122613"/>
          <p14:tracePt t="6844" x="7662863" y="3132138"/>
          <p14:tracePt t="6851" x="7670800" y="3151188"/>
          <p14:tracePt t="6854" x="7670800" y="3159125"/>
          <p14:tracePt t="6860" x="7670800" y="3168650"/>
          <p14:tracePt t="6866" x="7680325" y="3178175"/>
          <p14:tracePt t="6876" x="7689850" y="3195638"/>
          <p14:tracePt t="6882" x="7699375" y="3205163"/>
          <p14:tracePt t="6884" x="7699375" y="3214688"/>
          <p14:tracePt t="6890" x="7707313" y="3224213"/>
          <p14:tracePt t="6897" x="7707313" y="3232150"/>
          <p14:tracePt t="6901" x="7716838" y="3251200"/>
          <p14:tracePt t="6910" x="7716838" y="3260725"/>
          <p14:tracePt t="6917" x="7726363" y="3268663"/>
          <p14:tracePt t="6920" x="7726363" y="3287713"/>
          <p14:tracePt t="6926" x="7726363" y="3297238"/>
          <p14:tracePt t="6932" x="7735888" y="3305175"/>
          <p14:tracePt t="6936" x="7735888" y="3314700"/>
          <p14:tracePt t="6940" x="7735888" y="3333750"/>
          <p14:tracePt t="6947" x="7735888" y="3351213"/>
          <p14:tracePt t="6951" x="7735888" y="3370263"/>
          <p14:tracePt t="6956" x="7735888" y="3378200"/>
          <p14:tracePt t="6960" x="7735888" y="3397250"/>
          <p14:tracePt t="6967" x="7735888" y="3414713"/>
          <p14:tracePt t="6970" x="7735888" y="3424238"/>
          <p14:tracePt t="6982" x="7743825" y="3443288"/>
          <p14:tracePt t="6986" x="7743825" y="3451225"/>
          <p14:tracePt t="6992" x="7743825" y="3470275"/>
          <p14:tracePt t="6996" x="7743825" y="3479800"/>
          <p14:tracePt t="7001" x="7743825" y="3497263"/>
          <p14:tracePt t="7010" x="7743825" y="3516313"/>
          <p14:tracePt t="7026" x="7743825" y="3524250"/>
          <p14:tracePt t="7033" x="7743825" y="3543300"/>
          <p14:tracePt t="7042" x="7743825" y="3552825"/>
          <p14:tracePt t="7047" x="7743825" y="3560763"/>
          <p14:tracePt t="7052" x="7735888" y="3570288"/>
          <p14:tracePt t="7056" x="7735888" y="3579813"/>
          <p14:tracePt t="7067" x="7726363" y="3589338"/>
          <p14:tracePt t="7072" x="7726363" y="3597275"/>
          <p14:tracePt t="7076" x="7716838" y="3616325"/>
          <p14:tracePt t="7086" x="7707313" y="3625850"/>
          <p14:tracePt t="7092" x="7707313" y="3633788"/>
          <p14:tracePt t="7102" x="7699375" y="3643313"/>
          <p14:tracePt t="7118" x="7689850" y="3643313"/>
          <p14:tracePt t="7122" x="7689850" y="3652838"/>
          <p14:tracePt t="7126" x="7680325" y="3652838"/>
          <p14:tracePt t="7136" x="7680325" y="3662363"/>
          <p14:tracePt t="7152" x="7680325" y="3670300"/>
          <p14:tracePt t="7158" x="7670800" y="3670300"/>
          <p14:tracePt t="7162" x="7670800" y="3679825"/>
          <p14:tracePt t="7168" x="7662863" y="3679825"/>
          <p14:tracePt t="7172" x="7662863" y="3689350"/>
          <p14:tracePt t="7178" x="7653338" y="3689350"/>
          <p14:tracePt t="7184" x="7653338" y="3698875"/>
          <p14:tracePt t="7192" x="7643813" y="3698875"/>
          <p14:tracePt t="7199" x="7634288" y="3698875"/>
          <p14:tracePt t="7202" x="7626350" y="3698875"/>
          <p14:tracePt t="7208" x="7626350" y="3706813"/>
          <p14:tracePt t="7218" x="7616825" y="3716338"/>
          <p14:tracePt t="7224" x="7607300" y="3716338"/>
          <p14:tracePt t="7228" x="7607300" y="3725863"/>
          <p14:tracePt t="7234" x="7597775" y="3725863"/>
          <p14:tracePt t="7238" x="7589838" y="3735388"/>
          <p14:tracePt t="7242" x="7580313" y="3743325"/>
          <p14:tracePt t="7250" x="7580313" y="3752850"/>
          <p14:tracePt t="7255" x="7570788" y="3752850"/>
          <p14:tracePt t="7258" x="7561263" y="3752850"/>
          <p14:tracePt t="7266" x="7553325" y="3762375"/>
          <p14:tracePt t="7268" x="7543800" y="3762375"/>
          <p14:tracePt t="7274" x="7534275" y="3762375"/>
          <p14:tracePt t="7278" x="7534275" y="3771900"/>
          <p14:tracePt t="7284" x="7524750" y="3779838"/>
          <p14:tracePt t="7299" x="7516813" y="3779838"/>
          <p14:tracePt t="7316" x="7516813" y="3789363"/>
          <p14:tracePt t="7334" x="7507288" y="3789363"/>
          <p14:tracePt t="7338" x="7507288" y="3798888"/>
          <p14:tracePt t="7354" x="7497763" y="3798888"/>
          <p14:tracePt t="7370" x="7497763" y="3808413"/>
          <p14:tracePt t="7374" x="7488238" y="3808413"/>
          <p14:tracePt t="7394" x="7480300" y="3808413"/>
          <p14:tracePt t="7404" x="7470775" y="3808413"/>
          <p14:tracePt t="7410" x="7470775" y="3816350"/>
          <p14:tracePt t="7454" x="7461250" y="3816350"/>
          <p14:tracePt t="7616" x="7451725" y="3816350"/>
          <p14:tracePt t="7626" x="7443788" y="3816350"/>
          <p14:tracePt t="7636" x="7434263" y="3816350"/>
          <p14:tracePt t="7646" x="7424738" y="3816350"/>
          <p14:tracePt t="7652" x="7415213" y="3816350"/>
          <p14:tracePt t="7656" x="7407275" y="3816350"/>
          <p14:tracePt t="7667" x="7397750" y="3816350"/>
          <p14:tracePt t="7672" x="7388225" y="3816350"/>
          <p14:tracePt t="7678" x="7370763" y="3816350"/>
          <p14:tracePt t="7683" x="7361238" y="3816350"/>
          <p14:tracePt t="7686" x="7342188" y="3816350"/>
          <p14:tracePt t="7700" x="7334250" y="3816350"/>
          <p14:tracePt t="7702" x="7324725" y="3816350"/>
          <p14:tracePt t="7708" x="7305675" y="3816350"/>
          <p14:tracePt t="7713" x="7288213" y="3816350"/>
          <p14:tracePt t="7718" x="7278688" y="3816350"/>
          <p14:tracePt t="7722" x="7259638" y="3816350"/>
          <p14:tracePt t="7733" x="7242175" y="3816350"/>
          <p14:tracePt t="7738" x="7232650" y="3808413"/>
          <p14:tracePt t="7742" x="7215188" y="3808413"/>
          <p14:tracePt t="7750" x="7205663" y="3808413"/>
          <p14:tracePt t="7752" x="7196138" y="3808413"/>
          <p14:tracePt t="7758" x="7178675" y="3808413"/>
          <p14:tracePt t="7762" x="7178675" y="3798888"/>
          <p14:tracePt t="7768" x="7169150" y="3798888"/>
          <p14:tracePt t="7772" x="7159625" y="3798888"/>
          <p14:tracePt t="7778" x="7150100" y="3779838"/>
          <p14:tracePt t="7784" x="7132638" y="3779838"/>
          <p14:tracePt t="7792" x="7113588" y="3771900"/>
          <p14:tracePt t="7799" x="7105650" y="3771900"/>
          <p14:tracePt t="7804" x="7096125" y="3762375"/>
          <p14:tracePt t="7808" x="7086600" y="3762375"/>
          <p14:tracePt t="7812" x="7077075" y="3752850"/>
          <p14:tracePt t="7824" x="7077075" y="3743325"/>
          <p14:tracePt t="7828" x="7069138" y="3743325"/>
          <p14:tracePt t="7834" x="7059613" y="3743325"/>
          <p14:tracePt t="7838" x="7059613" y="3735388"/>
          <p14:tracePt t="7844" x="7050088" y="3735388"/>
          <p14:tracePt t="7854" x="7040563" y="3735388"/>
          <p14:tracePt t="7866" x="7032625" y="3735388"/>
          <p14:tracePt t="7868" x="7032625" y="3725863"/>
          <p14:tracePt t="7884" x="7023100" y="3716338"/>
          <p14:tracePt t="7888" x="7013575" y="3716338"/>
          <p14:tracePt t="7894" x="7004050" y="3706813"/>
          <p14:tracePt t="7904" x="6996113" y="3698875"/>
          <p14:tracePt t="7908" x="6986588" y="3698875"/>
          <p14:tracePt t="7916" x="6977063" y="3689350"/>
          <p14:tracePt t="7924" x="6977063" y="3679825"/>
          <p14:tracePt t="7934" x="6967538" y="3679825"/>
          <p14:tracePt t="7944" x="6959600" y="3679825"/>
          <p14:tracePt t="7965" x="6950075" y="3670300"/>
          <p14:tracePt t="7990" x="6940550" y="3670300"/>
          <p14:tracePt t="7994" x="6931025" y="3670300"/>
          <p14:tracePt t="8001" x="6931025" y="3662363"/>
          <p14:tracePt t="8004" x="6931025" y="3652838"/>
          <p14:tracePt t="8016" x="6923088" y="3643313"/>
          <p14:tracePt t="8026" x="6913563" y="3625850"/>
          <p14:tracePt t="8034" x="6913563" y="3616325"/>
          <p14:tracePt t="8044" x="6904038" y="3606800"/>
          <p14:tracePt t="8050" x="6894513" y="3597275"/>
          <p14:tracePt t="8056" x="6886575" y="3589338"/>
          <p14:tracePt t="8060" x="6886575" y="3570288"/>
          <p14:tracePt t="8067" x="6877050" y="3570288"/>
          <p14:tracePt t="8070" x="6877050" y="3560763"/>
          <p14:tracePt t="8076" x="6867525" y="3552825"/>
          <p14:tracePt t="8083" x="6867525" y="3543300"/>
          <p14:tracePt t="8086" x="6867525" y="3533775"/>
          <p14:tracePt t="8090" x="6858000" y="3516313"/>
          <p14:tracePt t="8096" x="6858000" y="3497263"/>
          <p14:tracePt t="8101" x="6850063" y="3487738"/>
          <p14:tracePt t="8118" x="6840538" y="3443288"/>
          <p14:tracePt t="8120" x="6840538" y="3433763"/>
          <p14:tracePt t="8126" x="6831013" y="3414713"/>
          <p14:tracePt t="8133" x="6821488" y="3397250"/>
          <p14:tracePt t="8136" x="6821488" y="3378200"/>
          <p14:tracePt t="8142" x="6813550" y="3360738"/>
          <p14:tracePt t="8146" x="6804025" y="3333750"/>
          <p14:tracePt t="8153" x="6804025" y="3324225"/>
          <p14:tracePt t="8156" x="6804025" y="3314700"/>
          <p14:tracePt t="8160" x="6804025" y="3305175"/>
          <p14:tracePt t="8167" x="6804025" y="3287713"/>
          <p14:tracePt t="8172" x="6804025" y="3278188"/>
          <p14:tracePt t="8176" x="6804025" y="3268663"/>
          <p14:tracePt t="8184" x="6794500" y="3260725"/>
          <p14:tracePt t="8202" x="6794500" y="3251200"/>
          <p14:tracePt t="8212" x="6794500" y="3241675"/>
          <p14:tracePt t="8222" x="6794500" y="3232150"/>
          <p14:tracePt t="8226" x="6794500" y="3214688"/>
          <p14:tracePt t="8242" x="6794500" y="3205163"/>
          <p14:tracePt t="8256" x="6804025" y="3195638"/>
          <p14:tracePt t="8272" x="6804025" y="3187700"/>
          <p14:tracePt t="8292" x="6804025" y="3178175"/>
          <p14:tracePt t="8308" x="6813550" y="3168650"/>
          <p14:tracePt t="8338" x="6813550" y="3159125"/>
          <p14:tracePt t="8352" x="6821488" y="3159125"/>
          <p14:tracePt t="8362" x="6821488" y="3151188"/>
          <p14:tracePt t="8368" x="6831013" y="3151188"/>
          <p14:tracePt t="8378" x="6840538" y="3151188"/>
          <p14:tracePt t="8388" x="6850063" y="3141663"/>
          <p14:tracePt t="8402" x="6858000" y="3141663"/>
          <p14:tracePt t="8438" x="6867525" y="3132138"/>
          <p14:tracePt t="8444" x="6877050" y="3132138"/>
          <p14:tracePt t="8450" x="6886575" y="3122613"/>
          <p14:tracePt t="8454" x="6894513" y="3122613"/>
          <p14:tracePt t="8458" x="6904038" y="3114675"/>
          <p14:tracePt t="8466" x="6913563" y="3105150"/>
          <p14:tracePt t="8474" x="6923088" y="3095625"/>
          <p14:tracePt t="8478" x="6931025" y="3095625"/>
          <p14:tracePt t="8484" x="6940550" y="3095625"/>
          <p14:tracePt t="8488" x="6940550" y="3086100"/>
          <p14:tracePt t="8500" x="6950075" y="3086100"/>
          <p14:tracePt t="8504" x="6959600" y="3078163"/>
          <p14:tracePt t="8510" x="6967538" y="3068638"/>
          <p14:tracePt t="8520" x="6967538" y="3059113"/>
          <p14:tracePt t="8524" x="6977063" y="3059113"/>
          <p14:tracePt t="8533" x="6977063" y="3049588"/>
          <p14:tracePt t="8544" x="6977063" y="3041650"/>
          <p14:tracePt t="8550" x="6986588" y="3041650"/>
          <p14:tracePt t="8566" x="6996113" y="3041650"/>
          <p14:tracePt t="8630" x="7004050" y="3041650"/>
          <p14:tracePt t="8696" x="7013575" y="3041650"/>
          <p14:tracePt t="8700" x="7023100" y="3041650"/>
          <p14:tracePt t="8726" x="7032625" y="3041650"/>
          <p14:tracePt t="8733" x="7040563" y="3041650"/>
          <p14:tracePt t="8736" x="7059613" y="3041650"/>
          <p14:tracePt t="8742" x="7069138" y="3041650"/>
          <p14:tracePt t="8748" x="7077075" y="3041650"/>
          <p14:tracePt t="8756" x="7086600" y="3041650"/>
          <p14:tracePt t="8762" x="7096125" y="3041650"/>
          <p14:tracePt t="8767" x="7105650" y="3041650"/>
          <p14:tracePt t="8772" x="7113588" y="3041650"/>
          <p14:tracePt t="8776" x="7123113" y="3041650"/>
          <p14:tracePt t="8783" x="7132638" y="3041650"/>
          <p14:tracePt t="8792" x="7142163" y="3041650"/>
          <p14:tracePt t="8798" x="7150100" y="3041650"/>
          <p14:tracePt t="8802" x="7159625" y="3041650"/>
          <p14:tracePt t="8806" x="7169150" y="3041650"/>
          <p14:tracePt t="8812" x="7178675" y="3041650"/>
          <p14:tracePt t="8817" x="7186613" y="3041650"/>
          <p14:tracePt t="8828" x="7196138" y="3041650"/>
          <p14:tracePt t="8834" x="7215188" y="3041650"/>
          <p14:tracePt t="8836" x="7223125" y="3041650"/>
          <p14:tracePt t="8842" x="7232650" y="3041650"/>
          <p14:tracePt t="8850" x="7242175" y="3041650"/>
          <p14:tracePt t="8858" x="7251700" y="3041650"/>
          <p14:tracePt t="8862" x="7259638" y="3041650"/>
          <p14:tracePt t="8866" x="7269163" y="3041650"/>
          <p14:tracePt t="8872" x="7278688" y="3041650"/>
          <p14:tracePt t="8883" x="7288213" y="3041650"/>
          <p14:tracePt t="8888" x="7296150" y="3041650"/>
          <p14:tracePt t="8900" x="7305675" y="3041650"/>
          <p14:tracePt t="8902" x="7315200" y="3041650"/>
          <p14:tracePt t="8908" x="7324725" y="3041650"/>
          <p14:tracePt t="8912" x="7334250" y="3041650"/>
          <p14:tracePt t="8918" x="7351713" y="3041650"/>
          <p14:tracePt t="8928" x="7370763" y="3041650"/>
          <p14:tracePt t="8938" x="7370763" y="3049588"/>
          <p14:tracePt t="8942" x="7388225" y="3049588"/>
          <p14:tracePt t="8950" x="7397750" y="3049588"/>
          <p14:tracePt t="8952" x="7407275" y="3059113"/>
          <p14:tracePt t="8958" x="7415213" y="3068638"/>
          <p14:tracePt t="8962" x="7424738" y="3068638"/>
          <p14:tracePt t="8968" x="7434263" y="3068638"/>
          <p14:tracePt t="8974" x="7443788" y="3078163"/>
          <p14:tracePt t="8984" x="7461250" y="3078163"/>
          <p14:tracePt t="8988" x="7470775" y="3086100"/>
          <p14:tracePt t="8994" x="7480300" y="3086100"/>
          <p14:tracePt t="9000" x="7488238" y="3095625"/>
          <p14:tracePt t="9008" x="7497763" y="3095625"/>
          <p14:tracePt t="9016" x="7507288" y="3105150"/>
          <p14:tracePt t="9028" x="7516813" y="3105150"/>
          <p14:tracePt t="9034" x="7524750" y="3114675"/>
          <p14:tracePt t="9038" x="7524750" y="3122613"/>
          <p14:tracePt t="9044" x="7534275" y="3122613"/>
          <p14:tracePt t="9054" x="7543800" y="3132138"/>
          <p14:tracePt t="9058" x="7553325" y="3132138"/>
          <p14:tracePt t="9066" x="7561263" y="3141663"/>
          <p14:tracePt t="9068" x="7561263" y="3151188"/>
          <p14:tracePt t="9074" x="7561263" y="3159125"/>
          <p14:tracePt t="9083" x="7570788" y="3159125"/>
          <p14:tracePt t="9084" x="7580313" y="3168650"/>
          <p14:tracePt t="9090" x="7589838" y="3178175"/>
          <p14:tracePt t="9094" x="7597775" y="3178175"/>
          <p14:tracePt t="9100" x="7607300" y="3187700"/>
          <p14:tracePt t="9117" x="7616825" y="3195638"/>
          <p14:tracePt t="9120" x="7626350" y="3195638"/>
          <p14:tracePt t="9124" x="7626350" y="3205163"/>
          <p14:tracePt t="9134" x="7634288" y="3205163"/>
          <p14:tracePt t="9144" x="7643813" y="3205163"/>
          <p14:tracePt t="9154" x="7643813" y="3214688"/>
          <p14:tracePt t="9166" x="7653338" y="3214688"/>
          <p14:tracePt t="9174" x="7662863" y="3214688"/>
          <p14:tracePt t="9184" x="7670800" y="3224213"/>
          <p14:tracePt t="9190" x="7670800" y="3232150"/>
          <p14:tracePt t="9200" x="7670800" y="3241675"/>
          <p14:tracePt t="9210" x="7680325" y="3251200"/>
          <p14:tracePt t="9214" x="7680325" y="3260725"/>
          <p14:tracePt t="9226" x="7689850" y="3260725"/>
          <p14:tracePt t="9233" x="7699375" y="3260725"/>
          <p14:tracePt t="9236" x="7699375" y="3268663"/>
          <p14:tracePt t="9246" x="7699375" y="3278188"/>
          <p14:tracePt t="9260" x="7707313" y="3278188"/>
          <p14:tracePt t="9276" x="7707313" y="3287713"/>
          <p14:tracePt t="9296" x="7707313" y="3297238"/>
          <p14:tracePt t="9306" x="7707313" y="3305175"/>
          <p14:tracePt t="9317" x="7716838" y="3314700"/>
          <p14:tracePt t="9333" x="7716838" y="3324225"/>
          <p14:tracePt t="9336" x="7716838" y="3333750"/>
          <p14:tracePt t="9342" x="7716838" y="3341688"/>
          <p14:tracePt t="9352" x="7716838" y="3351213"/>
          <p14:tracePt t="9356" x="7716838" y="3360738"/>
          <p14:tracePt t="9362" x="7716838" y="3370263"/>
          <p14:tracePt t="9376" x="7716838" y="3378200"/>
          <p14:tracePt t="9383" x="7716838" y="3387725"/>
          <p14:tracePt t="9392" x="7716838" y="3397250"/>
          <p14:tracePt t="9396" x="7716838" y="3406775"/>
          <p14:tracePt t="9402" x="7716838" y="3414713"/>
          <p14:tracePt t="9412" x="7716838" y="3424238"/>
          <p14:tracePt t="9427" x="7716838" y="3443288"/>
          <p14:tracePt t="9436" x="7716838" y="3460750"/>
          <p14:tracePt t="9442" x="7716838" y="3470275"/>
          <p14:tracePt t="9450" x="7716838" y="3479800"/>
          <p14:tracePt t="9452" x="7716838" y="3487738"/>
          <p14:tracePt t="9458" x="7716838" y="3497263"/>
          <p14:tracePt t="9462" x="7716838" y="3516313"/>
          <p14:tracePt t="9468" x="7707313" y="3533775"/>
          <p14:tracePt t="9472" x="7699375" y="3533775"/>
          <p14:tracePt t="9478" x="7699375" y="3543300"/>
          <p14:tracePt t="9483" x="7689850" y="3552825"/>
          <p14:tracePt t="9488" x="7689850" y="3570288"/>
          <p14:tracePt t="9492" x="7680325" y="3579813"/>
          <p14:tracePt t="9502" x="7680325" y="3589338"/>
          <p14:tracePt t="9508" x="7680325" y="3597275"/>
          <p14:tracePt t="9516" x="7670800" y="3597275"/>
          <p14:tracePt t="9538" x="7670800" y="3606800"/>
          <p14:tracePt t="9549" x="7662863" y="3606800"/>
          <p14:tracePt t="9566" x="7662863" y="3616325"/>
          <p14:tracePt t="9574" x="7653338" y="3616325"/>
          <p14:tracePt t="9578" x="7653338" y="3625850"/>
          <p14:tracePt t="9604" x="7653338" y="3633788"/>
          <p14:tracePt t="9618" x="7643813" y="3643313"/>
          <p14:tracePt t="9624" x="7634288" y="3643313"/>
          <p14:tracePt t="9638" x="7626350" y="3643313"/>
          <p14:tracePt t="9644" x="7626350" y="3652838"/>
          <p14:tracePt t="9654" x="7616825" y="3652838"/>
          <p14:tracePt t="9670" x="7616825" y="3662363"/>
          <p14:tracePt t="9694" x="7607300" y="3662363"/>
          <p14:tracePt t="9830" x="7607300" y="3670300"/>
          <p14:tracePt t="9956" x="7597775" y="3670300"/>
          <p14:tracePt t="10128" x="7589838" y="3670300"/>
          <p14:tracePt t="10194" x="7580313" y="3670300"/>
          <p14:tracePt t="10240" x="7570788" y="3670300"/>
          <p14:tracePt t="10330" x="7561263" y="3670300"/>
          <p14:tracePt t="10390" x="7553325" y="3670300"/>
          <p14:tracePt t="10598" x="7553325" y="3662363"/>
          <p14:tracePt t="10708" x="7543800" y="3662363"/>
          <p14:tracePt t="10754" x="7534275" y="3662363"/>
          <p14:tracePt t="10774" x="7534275" y="3652838"/>
          <p14:tracePt t="10860" x="7524750" y="3652838"/>
          <p14:tracePt t="10900" x="7516813" y="3652838"/>
          <p14:tracePt t="11020" x="7507288" y="3643313"/>
          <p14:tracePt t="11126" x="7507288" y="3633788"/>
          <p14:tracePt t="11198" x="7497763" y="3633788"/>
          <p14:tracePt t="11308" x="7497763" y="3625850"/>
          <p14:tracePt t="11364" x="7488238" y="3625850"/>
          <p14:tracePt t="15480" x="7488238" y="3633788"/>
          <p14:tracePt t="15484" x="7480300" y="3633788"/>
          <p14:tracePt t="15494" x="7470775" y="3652838"/>
          <p14:tracePt t="15520" x="7461250" y="3662363"/>
          <p14:tracePt t="15630" x="7451725" y="3662363"/>
          <p14:tracePt t="15682" x="7451725" y="3652838"/>
          <p14:tracePt t="15686" x="7451725" y="3643313"/>
          <p14:tracePt t="15702" x="7451725" y="3625850"/>
          <p14:tracePt t="15722" x="7451725" y="3616325"/>
          <p14:tracePt t="15736" x="7451725" y="3606800"/>
          <p14:tracePt t="15788" x="7451725" y="3597275"/>
          <p14:tracePt t="15838" x="7451725" y="3589338"/>
          <p14:tracePt t="15974" x="7451725" y="3579813"/>
          <p14:tracePt t="15979" x="7443788" y="3579813"/>
          <p14:tracePt t="15984" x="7434263" y="3570288"/>
          <p14:tracePt t="15989" x="7434263" y="3560763"/>
          <p14:tracePt t="15994" x="7415213" y="3552825"/>
          <p14:tracePt t="16000" x="7407275" y="3533775"/>
          <p14:tracePt t="16004" x="7388225" y="3524250"/>
          <p14:tracePt t="16011" x="7378700" y="3506788"/>
          <p14:tracePt t="16015" x="7361238" y="3497263"/>
          <p14:tracePt t="16020" x="7351713" y="3479800"/>
          <p14:tracePt t="16024" x="7315200" y="3460750"/>
          <p14:tracePt t="16032" x="7296150" y="3424238"/>
          <p14:tracePt t="16034" x="7288213" y="3397250"/>
          <p14:tracePt t="16040" x="7269163" y="3370263"/>
          <p14:tracePt t="16044" x="7242175" y="3324225"/>
          <p14:tracePt t="16050" x="7223125" y="3305175"/>
          <p14:tracePt t="16054" x="7215188" y="3278188"/>
          <p14:tracePt t="16060" x="7196138" y="3241675"/>
          <p14:tracePt t="16065" x="7186613" y="3224213"/>
          <p14:tracePt t="16070" x="7178675" y="3205163"/>
          <p14:tracePt t="16075" x="7178675" y="3187700"/>
          <p14:tracePt t="16082" x="7178675" y="3168650"/>
          <p14:tracePt t="16084" x="7178675" y="3159125"/>
          <p14:tracePt t="16090" x="7178675" y="3151188"/>
          <p14:tracePt t="16101" x="7178675" y="3114675"/>
          <p14:tracePt t="16104" x="7178675" y="3105150"/>
          <p14:tracePt t="16110" x="7186613" y="3078163"/>
          <p14:tracePt t="16116" x="7196138" y="3059113"/>
          <p14:tracePt t="16120" x="7205663" y="3049588"/>
          <p14:tracePt t="16124" x="7215188" y="3032125"/>
          <p14:tracePt t="16132" x="7223125" y="3032125"/>
          <p14:tracePt t="16136" x="7232650" y="3013075"/>
          <p14:tracePt t="16140" x="7251700" y="3013075"/>
          <p14:tracePt t="16148" x="7269163" y="3005138"/>
          <p14:tracePt t="16150" x="7278688" y="2995613"/>
          <p14:tracePt t="16156" x="7288213" y="2995613"/>
          <p14:tracePt t="16160" x="7305675" y="2986088"/>
          <p14:tracePt t="16166" x="7324725" y="2986088"/>
          <p14:tracePt t="16176" x="7342188" y="2986088"/>
          <p14:tracePt t="16182" x="7351713" y="2986088"/>
          <p14:tracePt t="16190" x="7370763" y="2986088"/>
          <p14:tracePt t="16197" x="7378700" y="2986088"/>
          <p14:tracePt t="16200" x="7397750" y="2986088"/>
          <p14:tracePt t="16207" x="7407275" y="2986088"/>
          <p14:tracePt t="16210" x="7424738" y="3005138"/>
          <p14:tracePt t="16216" x="7443788" y="3013075"/>
          <p14:tracePt t="16222" x="7470775" y="3041650"/>
          <p14:tracePt t="16226" x="7488238" y="3059113"/>
          <p14:tracePt t="16232" x="7507288" y="3078163"/>
          <p14:tracePt t="16236" x="7516813" y="3095625"/>
          <p14:tracePt t="16242" x="7543800" y="3114675"/>
          <p14:tracePt t="16246" x="7553325" y="3132138"/>
          <p14:tracePt t="16252" x="7570788" y="3151188"/>
          <p14:tracePt t="16256" x="7580313" y="3187700"/>
          <p14:tracePt t="16264" x="7589838" y="3187700"/>
          <p14:tracePt t="16266" x="7597775" y="3205163"/>
          <p14:tracePt t="16272" x="7607300" y="3224213"/>
          <p14:tracePt t="16276" x="7607300" y="3241675"/>
          <p14:tracePt t="16282" x="7616825" y="3260725"/>
          <p14:tracePt t="16286" x="7616825" y="3268663"/>
          <p14:tracePt t="16292" x="7616825" y="3287713"/>
          <p14:tracePt t="16297" x="7616825" y="3305175"/>
          <p14:tracePt t="16302" x="7616825" y="3324225"/>
          <p14:tracePt t="16306" x="7616825" y="3333750"/>
          <p14:tracePt t="16315" x="7616825" y="3351213"/>
          <p14:tracePt t="16316" x="7616825" y="3360738"/>
          <p14:tracePt t="16326" x="7616825" y="3370263"/>
          <p14:tracePt t="16332" x="7607300" y="3387725"/>
          <p14:tracePt t="16336" x="7607300" y="3397250"/>
          <p14:tracePt t="16340" x="7607300" y="3406775"/>
          <p14:tracePt t="16347" x="7597775" y="3414713"/>
          <p14:tracePt t="16352" x="7589838" y="3424238"/>
          <p14:tracePt t="16363" x="7580313" y="3433763"/>
          <p14:tracePt t="16366" x="7570788" y="3443288"/>
          <p14:tracePt t="16376" x="7561263" y="3451225"/>
          <p14:tracePt t="16392" x="7553325" y="3460750"/>
          <p14:tracePt t="16398" x="7553325" y="3470275"/>
          <p14:tracePt t="16414" x="7543800" y="3470275"/>
          <p14:tracePt t="16488" x="7534275" y="3470275"/>
          <p14:tracePt t="16492" x="7524750" y="3460750"/>
          <p14:tracePt t="16509" x="7516813" y="3460750"/>
          <p14:tracePt t="16518" x="7507288" y="3451225"/>
          <p14:tracePt t="16538" x="7507288" y="3443288"/>
          <p14:tracePt t="16598" x="7507288" y="3433763"/>
          <p14:tracePt t="16801" x="7497763" y="3433763"/>
          <p14:tracePt t="16806" x="7488238" y="3433763"/>
          <p14:tracePt t="16810" x="7480300" y="3443288"/>
          <p14:tracePt t="16815" x="7480300" y="3451225"/>
          <p14:tracePt t="16820" x="7470775" y="3451225"/>
          <p14:tracePt t="16826" x="7451725" y="3460750"/>
          <p14:tracePt t="16832" x="7443788" y="3470275"/>
          <p14:tracePt t="16836" x="7434263" y="3470275"/>
          <p14:tracePt t="16840" x="7434263" y="3479800"/>
          <p14:tracePt t="16846" x="7424738" y="3479800"/>
          <p14:tracePt t="16850" x="7415213" y="3487738"/>
          <p14:tracePt t="16856" x="7407275" y="3487738"/>
          <p14:tracePt t="16860" x="7388225" y="3487738"/>
          <p14:tracePt t="16866" x="7388225" y="3497263"/>
          <p14:tracePt t="16870" x="7370763" y="3497263"/>
          <p14:tracePt t="16876" x="7370763" y="3506788"/>
          <p14:tracePt t="16882" x="7361238" y="3506788"/>
          <p14:tracePt t="16913" x="7351713" y="3506788"/>
          <p14:tracePt t="16926" x="7342188" y="3506788"/>
          <p14:tracePt t="16936" x="7334250" y="3506788"/>
          <p14:tracePt t="16952" x="7324725" y="3506788"/>
          <p14:tracePt t="16957" x="7315200" y="3506788"/>
          <p14:tracePt t="16966" x="7305675" y="3506788"/>
          <p14:tracePt t="16972" x="7288213" y="3506788"/>
          <p14:tracePt t="16982" x="7269163" y="3497263"/>
          <p14:tracePt t="16986" x="7251700" y="3487738"/>
          <p14:tracePt t="16992" x="7232650" y="3479800"/>
          <p14:tracePt t="16997" x="7223125" y="3470275"/>
          <p14:tracePt t="17002" x="7215188" y="3460750"/>
          <p14:tracePt t="17006" x="7196138" y="3451225"/>
          <p14:tracePt t="17014" x="7186613" y="3451225"/>
          <p14:tracePt t="17016" x="7169150" y="3433763"/>
          <p14:tracePt t="17022" x="7169150" y="3424238"/>
          <p14:tracePt t="17026" x="7150100" y="3406775"/>
          <p14:tracePt t="17038" x="7132638" y="3378200"/>
          <p14:tracePt t="17042" x="7123113" y="3360738"/>
          <p14:tracePt t="17047" x="7113588" y="3341688"/>
          <p14:tracePt t="17052" x="7113588" y="3324225"/>
          <p14:tracePt t="17058" x="7105650" y="3305175"/>
          <p14:tracePt t="17063" x="7105650" y="3287713"/>
          <p14:tracePt t="17068" x="7096125" y="3268663"/>
          <p14:tracePt t="17072" x="7096125" y="3260725"/>
          <p14:tracePt t="17080" x="7096125" y="3251200"/>
          <p14:tracePt t="17082" x="7096125" y="3232150"/>
          <p14:tracePt t="17088" x="7096125" y="3214688"/>
          <p14:tracePt t="17092" x="7096125" y="3195638"/>
          <p14:tracePt t="17098" x="7096125" y="3187700"/>
          <p14:tracePt t="17102" x="7096125" y="3178175"/>
          <p14:tracePt t="17108" x="7096125" y="3168650"/>
          <p14:tracePt t="17116" x="7105650" y="3159125"/>
          <p14:tracePt t="17118" x="7105650" y="3151188"/>
          <p14:tracePt t="17122" x="7113588" y="3141663"/>
          <p14:tracePt t="17131" x="7113588" y="3132138"/>
          <p14:tracePt t="17132" x="7132638" y="3122613"/>
          <p14:tracePt t="17138" x="7142163" y="3114675"/>
          <p14:tracePt t="17148" x="7159625" y="3105150"/>
          <p14:tracePt t="17154" x="7196138" y="3095625"/>
          <p14:tracePt t="17158" x="7215188" y="3095625"/>
          <p14:tracePt t="17164" x="7232650" y="3086100"/>
          <p14:tracePt t="17168" x="7259638" y="3086100"/>
          <p14:tracePt t="17174" x="7296150" y="3068638"/>
          <p14:tracePt t="17180" x="7342188" y="3068638"/>
          <p14:tracePt t="17184" x="7370763" y="3068638"/>
          <p14:tracePt t="17188" x="7415213" y="3068638"/>
          <p14:tracePt t="17194" x="7451725" y="3068638"/>
          <p14:tracePt t="17198" x="7497763" y="3068638"/>
          <p14:tracePt t="17204" x="7534275" y="3068638"/>
          <p14:tracePt t="17208" x="7561263" y="3086100"/>
          <p14:tracePt t="17215" x="7607300" y="3105150"/>
          <p14:tracePt t="17218" x="7626350" y="3114675"/>
          <p14:tracePt t="17224" x="7662863" y="3151188"/>
          <p14:tracePt t="17230" x="7689850" y="3168650"/>
          <p14:tracePt t="17234" x="7707313" y="3214688"/>
          <p14:tracePt t="17240" x="7735888" y="3241675"/>
          <p14:tracePt t="17244" x="7753350" y="3287713"/>
          <p14:tracePt t="17249" x="7762875" y="3360738"/>
          <p14:tracePt t="17254" x="7789863" y="3406775"/>
          <p14:tracePt t="17258" x="7789863" y="3460750"/>
          <p14:tracePt t="17266" x="7789863" y="3516313"/>
          <p14:tracePt t="17270" x="7789863" y="3597275"/>
          <p14:tracePt t="17274" x="7789863" y="3652838"/>
          <p14:tracePt t="17280" x="7772400" y="3698875"/>
          <p14:tracePt t="17284" x="7762875" y="3735388"/>
          <p14:tracePt t="17290" x="7726363" y="3789363"/>
          <p14:tracePt t="17295" x="7707313" y="3808413"/>
          <p14:tracePt t="17300" x="7680325" y="3816350"/>
          <p14:tracePt t="17304" x="7653338" y="3835400"/>
          <p14:tracePt t="17310" x="7607300" y="3835400"/>
          <p14:tracePt t="17316" x="7553325" y="3835400"/>
          <p14:tracePt t="17320" x="7461250" y="3835400"/>
          <p14:tracePt t="17324" x="7370763" y="3816350"/>
          <p14:tracePt t="17332" x="7251700" y="3771900"/>
          <p14:tracePt t="17334" x="7096125" y="3716338"/>
          <p14:tracePt t="17340" x="6923088" y="3597275"/>
          <p14:tracePt t="17345" x="6740525" y="3506788"/>
          <p14:tracePt t="17350" x="6594475" y="3424238"/>
          <p14:tracePt t="17354" x="6410325" y="3314700"/>
          <p14:tracePt t="17360" x="6273800" y="3187700"/>
          <p14:tracePt t="17366" x="6137275" y="3105150"/>
          <p14:tracePt t="17370" x="6018213" y="3032125"/>
          <p14:tracePt t="17374" x="5954713" y="2959100"/>
          <p14:tracePt t="17382" x="5872163" y="2876550"/>
          <p14:tracePt t="17384" x="5818188" y="2794000"/>
          <p14:tracePt t="17390" x="5772150" y="2730500"/>
          <p14:tracePt t="17395" x="5762625" y="2667000"/>
          <p14:tracePt t="17400" x="5762625" y="2630488"/>
          <p14:tracePt t="17406" x="5762625" y="2574925"/>
          <p14:tracePt t="17410" x="5789613" y="2528888"/>
          <p14:tracePt t="17416" x="5835650" y="2492375"/>
          <p14:tracePt t="17420" x="5881688" y="2455863"/>
          <p14:tracePt t="17426" x="5927725" y="2428875"/>
          <p14:tracePt t="17432" x="6027738" y="2392363"/>
          <p14:tracePt t="17436" x="6110288" y="2365375"/>
          <p14:tracePt t="17440" x="6200775" y="2346325"/>
          <p14:tracePt t="17447" x="6292850" y="2346325"/>
          <p14:tracePt t="17450" x="6438900" y="2346325"/>
          <p14:tracePt t="17456" x="6565900" y="2346325"/>
          <p14:tracePt t="17460" x="6694488" y="2346325"/>
          <p14:tracePt t="17466" x="6840538" y="2374900"/>
          <p14:tracePt t="17470" x="7013575" y="2401888"/>
          <p14:tracePt t="17476" x="7178675" y="2465388"/>
          <p14:tracePt t="17482" x="7324725" y="2511425"/>
          <p14:tracePt t="17486" x="7524750" y="2584450"/>
          <p14:tracePt t="17490" x="7670800" y="2647950"/>
          <p14:tracePt t="17498" x="7826375" y="2720975"/>
          <p14:tracePt t="17502" x="7981950" y="2813050"/>
          <p14:tracePt t="17506" x="8137525" y="2922588"/>
          <p14:tracePt t="17510" x="8247063" y="2995613"/>
          <p14:tracePt t="17516" x="8366125" y="3086100"/>
          <p14:tracePt t="17522" x="8475663" y="3178175"/>
          <p14:tracePt t="17526" x="8556625" y="3260725"/>
          <p14:tracePt t="17532" x="8612188" y="3360738"/>
          <p14:tracePt t="17536" x="8648700" y="3424238"/>
          <p14:tracePt t="17542" x="8675688" y="3487738"/>
          <p14:tracePt t="17549" x="8685213" y="3543300"/>
          <p14:tracePt t="17552" x="8685213" y="3589338"/>
          <p14:tracePt t="17556" x="8685213" y="3597275"/>
          <p14:tracePt t="17564" x="8685213" y="3633788"/>
          <p14:tracePt t="17566" x="8666163" y="3662363"/>
          <p14:tracePt t="17572" x="8629650" y="3698875"/>
          <p14:tracePt t="17576" x="8585200" y="3716338"/>
          <p14:tracePt t="17582" x="8539163" y="3743325"/>
          <p14:tracePt t="17586" x="8483600" y="3762375"/>
          <p14:tracePt t="17592" x="8383588" y="3779838"/>
          <p14:tracePt t="17597" x="8293100" y="3808413"/>
          <p14:tracePt t="17602" x="8201025" y="3808413"/>
          <p14:tracePt t="17608" x="8091488" y="3808413"/>
          <p14:tracePt t="17614" x="7962900" y="3808413"/>
          <p14:tracePt t="17616" x="7816850" y="3808413"/>
          <p14:tracePt t="17622" x="7680325" y="3789363"/>
          <p14:tracePt t="17626" x="7553325" y="3743325"/>
          <p14:tracePt t="17632" x="7407275" y="3706813"/>
          <p14:tracePt t="17638" x="7251700" y="3670300"/>
          <p14:tracePt t="17642" x="7142163" y="3606800"/>
          <p14:tracePt t="17649" x="7004050" y="3579813"/>
          <p14:tracePt t="17652" x="6886575" y="3524250"/>
          <p14:tracePt t="17658" x="6794500" y="3479800"/>
          <p14:tracePt t="17664" x="6694488" y="3433763"/>
          <p14:tracePt t="17668" x="6630988" y="3397250"/>
          <p14:tracePt t="17673" x="6584950" y="3360738"/>
          <p14:tracePt t="17680" x="6548438" y="3341688"/>
          <p14:tracePt t="17682" x="6521450" y="3324225"/>
          <p14:tracePt t="17688" x="6511925" y="3297238"/>
          <p14:tracePt t="17692" x="6502400" y="3260725"/>
          <p14:tracePt t="17699" x="6502400" y="3241675"/>
          <p14:tracePt t="17702" x="6502400" y="3214688"/>
          <p14:tracePt t="17708" x="6502400" y="3178175"/>
          <p14:tracePt t="17714" x="6502400" y="3141663"/>
          <p14:tracePt t="17718" x="6511925" y="3105150"/>
          <p14:tracePt t="17724" x="6548438" y="3049588"/>
          <p14:tracePt t="17731" x="6584950" y="2986088"/>
          <p14:tracePt t="17734" x="6621463" y="2940050"/>
          <p14:tracePt t="17738" x="6667500" y="2922588"/>
          <p14:tracePt t="17742" x="6731000" y="2886075"/>
          <p14:tracePt t="17748" x="6777038" y="2849563"/>
          <p14:tracePt t="17754" x="6840538" y="2803525"/>
          <p14:tracePt t="17758" x="6894513" y="2776538"/>
          <p14:tracePt t="17766" x="6931025" y="2757488"/>
          <p14:tracePt t="17768" x="6977063" y="2740025"/>
          <p14:tracePt t="17774" x="7023100" y="2730500"/>
          <p14:tracePt t="17780" x="7059613" y="2730500"/>
          <p14:tracePt t="17784" x="7105650" y="2730500"/>
          <p14:tracePt t="17788" x="7132638" y="2730500"/>
          <p14:tracePt t="17794" x="7150100" y="2730500"/>
          <p14:tracePt t="17798" x="7178675" y="2730500"/>
          <p14:tracePt t="17804" x="7196138" y="2747963"/>
          <p14:tracePt t="17808" x="7215188" y="2757488"/>
          <p14:tracePt t="17815" x="7232650" y="2784475"/>
          <p14:tracePt t="17818" x="7251700" y="2813050"/>
          <p14:tracePt t="17824" x="7259638" y="2867025"/>
          <p14:tracePt t="17830" x="7278688" y="2913063"/>
          <p14:tracePt t="17834" x="7296150" y="3005138"/>
          <p14:tracePt t="17840" x="7305675" y="3095625"/>
          <p14:tracePt t="17844" x="7305675" y="3205163"/>
          <p14:tracePt t="17850" x="7305675" y="3297238"/>
          <p14:tracePt t="17854" x="7324725" y="3397250"/>
          <p14:tracePt t="17858" x="7324725" y="3487738"/>
          <p14:tracePt t="17865" x="7324725" y="3543300"/>
          <p14:tracePt t="17870" x="7324725" y="3616325"/>
          <p14:tracePt t="17874" x="7305675" y="3662363"/>
          <p14:tracePt t="17882" x="7288213" y="3706813"/>
          <p14:tracePt t="17884" x="7278688" y="3725863"/>
          <p14:tracePt t="17891" x="7259638" y="3752850"/>
          <p14:tracePt t="17900" x="7242175" y="3752850"/>
          <p14:tracePt t="17904" x="7232650" y="3752850"/>
          <p14:tracePt t="17910" x="7223125" y="3752850"/>
          <p14:tracePt t="17914" x="7215188" y="3752850"/>
          <p14:tracePt t="17920" x="7205663" y="3752850"/>
          <p14:tracePt t="17924" x="7186613" y="3716338"/>
          <p14:tracePt t="17931" x="7169150" y="3698875"/>
          <p14:tracePt t="17934" x="7142163" y="3643313"/>
          <p14:tracePt t="17940" x="7123113" y="3606800"/>
          <p14:tracePt t="17944" x="7096125" y="3543300"/>
          <p14:tracePt t="17950" x="7050088" y="3487738"/>
          <p14:tracePt t="17954" x="7040563" y="3443288"/>
          <p14:tracePt t="17960" x="7013575" y="3387725"/>
          <p14:tracePt t="17966" x="6996113" y="3341688"/>
          <p14:tracePt t="17970" x="6967538" y="3297238"/>
          <p14:tracePt t="17974" x="6959600" y="3260725"/>
          <p14:tracePt t="17982" x="6950075" y="3232150"/>
          <p14:tracePt t="17986" x="6940550" y="3205163"/>
          <p14:tracePt t="17990" x="6940550" y="3159125"/>
          <p14:tracePt t="17999" x="6931025" y="3141663"/>
          <p14:tracePt t="18000" x="6931025" y="3114675"/>
          <p14:tracePt t="18006" x="6931025" y="3095625"/>
          <p14:tracePt t="18010" x="6931025" y="3078163"/>
          <p14:tracePt t="18016" x="6940550" y="3068638"/>
          <p14:tracePt t="18020" x="6950075" y="3059113"/>
          <p14:tracePt t="18026" x="6959600" y="3059113"/>
          <p14:tracePt t="18031" x="6967538" y="3059113"/>
          <p14:tracePt t="18036" x="6986588" y="3049588"/>
          <p14:tracePt t="18040" x="7004050" y="3049588"/>
          <p14:tracePt t="18047" x="7040563" y="3049588"/>
          <p14:tracePt t="18052" x="7069138" y="3049588"/>
          <p14:tracePt t="18056" x="7113588" y="3059113"/>
          <p14:tracePt t="18060" x="7169150" y="3068638"/>
          <p14:tracePt t="18066" x="7215188" y="3095625"/>
          <p14:tracePt t="18070" x="7278688" y="3114675"/>
          <p14:tracePt t="18076" x="7361238" y="3168650"/>
          <p14:tracePt t="18082" x="7424738" y="3214688"/>
          <p14:tracePt t="18086" x="7488238" y="3251200"/>
          <p14:tracePt t="18090" x="7534275" y="3287713"/>
          <p14:tracePt t="18098" x="7597775" y="3324225"/>
          <p14:tracePt t="18102" x="7653338" y="3370263"/>
          <p14:tracePt t="18106" x="7680325" y="3406775"/>
          <p14:tracePt t="18116" x="7707313" y="3479800"/>
          <p14:tracePt t="18122" x="7716838" y="3506788"/>
          <p14:tracePt t="18126" x="7735888" y="3524250"/>
          <p14:tracePt t="18133" x="7735888" y="3552825"/>
          <p14:tracePt t="18136" x="7735888" y="3570288"/>
          <p14:tracePt t="18142" x="7735888" y="3589338"/>
          <p14:tracePt t="18148" x="7735888" y="3597275"/>
          <p14:tracePt t="18152" x="7716838" y="3616325"/>
          <p14:tracePt t="18156" x="7689850" y="3633788"/>
          <p14:tracePt t="18164" x="7662863" y="3643313"/>
          <p14:tracePt t="18168" x="7634288" y="3652838"/>
          <p14:tracePt t="18172" x="7589838" y="3652838"/>
          <p14:tracePt t="18176" x="7553325" y="3652838"/>
          <p14:tracePt t="18182" x="7497763" y="3652838"/>
          <p14:tracePt t="18186" x="7443788" y="3652838"/>
          <p14:tracePt t="18192" x="7370763" y="3616325"/>
          <p14:tracePt t="18199" x="7296150" y="3570288"/>
          <p14:tracePt t="18202" x="7215188" y="3533775"/>
          <p14:tracePt t="18206" x="7132638" y="3479800"/>
          <p14:tracePt t="18214" x="7069138" y="3424238"/>
          <p14:tracePt t="18218" x="6967538" y="3397250"/>
          <p14:tracePt t="18222" x="6923088" y="3360738"/>
          <p14:tracePt t="18230" x="6877050" y="3324225"/>
          <p14:tracePt t="18233" x="6840538" y="3297238"/>
          <p14:tracePt t="18238" x="6794500" y="3268663"/>
          <p14:tracePt t="18242" x="6767513" y="3251200"/>
          <p14:tracePt t="18248" x="6748463" y="3232150"/>
          <p14:tracePt t="18252" x="6740525" y="3214688"/>
          <p14:tracePt t="18258" x="6731000" y="3205163"/>
          <p14:tracePt t="18264" x="6731000" y="3195638"/>
          <p14:tracePt t="18272" x="6731000" y="3178175"/>
          <p14:tracePt t="18281" x="6731000" y="3168650"/>
          <p14:tracePt t="18288" x="6731000" y="3151188"/>
          <p14:tracePt t="18294" x="6740525" y="3141663"/>
          <p14:tracePt t="18298" x="6767513" y="3132138"/>
          <p14:tracePt t="18302" x="6784975" y="3122613"/>
          <p14:tracePt t="18308" x="6813550" y="3114675"/>
          <p14:tracePt t="18315" x="6858000" y="3114675"/>
          <p14:tracePt t="18318" x="6886575" y="3114675"/>
          <p14:tracePt t="18324" x="6931025" y="3114675"/>
          <p14:tracePt t="18330" x="6967538" y="3114675"/>
          <p14:tracePt t="18334" x="7013575" y="3114675"/>
          <p14:tracePt t="18338" x="7050088" y="3114675"/>
          <p14:tracePt t="18344" x="7096125" y="3122613"/>
          <p14:tracePt t="18348" x="7159625" y="3151188"/>
          <p14:tracePt t="18354" x="7196138" y="3159125"/>
          <p14:tracePt t="18358" x="7232650" y="3178175"/>
          <p14:tracePt t="18365" x="7259638" y="3195638"/>
          <p14:tracePt t="18368" x="7288213" y="3205163"/>
          <p14:tracePt t="18374" x="7305675" y="3214688"/>
          <p14:tracePt t="18380" x="7324725" y="3224213"/>
          <p14:tracePt t="18384" x="7342188" y="3232150"/>
          <p14:tracePt t="18394" x="7351713" y="3232150"/>
          <p14:tracePt t="18398" x="7351713" y="3241675"/>
          <p14:tracePt t="18404" x="7361238" y="3251200"/>
          <p14:tracePt t="18420" x="7361238" y="3260725"/>
          <p14:tracePt t="18431" x="7361238" y="3268663"/>
          <p14:tracePt t="18454" x="7361238" y="3260725"/>
          <p14:tracePt t="18460" x="7351713" y="3241675"/>
          <p14:tracePt t="18465" x="7334250" y="3224213"/>
          <p14:tracePt t="18470" x="7324725" y="3214688"/>
          <p14:tracePt t="18474" x="7305675" y="3205163"/>
          <p14:tracePt t="18482" x="7296150" y="3205163"/>
          <p14:tracePt t="18490" x="7296150" y="3260725"/>
          <p14:tracePt t="18792" x="7296150" y="3251200"/>
          <p14:tracePt t="18798" x="7361238" y="3214688"/>
          <p14:tracePt t="18802" x="7397750" y="3187700"/>
          <p14:tracePt t="18808" x="7424738" y="3187700"/>
          <p14:tracePt t="18814" x="7470775" y="3178175"/>
          <p14:tracePt t="18818" x="7497763" y="3178175"/>
          <p14:tracePt t="18822" x="7524750" y="3178175"/>
          <p14:tracePt t="18831" x="7553325" y="3168650"/>
          <p14:tracePt t="18832" x="7597775" y="3168650"/>
          <p14:tracePt t="18838" x="7634288" y="3168650"/>
          <p14:tracePt t="18842" x="7680325" y="3151188"/>
          <p14:tracePt t="18849" x="7726363" y="3141663"/>
          <p14:tracePt t="18852" x="7772400" y="3114675"/>
          <p14:tracePt t="18858" x="7789863" y="3095625"/>
          <p14:tracePt t="18863" x="7808913" y="3078163"/>
          <p14:tracePt t="18868" x="7826375" y="3068638"/>
          <p14:tracePt t="18874" x="7826375" y="3049588"/>
          <p14:tracePt t="18879" x="7835900" y="3041650"/>
          <p14:tracePt t="18882" x="7835900" y="3022600"/>
          <p14:tracePt t="18888" x="7835900" y="3013075"/>
          <p14:tracePt t="18904" x="7826375" y="3005138"/>
          <p14:tracePt t="18915" x="7826375" y="2995613"/>
          <p14:tracePt t="18924" x="7826375" y="2986088"/>
          <p14:tracePt t="18938" x="7816850" y="2986088"/>
          <p14:tracePt t="19080" x="7808913" y="2986088"/>
          <p14:tracePt t="19084" x="7808913" y="2995613"/>
          <p14:tracePt t="19090" x="7799388" y="2995613"/>
          <p14:tracePt t="19106" x="7789863" y="2995613"/>
          <p14:tracePt t="19115" x="7789863" y="3005138"/>
          <p14:tracePt t="19462" x="7780338" y="3005138"/>
          <p14:tracePt t="20180" x="7772400" y="3005138"/>
          <p14:tracePt t="20184" x="7753350" y="3005138"/>
          <p14:tracePt t="20190" x="7735888" y="3005138"/>
          <p14:tracePt t="20197" x="7716838" y="2986088"/>
          <p14:tracePt t="20200" x="7699375" y="2976563"/>
          <p14:tracePt t="20204" x="7680325" y="2976563"/>
          <p14:tracePt t="20210" x="7662863" y="2968625"/>
          <p14:tracePt t="20215" x="7643813" y="2968625"/>
          <p14:tracePt t="20220" x="7616825" y="2959100"/>
          <p14:tracePt t="20224" x="7589838" y="2959100"/>
          <p14:tracePt t="20231" x="7570788" y="2959100"/>
          <p14:tracePt t="20234" x="7553325" y="2959100"/>
          <p14:tracePt t="20240" x="7524750" y="2959100"/>
          <p14:tracePt t="20247" x="7516813" y="2959100"/>
          <p14:tracePt t="20250" x="7507288" y="2959100"/>
          <p14:tracePt t="20254" x="7497763" y="2949575"/>
          <p14:tracePt t="20260" x="7488238" y="2949575"/>
          <p14:tracePt t="20270" x="7480300" y="2949575"/>
          <p14:tracePt t="20346" x="7470775" y="2940050"/>
          <p14:tracePt t="20356" x="7470775" y="2930525"/>
          <p14:tracePt t="20492" x="7470775" y="2922588"/>
          <p14:tracePt t="20764" x="7461250" y="2922588"/>
          <p14:tracePt t="20770" x="7461250" y="2913063"/>
          <p14:tracePt t="20790" x="7451725" y="2913063"/>
          <p14:tracePt t="20854" x="7451725" y="2903538"/>
          <p14:tracePt t="20890" x="7443788" y="2903538"/>
          <p14:tracePt t="20936" x="7434263" y="2903538"/>
          <p14:tracePt t="20940" x="7424738" y="2903538"/>
          <p14:tracePt t="20947" x="7407275" y="2903538"/>
          <p14:tracePt t="20956" x="7388225" y="2903538"/>
          <p14:tracePt t="20960" x="7370763" y="2903538"/>
          <p14:tracePt t="20966" x="7361238" y="2903538"/>
          <p14:tracePt t="20971" x="7334250" y="2903538"/>
          <p14:tracePt t="20976" x="7324725" y="2903538"/>
          <p14:tracePt t="20982" x="7305675" y="2903538"/>
          <p14:tracePt t="20986" x="7296150" y="2903538"/>
          <p14:tracePt t="20992" x="7259638" y="2903538"/>
          <p14:tracePt t="20997" x="7242175" y="2903538"/>
          <p14:tracePt t="21002" x="7215188" y="2903538"/>
          <p14:tracePt t="21006" x="7196138" y="2903538"/>
          <p14:tracePt t="21014" x="7169150" y="2903538"/>
          <p14:tracePt t="21016" x="7150100" y="2903538"/>
          <p14:tracePt t="21022" x="7123113" y="2903538"/>
          <p14:tracePt t="21026" x="7105650" y="2903538"/>
          <p14:tracePt t="21032" x="7086600" y="2903538"/>
          <p14:tracePt t="21036" x="7069138" y="2903538"/>
          <p14:tracePt t="21042" x="7050088" y="2903538"/>
          <p14:tracePt t="21048" x="7023100" y="2903538"/>
          <p14:tracePt t="21052" x="7004050" y="2903538"/>
          <p14:tracePt t="21056" x="6996113" y="2903538"/>
          <p14:tracePt t="21064" x="6986588" y="2903538"/>
          <p14:tracePt t="21068" x="6977063" y="2903538"/>
          <p14:tracePt t="21072" x="6967538" y="2903538"/>
          <p14:tracePt t="21076" x="6959600" y="2903538"/>
          <p14:tracePt t="21086" x="6950075" y="2903538"/>
          <p14:tracePt t="21092" x="6940550" y="2903538"/>
          <p14:tracePt t="21099" x="6931025" y="2903538"/>
          <p14:tracePt t="21102" x="6923088" y="2913063"/>
          <p14:tracePt t="21114" x="6913563" y="2930525"/>
          <p14:tracePt t="21132" x="6886575" y="2986088"/>
          <p14:tracePt t="21138" x="6877050" y="2986088"/>
          <p14:tracePt t="21142" x="6867525" y="3013075"/>
          <p14:tracePt t="21148" x="6867525" y="3022600"/>
          <p14:tracePt t="21152" x="6858000" y="3041650"/>
          <p14:tracePt t="21158" x="6858000" y="3049588"/>
          <p14:tracePt t="21164" x="6850063" y="3068638"/>
          <p14:tracePt t="21168" x="6850063" y="3078163"/>
          <p14:tracePt t="21172" x="6850063" y="3086100"/>
          <p14:tracePt t="21180" x="6850063" y="3105150"/>
          <p14:tracePt t="21182" x="6850063" y="3114675"/>
          <p14:tracePt t="21188" x="6850063" y="3132138"/>
          <p14:tracePt t="21198" x="6850063" y="3168650"/>
          <p14:tracePt t="21208" x="6850063" y="3187700"/>
          <p14:tracePt t="21214" x="6850063" y="3195638"/>
          <p14:tracePt t="21218" x="6850063" y="3205163"/>
          <p14:tracePt t="21224" x="6850063" y="3224213"/>
          <p14:tracePt t="21230" x="6850063" y="3232150"/>
          <p14:tracePt t="21234" x="6850063" y="3251200"/>
          <p14:tracePt t="21238" x="6850063" y="3268663"/>
          <p14:tracePt t="21247" x="6850063" y="3287713"/>
          <p14:tracePt t="21248" x="6850063" y="3305175"/>
          <p14:tracePt t="21254" x="6858000" y="3324225"/>
          <p14:tracePt t="21258" x="6867525" y="3341688"/>
          <p14:tracePt t="21264" x="6867525" y="3370263"/>
          <p14:tracePt t="21268" x="6886575" y="3397250"/>
          <p14:tracePt t="21274" x="6904038" y="3433763"/>
          <p14:tracePt t="21281" x="6913563" y="3460750"/>
          <p14:tracePt t="21284" x="6923088" y="3479800"/>
          <p14:tracePt t="21288" x="6931025" y="3524250"/>
          <p14:tracePt t="21296" x="6940550" y="3543300"/>
          <p14:tracePt t="21298" x="6959600" y="3570288"/>
          <p14:tracePt t="21304" x="6967538" y="3589338"/>
          <p14:tracePt t="21310" x="6977063" y="3597275"/>
          <p14:tracePt t="21314" x="6986588" y="3616325"/>
          <p14:tracePt t="21318" x="6996113" y="3625850"/>
          <p14:tracePt t="21324" x="7004050" y="3633788"/>
          <p14:tracePt t="21332" x="7023100" y="3643313"/>
          <p14:tracePt t="21334" x="7032625" y="3643313"/>
          <p14:tracePt t="21340" x="7032625" y="3652838"/>
          <p14:tracePt t="21346" x="7050088" y="3662363"/>
          <p14:tracePt t="21350" x="7059613" y="3662363"/>
          <p14:tracePt t="21354" x="7069138" y="3670300"/>
          <p14:tracePt t="21362" x="7077075" y="3679825"/>
          <p14:tracePt t="21364" x="7096125" y="3679825"/>
          <p14:tracePt t="21370" x="7096125" y="3689350"/>
          <p14:tracePt t="21374" x="7113588" y="3698875"/>
          <p14:tracePt t="21384" x="7132638" y="3706813"/>
          <p14:tracePt t="21390" x="7150100" y="3706813"/>
          <p14:tracePt t="21397" x="7169150" y="3716338"/>
          <p14:tracePt t="21400" x="7205663" y="3725863"/>
          <p14:tracePt t="21404" x="7223125" y="3725863"/>
          <p14:tracePt t="21410" x="7242175" y="3735388"/>
          <p14:tracePt t="21415" x="7251700" y="3735388"/>
          <p14:tracePt t="21420" x="7278688" y="3743325"/>
          <p14:tracePt t="21426" x="7305675" y="3743325"/>
          <p14:tracePt t="21431" x="7334250" y="3743325"/>
          <p14:tracePt t="21434" x="7361238" y="3743325"/>
          <p14:tracePt t="21440" x="7388225" y="3743325"/>
          <p14:tracePt t="21447" x="7407275" y="3743325"/>
          <p14:tracePt t="21450" x="7443788" y="3752850"/>
          <p14:tracePt t="21456" x="7470775" y="3752850"/>
          <p14:tracePt t="21462" x="7497763" y="3752850"/>
          <p14:tracePt t="21466" x="7524750" y="3752850"/>
          <p14:tracePt t="21470" x="7553325" y="3752850"/>
          <p14:tracePt t="21476" x="7570788" y="3752850"/>
          <p14:tracePt t="21481" x="7589838" y="3752850"/>
          <p14:tracePt t="21486" x="7607300" y="3752850"/>
          <p14:tracePt t="21490" x="7626350" y="3752850"/>
          <p14:tracePt t="21497" x="7643813" y="3752850"/>
          <p14:tracePt t="21500" x="7653338" y="3752850"/>
          <p14:tracePt t="21506" x="7662863" y="3735388"/>
          <p14:tracePt t="21510" x="7670800" y="3735388"/>
          <p14:tracePt t="21516" x="7680325" y="3725863"/>
          <p14:tracePt t="21520" x="7680325" y="3716338"/>
          <p14:tracePt t="21526" x="7689850" y="3698875"/>
          <p14:tracePt t="21531" x="7699375" y="3698875"/>
          <p14:tracePt t="21536" x="7699375" y="3670300"/>
          <p14:tracePt t="21542" x="7707313" y="3652838"/>
          <p14:tracePt t="21548" x="7716838" y="3633788"/>
          <p14:tracePt t="21550" x="7716838" y="3616325"/>
          <p14:tracePt t="21556" x="7716838" y="3589338"/>
          <p14:tracePt t="21564" x="7726363" y="3552825"/>
          <p14:tracePt t="21566" x="7726363" y="3524250"/>
          <p14:tracePt t="21572" x="7726363" y="3506788"/>
          <p14:tracePt t="21576" x="7726363" y="3487738"/>
          <p14:tracePt t="21582" x="7726363" y="3460750"/>
          <p14:tracePt t="21586" x="7716838" y="3443288"/>
          <p14:tracePt t="21592" x="7716838" y="3414713"/>
          <p14:tracePt t="21597" x="7707313" y="3397250"/>
          <p14:tracePt t="21603" x="7699375" y="3360738"/>
          <p14:tracePt t="21606" x="7680325" y="3333750"/>
          <p14:tracePt t="21614" x="7670800" y="3314700"/>
          <p14:tracePt t="21616" x="7653338" y="3297238"/>
          <p14:tracePt t="21622" x="7643813" y="3260725"/>
          <p14:tracePt t="21626" x="7616825" y="3241675"/>
          <p14:tracePt t="21632" x="7616825" y="3232150"/>
          <p14:tracePt t="21636" x="7597775" y="3232150"/>
          <p14:tracePt t="21642" x="7589838" y="3205163"/>
          <p14:tracePt t="21648" x="7570788" y="3205163"/>
          <p14:tracePt t="21652" x="7561263" y="3205163"/>
          <p14:tracePt t="21658" x="7553325" y="3195638"/>
          <p14:tracePt t="21664" x="7543800" y="3195638"/>
          <p14:tracePt t="21680" x="7534275" y="3195638"/>
          <p14:tracePt t="21704" x="7524750" y="3195638"/>
          <p14:tracePt t="21730" x="7516813" y="3195638"/>
          <p14:tracePt t="21734" x="7507288" y="3205163"/>
          <p14:tracePt t="21738" x="7497763" y="3205163"/>
          <p14:tracePt t="21750" x="7480300" y="3224213"/>
          <p14:tracePt t="21758" x="7461250" y="3251200"/>
          <p14:tracePt t="21768" x="7451725" y="3260725"/>
          <p14:tracePt t="21774" x="7443788" y="3268663"/>
          <p14:tracePt t="21781" x="7434263" y="3278188"/>
          <p14:tracePt t="21788" x="7434263" y="3297238"/>
          <p14:tracePt t="21800" x="7434263" y="3305175"/>
          <p14:tracePt t="21804" x="7424738" y="3305175"/>
          <p14:tracePt t="21820" x="7415213" y="3305175"/>
          <p14:tracePt t="22142" x="7407275" y="3305175"/>
          <p14:tracePt t="22158" x="7397750" y="3305175"/>
          <p14:tracePt t="22164" x="7388225" y="3305175"/>
          <p14:tracePt t="22168" x="7378700" y="3314700"/>
          <p14:tracePt t="22182" x="7370763" y="3314700"/>
          <p14:tracePt t="22192" x="7361238" y="3314700"/>
          <p14:tracePt t="22198" x="7351713" y="3314700"/>
          <p14:tracePt t="22202" x="7351713" y="3324225"/>
          <p14:tracePt t="22208" x="7334250" y="3324225"/>
          <p14:tracePt t="22218" x="7324725" y="3333750"/>
          <p14:tracePt t="22222" x="7315200" y="3333750"/>
          <p14:tracePt t="22245" x="7315200" y="3341688"/>
          <p14:tracePt t="22258" x="7305675" y="3341688"/>
          <p14:tracePt t="22284" x="7296150" y="3341688"/>
          <p14:tracePt t="22288" x="7296150" y="3351213"/>
          <p14:tracePt t="22330" x="7288213" y="3351213"/>
          <p14:tracePt t="22414" x="7278688" y="3351213"/>
          <p14:tracePt t="22520" x="7269163" y="3351213"/>
          <p14:tracePt t="22536" x="7259638" y="3351213"/>
          <p14:tracePt t="22547" x="7259638" y="3360738"/>
          <p14:tracePt t="22570" x="7251700" y="3360738"/>
          <p14:tracePt t="22582" x="7242175" y="3360738"/>
          <p14:tracePt t="22606" x="7232650" y="3360738"/>
          <p14:tracePt t="22632" x="7223125" y="3360738"/>
          <p14:tracePt t="22656" x="7223125" y="3370263"/>
          <p14:tracePt t="22762" x="7215188" y="3370263"/>
          <p14:tracePt t="23010" x="7205663" y="3370263"/>
          <p14:tracePt t="23024" x="7196138" y="3370263"/>
          <p14:tracePt t="23034" x="7196138" y="3378200"/>
          <p14:tracePt t="23040" x="7186613" y="3378200"/>
          <p14:tracePt t="23050" x="7178675" y="3378200"/>
          <p14:tracePt t="23061" x="7169150" y="3378200"/>
          <p14:tracePt t="23070" x="7159625" y="3378200"/>
          <p14:tracePt t="23100" x="7150100" y="3378200"/>
          <p14:tracePt t="23117" x="7142163" y="3378200"/>
          <p14:tracePt t="23140" x="7132638" y="3378200"/>
          <p14:tracePt t="23156" x="7123113" y="3387725"/>
          <p14:tracePt t="23182" x="7113588" y="3387725"/>
          <p14:tracePt t="23192" x="7105650" y="3387725"/>
          <p14:tracePt t="23213" x="7096125" y="3387725"/>
          <p14:tracePt t="23222" x="7086600" y="3387725"/>
          <p14:tracePt t="23226" x="7077075" y="3387725"/>
          <p14:tracePt t="23236" x="7069138" y="3387725"/>
          <p14:tracePt t="23247" x="7059613" y="3387725"/>
          <p14:tracePt t="23258" x="7050088" y="3387725"/>
          <p14:tracePt t="23283" x="7040563" y="3387725"/>
          <p14:tracePt t="23292" x="7032625" y="3387725"/>
          <p14:tracePt t="23302" x="7023100" y="3387725"/>
          <p14:tracePt t="23313" x="7013575" y="3387725"/>
          <p14:tracePt t="23322" x="6996113" y="3387725"/>
          <p14:tracePt t="23342" x="6986588" y="3387725"/>
          <p14:tracePt t="23348" x="6977063" y="3387725"/>
          <p14:tracePt t="23352" x="6959600" y="3387725"/>
          <p14:tracePt t="23364" x="6950075" y="3387725"/>
          <p14:tracePt t="23372" x="6940550" y="3387725"/>
          <p14:tracePt t="23418" x="6931025" y="3387725"/>
          <p14:tracePt t="23474" x="6931025" y="3378200"/>
          <p14:tracePt t="23481" x="6931025" y="3370263"/>
          <p14:tracePt t="23488" x="6940550" y="3360738"/>
          <p14:tracePt t="23495" x="6950075" y="3360738"/>
          <p14:tracePt t="23498" x="6959600" y="3351213"/>
          <p14:tracePt t="23504" x="6967538" y="3351213"/>
          <p14:tracePt t="23512" x="6977063" y="3341688"/>
          <p14:tracePt t="23514" x="6986588" y="3341688"/>
          <p14:tracePt t="23520" x="6986588" y="3333750"/>
          <p14:tracePt t="23524" x="7004050" y="3324225"/>
          <p14:tracePt t="23531" x="7013575" y="3324225"/>
          <p14:tracePt t="23534" x="7032625" y="3314700"/>
          <p14:tracePt t="23540" x="7040563" y="3305175"/>
          <p14:tracePt t="23545" x="7059613" y="3305175"/>
          <p14:tracePt t="23550" x="7069138" y="3297238"/>
          <p14:tracePt t="23563" x="7086600" y="3297238"/>
          <p14:tracePt t="23565" x="7096125" y="3278188"/>
          <p14:tracePt t="23574" x="7105650" y="3278188"/>
          <p14:tracePt t="23597" x="7113588" y="3278188"/>
          <p14:tracePt t="23610" x="7123113" y="3278188"/>
          <p14:tracePt t="23614" x="7132638" y="3278188"/>
          <p14:tracePt t="23624" x="7142163" y="3278188"/>
          <p14:tracePt t="23656" x="7150100" y="3268663"/>
          <p14:tracePt t="23666" x="7159625" y="3268663"/>
          <p14:tracePt t="23670" x="7169150" y="3268663"/>
          <p14:tracePt t="23681" x="7178675" y="3268663"/>
          <p14:tracePt t="23686" x="7186613" y="3268663"/>
          <p14:tracePt t="23697" x="7196138" y="3268663"/>
          <p14:tracePt t="23700" x="7196138" y="3260725"/>
          <p14:tracePt t="23706" x="7215188" y="3260725"/>
          <p14:tracePt t="23716" x="7223125" y="3251200"/>
          <p14:tracePt t="23726" x="7232650" y="3251200"/>
          <p14:tracePt t="23731" x="7242175" y="3251200"/>
          <p14:tracePt t="23763" x="7251700" y="3251200"/>
          <p14:tracePt t="23766" x="7259638" y="3251200"/>
          <p14:tracePt t="23813" x="7259638" y="3241675"/>
          <p14:tracePt t="23816" x="7269163" y="3241675"/>
          <p14:tracePt t="23822" x="7278688" y="3241675"/>
          <p14:tracePt t="23826" x="7288213" y="3241675"/>
          <p14:tracePt t="23832" x="7296150" y="3232150"/>
          <p14:tracePt t="23836" x="7305675" y="3232150"/>
          <p14:tracePt t="23847" x="7324725" y="3224213"/>
          <p14:tracePt t="23858" x="7342188" y="3214688"/>
          <p14:tracePt t="23864" x="7342188" y="3205163"/>
          <p14:tracePt t="23872" x="7351713" y="3205163"/>
          <p14:tracePt t="23879" x="7361238" y="3205163"/>
          <p14:tracePt t="23882" x="7370763" y="3205163"/>
          <p14:tracePt t="23888" x="7378700" y="3205163"/>
          <p14:tracePt t="23898" x="7388225" y="3205163"/>
          <p14:tracePt t="23902" x="7388225" y="3195638"/>
          <p14:tracePt t="23913" x="7397750" y="3195638"/>
          <p14:tracePt t="23952" x="7407275" y="3195638"/>
          <p14:tracePt t="23958" x="7415213" y="3195638"/>
          <p14:tracePt t="23974" x="7424738" y="3195638"/>
          <p14:tracePt t="23979" x="7434263" y="3195638"/>
          <p14:tracePt t="23996" x="7443788" y="3195638"/>
          <p14:tracePt t="23998" x="7451725" y="3195638"/>
          <p14:tracePt t="24008" x="7451725" y="3205163"/>
          <p14:tracePt t="24014" x="7461250" y="3205163"/>
          <p14:tracePt t="24018" x="7470775" y="3214688"/>
          <p14:tracePt t="24024" x="7480300" y="3214688"/>
          <p14:tracePt t="24029" x="7480300" y="3232150"/>
          <p14:tracePt t="24034" x="7488238" y="3241675"/>
          <p14:tracePt t="24038" x="7497763" y="3260725"/>
          <p14:tracePt t="24046" x="7507288" y="3268663"/>
          <p14:tracePt t="24048" x="7516813" y="3287713"/>
          <p14:tracePt t="24058" x="7524750" y="3305175"/>
          <p14:tracePt t="24064" x="7534275" y="3324225"/>
          <p14:tracePt t="24074" x="7534275" y="3333750"/>
          <p14:tracePt t="24080" x="7543800" y="3351213"/>
          <p14:tracePt t="24084" x="7543800" y="3360738"/>
          <p14:tracePt t="24090" x="7553325" y="3360738"/>
          <p14:tracePt t="24095" x="7553325" y="3370263"/>
          <p14:tracePt t="24115" x="7561263" y="3387725"/>
          <p14:tracePt t="24120" x="7561263" y="3397250"/>
          <p14:tracePt t="24124" x="7561263" y="3406775"/>
          <p14:tracePt t="24131" x="7561263" y="3414713"/>
          <p14:tracePt t="24134" x="7561263" y="3433763"/>
          <p14:tracePt t="24140" x="7561263" y="3451225"/>
          <p14:tracePt t="24146" x="7561263" y="3470275"/>
          <p14:tracePt t="24154" x="7561263" y="3487738"/>
          <p14:tracePt t="24162" x="7561263" y="3506788"/>
          <p14:tracePt t="24164" x="7553325" y="3524250"/>
          <p14:tracePt t="24170" x="7553325" y="3533775"/>
          <p14:tracePt t="24178" x="7543800" y="3552825"/>
          <p14:tracePt t="24184" x="7534275" y="3560763"/>
          <p14:tracePt t="24188" x="7534275" y="3570288"/>
          <p14:tracePt t="24196" x="7524750" y="3579813"/>
          <p14:tracePt t="24214" x="7516813" y="3579813"/>
          <p14:tracePt t="24245" x="7507288" y="3579813"/>
          <p14:tracePt t="24250" x="7497763" y="3579813"/>
          <p14:tracePt t="24254" x="7497763" y="3589338"/>
          <p14:tracePt t="24262" x="7488238" y="3597275"/>
          <p14:tracePt t="24264" x="7480300" y="3597275"/>
          <p14:tracePt t="24270" x="7461250" y="3597275"/>
          <p14:tracePt t="24274" x="7461250" y="3606800"/>
          <p14:tracePt t="24281" x="7451725" y="3606800"/>
          <p14:tracePt t="24290" x="7434263" y="3616325"/>
          <p14:tracePt t="24296" x="7415213" y="3616325"/>
          <p14:tracePt t="24300" x="7415213" y="3625850"/>
          <p14:tracePt t="24306" x="7407275" y="3625850"/>
          <p14:tracePt t="24312" x="7397750" y="3625850"/>
          <p14:tracePt t="24314" x="7388225" y="3625850"/>
          <p14:tracePt t="24320" x="7378700" y="3625850"/>
          <p14:tracePt t="24336" x="7370763" y="3625850"/>
          <p14:tracePt t="24340" x="7361238" y="3625850"/>
          <p14:tracePt t="24350" x="7351713" y="3625850"/>
          <p14:tracePt t="24356" x="7342188" y="3625850"/>
          <p14:tracePt t="24366" x="7334250" y="3625850"/>
          <p14:tracePt t="24370" x="7324725" y="3625850"/>
          <p14:tracePt t="24386" x="7315200" y="3625850"/>
          <p14:tracePt t="24390" x="7305675" y="3625850"/>
          <p14:tracePt t="24397" x="7296150" y="3625850"/>
          <p14:tracePt t="24400" x="7288213" y="3625850"/>
          <p14:tracePt t="24406" x="7278688" y="3625850"/>
          <p14:tracePt t="24413" x="7269163" y="3625850"/>
          <p14:tracePt t="24420" x="7259638" y="3625850"/>
          <p14:tracePt t="24426" x="7242175" y="3625850"/>
          <p14:tracePt t="24430" x="7232650" y="3625850"/>
          <p14:tracePt t="24436" x="7223125" y="3625850"/>
          <p14:tracePt t="24442" x="7215188" y="3625850"/>
          <p14:tracePt t="24452" x="7196138" y="3625850"/>
          <p14:tracePt t="24463" x="7178675" y="3625850"/>
          <p14:tracePt t="24467" x="7159625" y="3625850"/>
          <p14:tracePt t="24472" x="7150100" y="3625850"/>
          <p14:tracePt t="24476" x="7142163" y="3625850"/>
          <p14:tracePt t="24482" x="7123113" y="3616325"/>
          <p14:tracePt t="24486" x="7105650" y="3616325"/>
          <p14:tracePt t="24497" x="7077075" y="3606800"/>
          <p14:tracePt t="24502" x="7069138" y="3606800"/>
          <p14:tracePt t="24506" x="7050088" y="3606800"/>
          <p14:tracePt t="24518" x="7032625" y="3597275"/>
          <p14:tracePt t="24522" x="7023100" y="3589338"/>
          <p14:tracePt t="24526" x="7013575" y="3589338"/>
          <p14:tracePt t="24532" x="7004050" y="3579813"/>
          <p14:tracePt t="24542" x="6996113" y="3570288"/>
          <p14:tracePt t="24548" x="6996113" y="3560763"/>
          <p14:tracePt t="24563" x="6996113" y="3552825"/>
          <p14:tracePt t="24568" x="6996113" y="3533775"/>
          <p14:tracePt t="24572" x="6996113" y="3516313"/>
          <p14:tracePt t="24580" x="6986588" y="3497263"/>
          <p14:tracePt t="24582" x="6986588" y="3470275"/>
          <p14:tracePt t="24588" x="6986588" y="3451225"/>
          <p14:tracePt t="24592" x="6986588" y="3424238"/>
          <p14:tracePt t="24598" x="6996113" y="3387725"/>
          <p14:tracePt t="24602" x="7013575" y="3360738"/>
          <p14:tracePt t="24608" x="7023100" y="3314700"/>
          <p14:tracePt t="24614" x="7032625" y="3278188"/>
          <p14:tracePt t="24618" x="7040563" y="3214688"/>
          <p14:tracePt t="24622" x="7050088" y="3178175"/>
          <p14:tracePt t="24630" x="7059613" y="3132138"/>
          <p14:tracePt t="24632" x="7077075" y="3086100"/>
          <p14:tracePt t="24638" x="7096125" y="3041650"/>
          <p14:tracePt t="24642" x="7096125" y="3013075"/>
          <p14:tracePt t="24648" x="7113588" y="2986088"/>
          <p14:tracePt t="24652" x="7123113" y="2968625"/>
          <p14:tracePt t="24658" x="7132638" y="2949575"/>
          <p14:tracePt t="24664" x="7150100" y="2940050"/>
          <p14:tracePt t="24668" x="7150100" y="2922588"/>
          <p14:tracePt t="24674" x="7178675" y="2913063"/>
          <p14:tracePt t="24680" x="7186613" y="2913063"/>
          <p14:tracePt t="24684" x="7196138" y="2903538"/>
          <p14:tracePt t="24688" x="7223125" y="2894013"/>
          <p14:tracePt t="24696" x="7242175" y="2886075"/>
          <p14:tracePt t="24698" x="7259638" y="2886075"/>
          <p14:tracePt t="24704" x="7305675" y="2886075"/>
          <p14:tracePt t="24708" x="7334250" y="2886075"/>
          <p14:tracePt t="24714" x="7361238" y="2886075"/>
          <p14:tracePt t="24718" x="7407275" y="2886075"/>
          <p14:tracePt t="24724" x="7443788" y="2886075"/>
          <p14:tracePt t="24730" x="7470775" y="2886075"/>
          <p14:tracePt t="24734" x="7516813" y="2886075"/>
          <p14:tracePt t="24738" x="7561263" y="2894013"/>
          <p14:tracePt t="24745" x="7597775" y="2903538"/>
          <p14:tracePt t="24748" x="7643813" y="2930525"/>
          <p14:tracePt t="24754" x="7670800" y="2949575"/>
          <p14:tracePt t="24758" x="7707313" y="2968625"/>
          <p14:tracePt t="24764" x="7735888" y="2995613"/>
          <p14:tracePt t="24768" x="7753350" y="3013075"/>
          <p14:tracePt t="24774" x="7772400" y="3032125"/>
          <p14:tracePt t="24780" x="7799388" y="3059113"/>
          <p14:tracePt t="24784" x="7816850" y="3095625"/>
          <p14:tracePt t="24790" x="7826375" y="3114675"/>
          <p14:tracePt t="24795" x="7835900" y="3151188"/>
          <p14:tracePt t="24800" x="7835900" y="3178175"/>
          <p14:tracePt t="24804" x="7845425" y="3214688"/>
          <p14:tracePt t="24812" x="7845425" y="3241675"/>
          <p14:tracePt t="24814" x="7845425" y="3268663"/>
          <p14:tracePt t="24820" x="7845425" y="3297238"/>
          <p14:tracePt t="24824" x="7845425" y="3333750"/>
          <p14:tracePt t="24830" x="7845425" y="3360738"/>
          <p14:tracePt t="24834" x="7835900" y="3387725"/>
          <p14:tracePt t="24840" x="7826375" y="3406775"/>
          <p14:tracePt t="24846" x="7808913" y="3424238"/>
          <p14:tracePt t="24850" x="7789863" y="3460750"/>
          <p14:tracePt t="24854" x="7772400" y="3470275"/>
          <p14:tracePt t="24862" x="7743825" y="3479800"/>
          <p14:tracePt t="24864" x="7716838" y="3506788"/>
          <p14:tracePt t="24870" x="7689850" y="3516313"/>
          <p14:tracePt t="24874" x="7643813" y="3524250"/>
          <p14:tracePt t="24881" x="7607300" y="3543300"/>
          <p14:tracePt t="24884" x="7561263" y="3552825"/>
          <p14:tracePt t="24890" x="7497763" y="3560763"/>
          <p14:tracePt t="24898" x="7443788" y="3560763"/>
          <p14:tracePt t="24900" x="7370763" y="3560763"/>
          <p14:tracePt t="24906" x="7296150" y="3560763"/>
          <p14:tracePt t="24912" x="7251700" y="3560763"/>
          <p14:tracePt t="24916" x="7196138" y="3560763"/>
          <p14:tracePt t="24920" x="7142163" y="3560763"/>
          <p14:tracePt t="24926" x="7105650" y="3560763"/>
          <p14:tracePt t="24930" x="7077075" y="3560763"/>
          <p14:tracePt t="24936" x="7040563" y="3543300"/>
          <p14:tracePt t="24940" x="7013575" y="3533775"/>
          <p14:tracePt t="24947" x="6977063" y="3506788"/>
          <p14:tracePt t="24950" x="6950075" y="3479800"/>
          <p14:tracePt t="24956" x="6931025" y="3460750"/>
          <p14:tracePt t="24962" x="6913563" y="3424238"/>
          <p14:tracePt t="24967" x="6904038" y="3397250"/>
          <p14:tracePt t="24970" x="6886575" y="3351213"/>
          <p14:tracePt t="24976" x="6877050" y="3324225"/>
          <p14:tracePt t="24981" x="6867525" y="3297238"/>
          <p14:tracePt t="24986" x="6867525" y="3251200"/>
          <p14:tracePt t="24990" x="6867525" y="3214688"/>
          <p14:tracePt t="24997" x="6867525" y="3168650"/>
          <p14:tracePt t="25000" x="6867525" y="3132138"/>
          <p14:tracePt t="25006" x="6867525" y="3086100"/>
          <p14:tracePt t="25013" x="6867525" y="3049588"/>
          <p14:tracePt t="25017" x="6867525" y="2995613"/>
          <p14:tracePt t="25022" x="6886575" y="2949575"/>
          <p14:tracePt t="25026" x="6904038" y="2903538"/>
          <p14:tracePt t="25032" x="6913563" y="2857500"/>
          <p14:tracePt t="25036" x="6940550" y="2803525"/>
          <p14:tracePt t="25042" x="6959600" y="2767013"/>
          <p14:tracePt t="25046" x="6996113" y="2740025"/>
          <p14:tracePt t="25052" x="7013575" y="2703513"/>
          <p14:tracePt t="25056" x="7040563" y="2674938"/>
          <p14:tracePt t="25064" x="7069138" y="2657475"/>
          <p14:tracePt t="25066" x="7096125" y="2647950"/>
          <p14:tracePt t="25072" x="7123113" y="2630488"/>
          <p14:tracePt t="25076" x="7150100" y="2611438"/>
          <p14:tracePt t="25082" x="7196138" y="2593975"/>
          <p14:tracePt t="25086" x="7223125" y="2593975"/>
          <p14:tracePt t="25092" x="7251700" y="2584450"/>
          <p14:tracePt t="25096" x="7278688" y="2584450"/>
          <p14:tracePt t="25102" x="7305675" y="2584450"/>
          <p14:tracePt t="25106" x="7334250" y="2584450"/>
          <p14:tracePt t="25113" x="7361238" y="2584450"/>
          <p14:tracePt t="25117" x="7407275" y="2584450"/>
          <p14:tracePt t="25132" x="7507288" y="2630488"/>
          <p14:tracePt t="25138" x="7543800" y="2638425"/>
          <p14:tracePt t="25142" x="7561263" y="2657475"/>
          <p14:tracePt t="25148" x="7589838" y="2674938"/>
          <p14:tracePt t="25152" x="7616825" y="2684463"/>
          <p14:tracePt t="25158" x="7643813" y="2693988"/>
          <p14:tracePt t="25164" x="7662863" y="2711450"/>
          <p14:tracePt t="25168" x="7662863" y="2720975"/>
          <p14:tracePt t="25172" x="7689850" y="2757488"/>
          <p14:tracePt t="25180" x="7689850" y="2794000"/>
          <p14:tracePt t="25182" x="7689850" y="2830513"/>
          <p14:tracePt t="25188" x="7689850" y="2876550"/>
          <p14:tracePt t="25192" x="7670800" y="2913063"/>
          <p14:tracePt t="25198" x="7670800" y="2949575"/>
          <p14:tracePt t="25496" x="7680325" y="2949575"/>
          <p14:tracePt t="25500" x="7699375" y="2949575"/>
          <p14:tracePt t="25506" x="7753350" y="2930525"/>
          <p14:tracePt t="25512" x="7835900" y="2930525"/>
          <p14:tracePt t="25516" x="7926388" y="2903538"/>
          <p14:tracePt t="25520" x="8018463" y="2903538"/>
          <p14:tracePt t="25526" x="8128000" y="2903538"/>
          <p14:tracePt t="25531" x="8210550" y="2922588"/>
          <p14:tracePt t="25536" x="8301038" y="2949575"/>
          <p14:tracePt t="25540" x="8402638" y="2976563"/>
          <p14:tracePt t="25547" x="8512175" y="3022600"/>
          <p14:tracePt t="25550" x="8612188" y="3032125"/>
          <p14:tracePt t="25556" x="8739188" y="3059113"/>
          <p14:tracePt t="25562" x="8867775" y="3095625"/>
          <p14:tracePt t="25566" x="8986838" y="3095625"/>
          <p14:tracePt t="25572" x="9113838" y="3105150"/>
          <p14:tracePt t="25576" x="9259888" y="3132138"/>
          <p14:tracePt t="25581" x="9388475" y="3151188"/>
          <p14:tracePt t="25586" x="9534525" y="3168650"/>
          <p14:tracePt t="25590" x="9698038" y="3195638"/>
          <p14:tracePt t="25597" x="9836150" y="3205163"/>
          <p14:tracePt t="25602" x="9982200" y="3205163"/>
          <p14:tracePt t="25606" x="10109200" y="3241675"/>
          <p14:tracePt t="25613" x="10237788" y="3241675"/>
          <p14:tracePt t="25616" x="10347325" y="3241675"/>
          <p14:tracePt t="25622" x="10474325" y="3241675"/>
          <p14:tracePt t="25628" x="10547350" y="3241675"/>
          <p14:tracePt t="25632" x="10639425" y="3241675"/>
          <p14:tracePt t="25636" x="10731500" y="3241675"/>
          <p14:tracePt t="25642" x="10821988" y="3241675"/>
          <p14:tracePt t="25646" x="10914063" y="3241675"/>
          <p14:tracePt t="25652" x="10977563" y="3241675"/>
          <p14:tracePt t="25656" x="11050588" y="3241675"/>
          <p14:tracePt t="25663" x="11123613" y="3241675"/>
          <p14:tracePt t="25666" x="11177588" y="3241675"/>
          <p14:tracePt t="25672" x="11250613" y="3241675"/>
          <p14:tracePt t="25678" x="11306175" y="3241675"/>
          <p14:tracePt t="25682" x="11369675" y="3241675"/>
          <p14:tracePt t="25688" x="11406188" y="3241675"/>
          <p14:tracePt t="25692" x="11461750" y="3241675"/>
          <p14:tracePt t="25696" x="11515725" y="3241675"/>
          <p14:tracePt t="25702" x="11571288" y="3241675"/>
          <p14:tracePt t="25706" x="11617325" y="3224213"/>
          <p14:tracePt t="25713" x="11680825" y="3224213"/>
          <p14:tracePt t="25718" x="11717338" y="3214688"/>
          <p14:tracePt t="25722" x="11763375" y="3214688"/>
          <p14:tracePt t="25730" x="11790363" y="3214688"/>
          <p14:tracePt t="25732" x="11817350" y="3205163"/>
          <p14:tracePt t="25738" x="11863388" y="3195638"/>
          <p14:tracePt t="25742" x="11890375" y="3187700"/>
          <p14:tracePt t="25748" x="11909425" y="3187700"/>
          <p14:tracePt t="25752" x="11936413" y="3178175"/>
          <p14:tracePt t="25758" x="11945938" y="3178175"/>
          <p14:tracePt t="25763" x="11972925" y="3178175"/>
          <p14:tracePt t="25768" x="11990388" y="3178175"/>
          <p14:tracePt t="25773" x="12009438" y="3178175"/>
          <p14:tracePt t="25780" x="12026900" y="3178175"/>
          <p14:tracePt t="25782" x="12045950" y="3178175"/>
          <p14:tracePt t="25788" x="12063413" y="3178175"/>
          <p14:tracePt t="25792" x="12072938" y="3178175"/>
          <p14:tracePt t="25798" x="12091988" y="3178175"/>
          <p14:tracePt t="25804" x="12099925" y="3178175"/>
          <p14:tracePt t="25808" x="12118975" y="3168650"/>
          <p14:tracePt t="25814" x="12136438" y="3168650"/>
          <p14:tracePt t="25818" x="12145963" y="3168650"/>
          <p14:tracePt t="25834" x="12155488" y="3168650"/>
          <p14:tracePt t="25848" x="12155488" y="3159125"/>
          <p14:tracePt t="26014" x="12155488" y="3168650"/>
          <p14:tracePt t="26030" x="12165013" y="3178175"/>
          <p14:tracePt t="26034" x="12165013" y="3187700"/>
          <p14:tracePt t="26046" x="12172950" y="3195638"/>
          <p14:tracePt t="26050" x="12182475" y="3205163"/>
          <p14:tracePt t="27566" x="11936413" y="3808413"/>
          <p14:tracePt t="27570" x="11890375" y="3835400"/>
          <p14:tracePt t="27574" x="11817350" y="3844925"/>
          <p14:tracePt t="27582" x="11744325" y="3862388"/>
          <p14:tracePt t="27586" x="11680825" y="3871913"/>
          <p14:tracePt t="27590" x="11607800" y="3881438"/>
          <p14:tracePt t="27597" x="11534775" y="3881438"/>
          <p14:tracePt t="27600" x="11452225" y="3898900"/>
          <p14:tracePt t="27604" x="11379200" y="3908425"/>
          <p14:tracePt t="27615" x="11242675" y="3908425"/>
          <p14:tracePt t="27620" x="11169650" y="3927475"/>
          <p14:tracePt t="27624" x="11114088" y="3927475"/>
          <p14:tracePt t="27632" x="11041063" y="3927475"/>
          <p14:tracePt t="27641" x="10968038" y="3927475"/>
          <p14:tracePt t="27643" x="10885488" y="3927475"/>
          <p14:tracePt t="27644" x="10795000" y="3927475"/>
          <p14:tracePt t="27651" x="10721975" y="3927475"/>
          <p14:tracePt t="27657" x="10648950" y="3927475"/>
          <p14:tracePt t="27663" x="10556875" y="3927475"/>
          <p14:tracePt t="27666" x="10483850" y="3935413"/>
          <p14:tracePt t="27670" x="10383838" y="3935413"/>
          <p14:tracePt t="27679" x="10310813" y="3935413"/>
          <p14:tracePt t="27682" x="10237788" y="3935413"/>
          <p14:tracePt t="27687" x="10145713" y="3935413"/>
          <p14:tracePt t="27690" x="10055225" y="3935413"/>
          <p14:tracePt t="27698" x="9963150" y="3935413"/>
          <p14:tracePt t="27706" x="9853613" y="3944938"/>
          <p14:tracePt t="27708" x="9763125" y="3944938"/>
          <p14:tracePt t="27710" x="9625013" y="3963988"/>
          <p14:tracePt t="27716" x="9498013" y="3963988"/>
          <p14:tracePt t="27722" x="9351963" y="3963988"/>
          <p14:tracePt t="27732" x="9069388" y="3963988"/>
          <p14:tracePt t="27736" x="8885238" y="3963988"/>
          <p14:tracePt t="27740" x="8721725" y="3963988"/>
          <p14:tracePt t="27748" x="8556625" y="3963988"/>
          <p14:tracePt t="27753" x="8374063" y="3944938"/>
          <p14:tracePt t="27756" x="8210550" y="3944938"/>
          <p14:tracePt t="27763" x="8008938" y="3927475"/>
          <p14:tracePt t="27766" x="7808913" y="3908425"/>
          <p14:tracePt t="27770" x="7643813" y="3898900"/>
          <p14:tracePt t="27776" x="7461250" y="3862388"/>
          <p14:tracePt t="27783" x="7278688" y="3852863"/>
          <p14:tracePt t="27786" x="7113588" y="3816350"/>
          <p14:tracePt t="27792" x="6967538" y="3789363"/>
          <p14:tracePt t="27798" x="6831013" y="3779838"/>
          <p14:tracePt t="27805" x="6721475" y="3762375"/>
          <p14:tracePt t="27808" x="6648450" y="3762375"/>
          <p14:tracePt t="27814" x="6611938" y="3762375"/>
          <p14:tracePt t="27818" x="6594475" y="3762375"/>
          <p14:tracePt t="28100" x="6630988" y="3816350"/>
          <p14:tracePt t="28104" x="6630988" y="3825875"/>
          <p14:tracePt t="28108" x="6638925" y="3852863"/>
          <p14:tracePt t="28115" x="6648450" y="3871913"/>
          <p14:tracePt t="28119" x="6657975" y="3871913"/>
          <p14:tracePt t="28124" x="6675438" y="3889375"/>
          <p14:tracePt t="28133" x="6694488" y="3908425"/>
          <p14:tracePt t="28135" x="6704013" y="3944938"/>
          <p14:tracePt t="28140" x="6721475" y="3963988"/>
          <p14:tracePt t="28146" x="6731000" y="3981450"/>
          <p14:tracePt t="28152" x="6748463" y="4008438"/>
          <p14:tracePt t="28155" x="6757988" y="4044950"/>
          <p14:tracePt t="28162" x="6767513" y="4044950"/>
          <p14:tracePt t="28165" x="6777038" y="4064000"/>
          <p14:tracePt t="28170" x="6777038" y="4073525"/>
          <p14:tracePt t="28174" x="6784975" y="4090988"/>
          <p14:tracePt t="28182" x="6794500" y="4100513"/>
          <p14:tracePt t="28184" x="6804025" y="4100513"/>
          <p14:tracePt t="28196" x="6804025" y="4110038"/>
          <p14:tracePt t="28208" x="6804025" y="4117975"/>
          <p14:tracePt t="28233" x="6813550" y="4127500"/>
          <p14:tracePt t="28254" x="6813550" y="4137025"/>
          <p14:tracePt t="28260" x="6821488" y="4137025"/>
          <p14:tracePt t="28269" x="6821488" y="4146550"/>
          <p14:tracePt t="28277" x="6821488" y="4154488"/>
          <p14:tracePt t="28302" x="6821488" y="4164013"/>
          <p14:tracePt t="28319" x="6821488" y="4173538"/>
          <p14:tracePt t="28321" x="6831013" y="4173538"/>
          <p14:tracePt t="28372" x="6840538" y="4173538"/>
          <p14:tracePt t="28493" x="6840538" y="4183063"/>
          <p14:tracePt t="29064" x="6840538" y="4110038"/>
          <p14:tracePt t="29068" x="6840538" y="4064000"/>
          <p14:tracePt t="29072" x="6840538" y="4027488"/>
          <p14:tracePt t="29079" x="6840538" y="4000500"/>
          <p14:tracePt t="29082" x="6840538" y="3954463"/>
          <p14:tracePt t="29088" x="6840538" y="3917950"/>
          <p14:tracePt t="29092" x="6840538" y="3898900"/>
          <p14:tracePt t="29102" x="6840538" y="3871913"/>
          <p14:tracePt t="29104" x="6840538" y="3835400"/>
          <p14:tracePt t="29114" x="6831013" y="3789363"/>
          <p14:tracePt t="29120" x="6831013" y="3752850"/>
          <p14:tracePt t="29122" x="6831013" y="3716338"/>
          <p14:tracePt t="29129" x="6821488" y="3689350"/>
          <p14:tracePt t="29133" x="6821488" y="3662363"/>
          <p14:tracePt t="29138" x="6821488" y="3616325"/>
          <p14:tracePt t="29142" x="6821488" y="3589338"/>
          <p14:tracePt t="29150" x="6821488" y="3552825"/>
          <p14:tracePt t="29153" x="6821488" y="3533775"/>
          <p14:tracePt t="29158" x="6821488" y="3516313"/>
          <p14:tracePt t="29164" x="6821488" y="3497263"/>
          <p14:tracePt t="29168" x="6821488" y="3470275"/>
          <p14:tracePt t="29174" x="6821488" y="3460750"/>
          <p14:tracePt t="29181" x="6821488" y="3451225"/>
          <p14:tracePt t="29184" x="6821488" y="3443288"/>
          <p14:tracePt t="29188" x="6821488" y="3424238"/>
          <p14:tracePt t="29196" x="6821488" y="3406775"/>
          <p14:tracePt t="29202" x="6821488" y="3397250"/>
          <p14:tracePt t="29207" x="6821488" y="3378200"/>
          <p14:tracePt t="29208" x="6821488" y="3360738"/>
          <p14:tracePt t="29214" x="6821488" y="3341688"/>
          <p14:tracePt t="29220" x="6821488" y="3324225"/>
          <p14:tracePt t="29224" x="6821488" y="3305175"/>
          <p14:tracePt t="29230" x="6821488" y="3287713"/>
          <p14:tracePt t="29234" x="6821488" y="3278188"/>
          <p14:tracePt t="29238" x="6821488" y="3260725"/>
          <p14:tracePt t="29250" x="6821488" y="3251200"/>
          <p14:tracePt t="29263" x="6821488" y="3241675"/>
          <p14:tracePt t="29268" x="6821488" y="3232150"/>
          <p14:tracePt t="29324" x="6821488" y="3224213"/>
          <p14:tracePt t="29331" x="6831013" y="3224213"/>
          <p14:tracePt t="29334" x="6850063" y="3224213"/>
          <p14:tracePt t="29340" x="6867525" y="3214688"/>
          <p14:tracePt t="29346" x="6894513" y="3214688"/>
          <p14:tracePt t="29351" x="6923088" y="3205163"/>
          <p14:tracePt t="29354" x="6950075" y="3205163"/>
          <p14:tracePt t="29363" x="6996113" y="3205163"/>
          <p14:tracePt t="29364" x="7032625" y="3195638"/>
          <p14:tracePt t="29370" x="7096125" y="3187700"/>
          <p14:tracePt t="29374" x="7132638" y="3187700"/>
          <p14:tracePt t="29380" x="7196138" y="3168650"/>
          <p14:tracePt t="29384" x="7269163" y="3168650"/>
          <p14:tracePt t="29390" x="7305675" y="3168650"/>
          <p14:tracePt t="29394" x="7397750" y="3168650"/>
          <p14:tracePt t="29401" x="7451725" y="3168650"/>
          <p14:tracePt t="29408" x="7524750" y="3168650"/>
          <p14:tracePt t="29412" x="7616825" y="3168650"/>
          <p14:tracePt t="29417" x="7699375" y="3187700"/>
          <p14:tracePt t="29420" x="7772400" y="3205163"/>
          <p14:tracePt t="29429" x="7845425" y="3214688"/>
          <p14:tracePt t="29431" x="7926388" y="3224213"/>
          <p14:tracePt t="29436" x="7999413" y="3241675"/>
          <p14:tracePt t="29440" x="8064500" y="3260725"/>
          <p14:tracePt t="29446" x="8108950" y="3278188"/>
          <p14:tracePt t="29450" x="8154988" y="3297238"/>
          <p14:tracePt t="29456" x="8183563" y="3333750"/>
          <p14:tracePt t="29460" x="8210550" y="3351213"/>
          <p14:tracePt t="29466" x="8247063" y="3360738"/>
          <p14:tracePt t="29470" x="8264525" y="3378200"/>
          <p14:tracePt t="29478" x="8283575" y="3406775"/>
          <p14:tracePt t="29481" x="8283575" y="3443288"/>
          <p14:tracePt t="29486" x="8301038" y="3470275"/>
          <p14:tracePt t="29493" x="8310563" y="3516313"/>
          <p14:tracePt t="29496" x="8329613" y="3552825"/>
          <p14:tracePt t="29500" x="8329613" y="3597275"/>
          <p14:tracePt t="29506" x="8329613" y="3625850"/>
          <p14:tracePt t="29512" x="8337550" y="3670300"/>
          <p14:tracePt t="29517" x="8337550" y="3698875"/>
          <p14:tracePt t="29522" x="8337550" y="3752850"/>
          <p14:tracePt t="29529" x="8337550" y="3789363"/>
          <p14:tracePt t="29532" x="8337550" y="3835400"/>
          <p14:tracePt t="29536" x="8337550" y="3871913"/>
          <p14:tracePt t="29543" x="8320088" y="3917950"/>
          <p14:tracePt t="29546" x="8320088" y="3944938"/>
          <p14:tracePt t="29552" x="8320088" y="3963988"/>
          <p14:tracePt t="29556" x="8310563" y="3990975"/>
          <p14:tracePt t="29562" x="8310563" y="4008438"/>
          <p14:tracePt t="29572" x="8301038" y="4027488"/>
          <p14:tracePt t="29578" x="8301038" y="4037013"/>
          <p14:tracePt t="29582" x="8293100" y="4044950"/>
          <p14:tracePt t="29594" x="8293100" y="4054475"/>
          <p14:tracePt t="29598" x="8283575" y="4064000"/>
          <p14:tracePt t="29602" x="8283575" y="4073525"/>
          <p14:tracePt t="29606" x="8264525" y="4073525"/>
          <p14:tracePt t="29613" x="8264525" y="4090988"/>
          <p14:tracePt t="29618" x="8247063" y="4090988"/>
          <p14:tracePt t="29622" x="8228013" y="4100513"/>
          <p14:tracePt t="29629" x="8220075" y="4100513"/>
          <p14:tracePt t="29632" x="8191500" y="4110038"/>
          <p14:tracePt t="29636" x="8174038" y="4110038"/>
          <p14:tracePt t="29644" x="8147050" y="4117975"/>
          <p14:tracePt t="29648" x="8101013" y="4137025"/>
          <p14:tracePt t="29652" x="8072438" y="4146550"/>
          <p14:tracePt t="29658" x="8027988" y="4154488"/>
          <p14:tracePt t="29663" x="7999413" y="4154488"/>
          <p14:tracePt t="29668" x="7962900" y="4164013"/>
          <p14:tracePt t="29672" x="7918450" y="4164013"/>
          <p14:tracePt t="29680" x="7899400" y="4173538"/>
          <p14:tracePt t="29682" x="7872413" y="4173538"/>
          <p14:tracePt t="29688" x="7826375" y="4173538"/>
          <p14:tracePt t="29694" x="7789863" y="4173538"/>
          <p14:tracePt t="29698" x="7772400" y="4173538"/>
          <p14:tracePt t="29702" x="7743825" y="4173538"/>
          <p14:tracePt t="29708" x="7716838" y="4173538"/>
          <p14:tracePt t="29713" x="7699375" y="4173538"/>
          <p14:tracePt t="29718" x="7680325" y="4173538"/>
          <p14:tracePt t="29722" x="7653338" y="4173538"/>
          <p14:tracePt t="29729" x="7634288" y="4173538"/>
          <p14:tracePt t="29734" x="7616825" y="4173538"/>
          <p14:tracePt t="29738" x="7597775" y="4164013"/>
          <p14:tracePt t="29746" x="7561263" y="4127500"/>
          <p14:tracePt t="29748" x="7543800" y="4127500"/>
          <p14:tracePt t="29752" x="7516813" y="4110038"/>
          <p14:tracePt t="29758" x="7497763" y="4100513"/>
          <p14:tracePt t="29764" x="7461250" y="4081463"/>
          <p14:tracePt t="29768" x="7434263" y="4064000"/>
          <p14:tracePt t="29774" x="7407275" y="4054475"/>
          <p14:tracePt t="29780" x="7370763" y="4027488"/>
          <p14:tracePt t="29784" x="7342188" y="4008438"/>
          <p14:tracePt t="29788" x="7296150" y="3990975"/>
          <p14:tracePt t="29796" x="7278688" y="3981450"/>
          <p14:tracePt t="29798" x="7251700" y="3954463"/>
          <p14:tracePt t="29804" x="7215188" y="3935413"/>
          <p14:tracePt t="29808" x="7186613" y="3927475"/>
          <p14:tracePt t="29814" x="7159625" y="3908425"/>
          <p14:tracePt t="29818" x="7132638" y="3908425"/>
          <p14:tracePt t="29824" x="7105650" y="3889375"/>
          <p14:tracePt t="29830" x="7077075" y="3862388"/>
          <p14:tracePt t="29834" x="7059613" y="3852863"/>
          <p14:tracePt t="29838" x="7040563" y="3844925"/>
          <p14:tracePt t="29846" x="7032625" y="3825875"/>
          <p14:tracePt t="29850" x="7023100" y="3825875"/>
          <p14:tracePt t="29854" x="7013575" y="3808413"/>
          <p14:tracePt t="29860" x="7004050" y="3789363"/>
          <p14:tracePt t="29864" x="6996113" y="3771900"/>
          <p14:tracePt t="29870" x="6986588" y="3735388"/>
          <p14:tracePt t="29874" x="6986588" y="3698875"/>
          <p14:tracePt t="29880" x="6977063" y="3652838"/>
          <p14:tracePt t="29884" x="6977063" y="3616325"/>
          <p14:tracePt t="29890" x="6977063" y="3570288"/>
          <p14:tracePt t="29896" x="6977063" y="3516313"/>
          <p14:tracePt t="29900" x="6977063" y="3460750"/>
          <p14:tracePt t="29904" x="6977063" y="3433763"/>
          <p14:tracePt t="29910" x="6977063" y="3387725"/>
          <p14:tracePt t="29914" x="6977063" y="3351213"/>
          <p14:tracePt t="29920" x="6977063" y="3324225"/>
          <p14:tracePt t="29924" x="6977063" y="3287713"/>
          <p14:tracePt t="29930" x="6977063" y="3251200"/>
          <p14:tracePt t="29934" x="6977063" y="3232150"/>
          <p14:tracePt t="29940" x="6986588" y="3205163"/>
          <p14:tracePt t="29946" x="6996113" y="3187700"/>
          <p14:tracePt t="29950" x="7004050" y="3168650"/>
          <p14:tracePt t="29954" x="7013575" y="3132138"/>
          <p14:tracePt t="29961" x="7023100" y="3122613"/>
          <p14:tracePt t="29966" x="7032625" y="3114675"/>
          <p14:tracePt t="29970" x="7040563" y="3095625"/>
          <p14:tracePt t="29978" x="7050088" y="3086100"/>
          <p14:tracePt t="29980" x="7059613" y="3078163"/>
          <p14:tracePt t="29986" x="7069138" y="3068638"/>
          <p14:tracePt t="29990" x="7086600" y="3049588"/>
          <p14:tracePt t="30000" x="7096125" y="3041650"/>
          <p14:tracePt t="30006" x="7113588" y="3041650"/>
          <p14:tracePt t="30010" x="7132638" y="3022600"/>
          <p14:tracePt t="30016" x="7150100" y="3022600"/>
          <p14:tracePt t="30020" x="7169150" y="3013075"/>
          <p14:tracePt t="30028" x="7205663" y="3005138"/>
          <p14:tracePt t="30030" x="7223125" y="2995613"/>
          <p14:tracePt t="30036" x="7251700" y="2995613"/>
          <p14:tracePt t="30040" x="7305675" y="2986088"/>
          <p14:tracePt t="30046" x="7324725" y="2976563"/>
          <p14:tracePt t="30050" x="7351713" y="2976563"/>
          <p14:tracePt t="30056" x="7378700" y="2968625"/>
          <p14:tracePt t="30060" x="7434263" y="2968625"/>
          <p14:tracePt t="30066" x="7470775" y="2968625"/>
          <p14:tracePt t="30070" x="7507288" y="2968625"/>
          <p14:tracePt t="30079" x="7553325" y="2968625"/>
          <p14:tracePt t="30082" x="7589838" y="2968625"/>
          <p14:tracePt t="30086" x="7634288" y="2968625"/>
          <p14:tracePt t="30090" x="7670800" y="2968625"/>
          <p14:tracePt t="30096" x="7716838" y="2968625"/>
          <p14:tracePt t="30102" x="7743825" y="2968625"/>
          <p14:tracePt t="30106" x="7780338" y="2968625"/>
          <p14:tracePt t="30113" x="7826375" y="2976563"/>
          <p14:tracePt t="30131" x="7926388" y="3013075"/>
          <p14:tracePt t="30132" x="7962900" y="3041650"/>
          <p14:tracePt t="30136" x="7991475" y="3049588"/>
          <p14:tracePt t="30144" x="8018463" y="3068638"/>
          <p14:tracePt t="30146" x="8054975" y="3086100"/>
          <p14:tracePt t="30152" x="8081963" y="3105150"/>
          <p14:tracePt t="30156" x="8108950" y="3151188"/>
          <p14:tracePt t="30163" x="8137525" y="3178175"/>
          <p14:tracePt t="30166" x="8174038" y="3214688"/>
          <p14:tracePt t="30172" x="8191500" y="3260725"/>
          <p14:tracePt t="30178" x="8228013" y="3314700"/>
          <p14:tracePt t="30182" x="8247063" y="3360738"/>
          <p14:tracePt t="30186" x="8283575" y="3406775"/>
          <p14:tracePt t="30193" x="8310563" y="3470275"/>
          <p14:tracePt t="30198" x="8347075" y="3533775"/>
          <p14:tracePt t="30202" x="8366125" y="3589338"/>
          <p14:tracePt t="30209" x="8393113" y="3633788"/>
          <p14:tracePt t="30214" x="8420100" y="3679825"/>
          <p14:tracePt t="30218" x="8439150" y="3716338"/>
          <p14:tracePt t="30222" x="8447088" y="3771900"/>
          <p14:tracePt t="30230" x="8475663" y="3798888"/>
          <p14:tracePt t="30232" x="8493125" y="3816350"/>
          <p14:tracePt t="30238" x="8502650" y="3852863"/>
          <p14:tracePt t="30244" x="8512175" y="3871913"/>
          <p14:tracePt t="30248" x="8512175" y="3889375"/>
          <p14:tracePt t="30252" x="8520113" y="3889375"/>
          <p14:tracePt t="30258" x="8529638" y="3898900"/>
          <p14:tracePt t="30263" x="8539163" y="3908425"/>
          <p14:tracePt t="30272" x="8539163" y="3917950"/>
          <p14:tracePt t="30279" x="8548688" y="3935413"/>
          <p14:tracePt t="30282" x="8566150" y="3944938"/>
          <p14:tracePt t="30288" x="8585200" y="3954463"/>
          <p14:tracePt t="30294" x="8612188" y="3963988"/>
          <p14:tracePt t="30298" x="8639175" y="3971925"/>
          <p14:tracePt t="30302" x="8675688" y="3981450"/>
          <p14:tracePt t="30308" x="8712200" y="3990975"/>
          <p14:tracePt t="30314" x="8767763" y="3990975"/>
          <p14:tracePt t="30318" x="8840788" y="4008438"/>
          <p14:tracePt t="30324" x="8913813" y="4008438"/>
          <p14:tracePt t="30329" x="8967788" y="4008438"/>
          <p14:tracePt t="30334" x="9069388" y="4008438"/>
          <p14:tracePt t="30338" x="9159875" y="3971925"/>
          <p14:tracePt t="30345" x="9259888" y="3944938"/>
          <p14:tracePt t="30348" x="9369425" y="3898900"/>
          <p14:tracePt t="30354" x="9488488" y="3862388"/>
          <p14:tracePt t="30359" x="9617075" y="3816350"/>
          <p14:tracePt t="30364" x="9772650" y="3771900"/>
          <p14:tracePt t="30368" x="9918700" y="3725863"/>
          <p14:tracePt t="30374" x="10064750" y="3706813"/>
          <p14:tracePt t="30379" x="10218738" y="3679825"/>
          <p14:tracePt t="30384" x="10347325" y="3670300"/>
          <p14:tracePt t="30388" x="10437813" y="3670300"/>
          <p14:tracePt t="30396" x="10447338" y="3670300"/>
          <p14:tracePt t="30726" x="10456863" y="3670300"/>
          <p14:tracePt t="30732" x="10474325" y="3670300"/>
          <p14:tracePt t="30742" x="10539413" y="3698875"/>
          <p14:tracePt t="30746" x="10666413" y="3698875"/>
          <p14:tracePt t="30752" x="10768013" y="3662363"/>
          <p14:tracePt t="30756" x="10931525" y="3643313"/>
          <p14:tracePt t="30762" x="11023600" y="3643313"/>
          <p14:tracePt t="30768" x="11150600" y="3643313"/>
          <p14:tracePt t="30773" x="11279188" y="3643313"/>
          <p14:tracePt t="30779" x="11388725" y="3662363"/>
          <p14:tracePt t="30782" x="11498263" y="3662363"/>
          <p14:tracePt t="30788" x="11607800" y="3662363"/>
          <p14:tracePt t="30794" x="11734800" y="3662363"/>
          <p14:tracePt t="30798" x="11844338" y="3662363"/>
          <p14:tracePt t="30802" x="11990388" y="3662363"/>
          <p14:tracePt t="30808" x="12136438" y="3662363"/>
        </p14:tracePtLst>
      </p14:laserTraceLst>
    </p:ext>
    <p:ext uri="{E180D4A7-C9FB-4DFB-919C-405C955672EB}">
      <p14:showEvtLst xmlns:p14="http://schemas.microsoft.com/office/powerpoint/2010/main">
        <p14:playEvt time="26865" objId="2"/>
        <p14:stopEvt time="29376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남자, 방, 눈이(가) 표시된 사진&#10;&#10;자동 생성된 설명">
            <a:extLst>
              <a:ext uri="{FF2B5EF4-FFF2-40B4-BE49-F238E27FC236}">
                <a16:creationId xmlns:a16="http://schemas.microsoft.com/office/drawing/2014/main" id="{FC47D1EC-AEDF-4243-B3D9-E6C2CDA96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3" r="12157" b="1"/>
          <a:stretch/>
        </p:blipFill>
        <p:spPr>
          <a:xfrm rot="5400000">
            <a:off x="2839618" y="-2469250"/>
            <a:ext cx="6512763" cy="1179830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F744FC6-6A61-40C2-B54F-0222923D11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7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51"/>
    </mc:Choice>
    <mc:Fallback>
      <p:transition spd="slow" advTm="22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2" x="11999913" y="3406775"/>
          <p14:tracePt t="768" x="11817350" y="3378200"/>
          <p14:tracePt t="774" x="11653838" y="3360738"/>
          <p14:tracePt t="777" x="11471275" y="3333750"/>
          <p14:tracePt t="783" x="11323638" y="3314700"/>
          <p14:tracePt t="789" x="11160125" y="3287713"/>
          <p14:tracePt t="793" x="11031538" y="3287713"/>
          <p14:tracePt t="799" x="10958513" y="3287713"/>
          <p14:tracePt t="802" x="10904538" y="3287713"/>
          <p14:tracePt t="810" x="10868025" y="3297238"/>
          <p14:tracePt t="813" x="10858500" y="3305175"/>
          <p14:tracePt t="819" x="10858500" y="3333750"/>
          <p14:tracePt t="824" x="10858500" y="3341688"/>
          <p14:tracePt t="1170" x="10821988" y="3341688"/>
          <p14:tracePt t="1177" x="10795000" y="3333750"/>
          <p14:tracePt t="1181" x="10775950" y="3324225"/>
          <p14:tracePt t="1186" x="10758488" y="3324225"/>
          <p14:tracePt t="1190" x="10748963" y="3314700"/>
          <p14:tracePt t="1196" x="10739438" y="3314700"/>
          <p14:tracePt t="1212" x="10731500" y="3314700"/>
          <p14:tracePt t="1226" x="10731500" y="3305175"/>
          <p14:tracePt t="1307" x="10712450" y="3305175"/>
          <p14:tracePt t="1312" x="10702925" y="3305175"/>
          <p14:tracePt t="1317" x="10694988" y="3297238"/>
          <p14:tracePt t="1323" x="10685463" y="3287713"/>
          <p14:tracePt t="1329" x="10675938" y="3287713"/>
          <p14:tracePt t="1333" x="10666413" y="3287713"/>
          <p14:tracePt t="1343" x="10658475" y="3278188"/>
          <p14:tracePt t="1352" x="10648950" y="3268663"/>
          <p14:tracePt t="1363" x="10639425" y="3268663"/>
          <p14:tracePt t="1369" x="10639425" y="3260725"/>
          <p14:tracePt t="1374" x="10629900" y="3260725"/>
          <p14:tracePt t="1379" x="10629900" y="3251200"/>
          <p14:tracePt t="1402" x="10621963" y="3251200"/>
          <p14:tracePt t="1413" x="10621963" y="3241675"/>
          <p14:tracePt t="1424" x="10621963" y="3232150"/>
          <p14:tracePt t="1428" x="10612438" y="3224213"/>
          <p14:tracePt t="1433" x="10612438" y="3214688"/>
          <p14:tracePt t="1439" x="10612438" y="3205163"/>
          <p14:tracePt t="1443" x="10602913" y="3195638"/>
          <p14:tracePt t="1449" x="10593388" y="3195638"/>
          <p14:tracePt t="1455" x="10593388" y="3178175"/>
          <p14:tracePt t="1459" x="10575925" y="3168650"/>
          <p14:tracePt t="1464" x="10566400" y="3159125"/>
          <p14:tracePt t="1469" x="10547350" y="3151188"/>
          <p14:tracePt t="1474" x="10539413" y="3141663"/>
          <p14:tracePt t="1478" x="10529888" y="3132138"/>
          <p14:tracePt t="1485" x="10520363" y="3114675"/>
          <p14:tracePt t="1489" x="10520363" y="3105150"/>
          <p14:tracePt t="1495" x="10502900" y="3095625"/>
          <p14:tracePt t="1499" x="10493375" y="3086100"/>
          <p14:tracePt t="1505" x="10483850" y="3078163"/>
          <p14:tracePt t="1510" x="10474325" y="3068638"/>
          <p14:tracePt t="1514" x="10474325" y="3059113"/>
          <p14:tracePt t="1519" x="10466388" y="3049588"/>
          <p14:tracePt t="1526" x="10456863" y="3041650"/>
          <p14:tracePt t="1535" x="10437813" y="3041650"/>
          <p14:tracePt t="1539" x="10429875" y="3032125"/>
          <p14:tracePt t="1545" x="10420350" y="3022600"/>
          <p14:tracePt t="1549" x="10401300" y="3022600"/>
          <p14:tracePt t="1554" x="10383838" y="3013075"/>
          <p14:tracePt t="1560" x="10374313" y="3013075"/>
          <p14:tracePt t="1569" x="10356850" y="3005138"/>
          <p14:tracePt t="1592" x="10347325" y="3005138"/>
          <p14:tracePt t="1640" x="10347325" y="2995613"/>
          <p14:tracePt t="1655" x="10337800" y="2995613"/>
          <p14:tracePt t="1667" x="10328275" y="2986088"/>
          <p14:tracePt t="1676" x="10320338" y="2986088"/>
          <p14:tracePt t="1685" x="10320338" y="2976563"/>
          <p14:tracePt t="1766" x="10310813" y="2976563"/>
          <p14:tracePt t="1797" x="10301288" y="2976563"/>
          <p14:tracePt t="1800" x="10291763" y="2976563"/>
          <p14:tracePt t="1807" x="10283825" y="2976563"/>
          <p14:tracePt t="1813" x="10264775" y="2976563"/>
          <p14:tracePt t="1817" x="10237788" y="2976563"/>
          <p14:tracePt t="1824" x="10218738" y="2976563"/>
          <p14:tracePt t="1826" x="10191750" y="2976563"/>
          <p14:tracePt t="1833" x="10155238" y="2976563"/>
          <p14:tracePt t="1836" x="10128250" y="2976563"/>
          <p14:tracePt t="1843" x="10072688" y="2976563"/>
          <p14:tracePt t="1847" x="10036175" y="2976563"/>
          <p14:tracePt t="1853" x="9982200" y="2976563"/>
          <p14:tracePt t="1859" x="9926638" y="2976563"/>
          <p14:tracePt t="1863" x="9845675" y="2976563"/>
          <p14:tracePt t="1867" x="9772650" y="2976563"/>
          <p14:tracePt t="1873" x="9680575" y="2976563"/>
          <p14:tracePt t="1894" x="9332913" y="2968625"/>
          <p14:tracePt t="1896" x="9232900" y="2968625"/>
          <p14:tracePt t="1902" x="9142413" y="2968625"/>
          <p14:tracePt t="1910" x="9086850" y="2968625"/>
          <p14:tracePt t="1913" x="8996363" y="2968625"/>
          <p14:tracePt t="1917" x="8921750" y="2968625"/>
          <p14:tracePt t="1924" x="8867775" y="2968625"/>
          <p14:tracePt t="1929" x="8812213" y="2968625"/>
          <p14:tracePt t="1932" x="8748713" y="2968625"/>
          <p14:tracePt t="1939" x="8712200" y="2968625"/>
          <p14:tracePt t="1943" x="8685213" y="2968625"/>
          <p14:tracePt t="1949" x="8648700" y="2968625"/>
          <p14:tracePt t="1953" x="8621713" y="2968625"/>
          <p14:tracePt t="1959" x="8602663" y="2968625"/>
          <p14:tracePt t="1963" x="8575675" y="2976563"/>
          <p14:tracePt t="1969" x="8556625" y="2976563"/>
          <p14:tracePt t="1974" x="8548688" y="2986088"/>
          <p14:tracePt t="1979" x="8529638" y="2995613"/>
          <p14:tracePt t="1983" x="8512175" y="2995613"/>
          <p14:tracePt t="1993" x="8502650" y="3013075"/>
          <p14:tracePt t="1999" x="8483600" y="3013075"/>
          <p14:tracePt t="2003" x="8475663" y="3022600"/>
          <p14:tracePt t="2009" x="8466138" y="3022600"/>
          <p14:tracePt t="2013" x="8447088" y="3032125"/>
          <p14:tracePt t="2018" x="8439150" y="3041650"/>
          <p14:tracePt t="2026" x="8429625" y="3041650"/>
          <p14:tracePt t="2028" x="8420100" y="3059113"/>
          <p14:tracePt t="2033" x="8410575" y="3059113"/>
          <p14:tracePt t="2038" x="8410575" y="3078163"/>
          <p14:tracePt t="2045" x="8402638" y="3078163"/>
          <p14:tracePt t="2049" x="8393113" y="3086100"/>
          <p14:tracePt t="2055" x="8383588" y="3105150"/>
          <p14:tracePt t="2059" x="8383588" y="3114675"/>
          <p14:tracePt t="2065" x="8374063" y="3114675"/>
          <p14:tracePt t="2069" x="8374063" y="3132138"/>
          <p14:tracePt t="2076" x="8366125" y="3151188"/>
          <p14:tracePt t="2079" x="8366125" y="3168650"/>
          <p14:tracePt t="2084" x="8356600" y="3187700"/>
          <p14:tracePt t="2089" x="8356600" y="3214688"/>
          <p14:tracePt t="2095" x="8356600" y="3251200"/>
          <p14:tracePt t="2099" x="8347075" y="3287713"/>
          <p14:tracePt t="2105" x="8347075" y="3333750"/>
          <p14:tracePt t="2109" x="8347075" y="3360738"/>
          <p14:tracePt t="2115" x="8347075" y="3397250"/>
          <p14:tracePt t="2119" x="8347075" y="3451225"/>
          <p14:tracePt t="2126" x="8347075" y="3516313"/>
          <p14:tracePt t="2128" x="8347075" y="3589338"/>
          <p14:tracePt t="2135" x="8347075" y="3625850"/>
          <p14:tracePt t="2141" x="8347075" y="3698875"/>
          <p14:tracePt t="2145" x="8347075" y="3789363"/>
          <p14:tracePt t="2149" x="8347075" y="3862388"/>
          <p14:tracePt t="2154" x="8347075" y="3935413"/>
          <p14:tracePt t="2161" x="8347075" y="4027488"/>
          <p14:tracePt t="2165" x="8347075" y="4100513"/>
          <p14:tracePt t="2171" x="8374063" y="4183063"/>
          <p14:tracePt t="2176" x="8374063" y="4256088"/>
          <p14:tracePt t="2180" x="8374063" y="4319588"/>
          <p14:tracePt t="2185" x="8393113" y="4373563"/>
          <p14:tracePt t="2192" x="8402638" y="4419600"/>
          <p14:tracePt t="2195" x="8402638" y="4475163"/>
          <p14:tracePt t="2200" x="8410575" y="4529138"/>
          <p14:tracePt t="2205" x="8420100" y="4592638"/>
          <p14:tracePt t="2211" x="8439150" y="4648200"/>
          <p14:tracePt t="2215" x="8447088" y="4711700"/>
          <p14:tracePt t="2221" x="8447088" y="4767263"/>
          <p14:tracePt t="2226" x="8456613" y="4811713"/>
          <p14:tracePt t="2230" x="8456613" y="4867275"/>
          <p14:tracePt t="2234" x="8475663" y="4922838"/>
          <p14:tracePt t="2241" x="8475663" y="4967288"/>
          <p14:tracePt t="2244" x="8475663" y="5022850"/>
          <p14:tracePt t="2251" x="8475663" y="5059363"/>
          <p14:tracePt t="2257" x="8475663" y="5132388"/>
          <p14:tracePt t="2260" x="8475663" y="5168900"/>
          <p14:tracePt t="2265" x="8475663" y="5214938"/>
          <p14:tracePt t="2271" x="8475663" y="5251450"/>
          <p14:tracePt t="2276" x="8475663" y="5295900"/>
          <p14:tracePt t="2281" x="8475663" y="5324475"/>
          <p14:tracePt t="2287" x="8475663" y="5351463"/>
          <p14:tracePt t="2291" x="8475663" y="5387975"/>
          <p14:tracePt t="2296" x="8475663" y="5397500"/>
          <p14:tracePt t="2300" x="8475663" y="5414963"/>
          <p14:tracePt t="2308" x="8475663" y="5451475"/>
          <p14:tracePt t="2310" x="8475663" y="5470525"/>
          <p14:tracePt t="2317" x="8475663" y="5478463"/>
          <p14:tracePt t="2321" x="8475663" y="5497513"/>
          <p14:tracePt t="2326" x="8475663" y="5514975"/>
          <p14:tracePt t="2330" x="8475663" y="5543550"/>
          <p14:tracePt t="2336" x="8475663" y="5561013"/>
          <p14:tracePt t="2342" x="8475663" y="5580063"/>
          <p14:tracePt t="2346" x="8483600" y="5616575"/>
          <p14:tracePt t="2351" x="8483600" y="5634038"/>
          <p14:tracePt t="2358" x="8483600" y="5661025"/>
          <p14:tracePt t="2361" x="8483600" y="5680075"/>
          <p14:tracePt t="2366" x="8493125" y="5707063"/>
          <p14:tracePt t="2374" x="8493125" y="5726113"/>
          <p14:tracePt t="2376" x="8493125" y="5743575"/>
          <p14:tracePt t="2381" x="8512175" y="5753100"/>
          <p14:tracePt t="2387" x="8512175" y="5770563"/>
          <p14:tracePt t="2393" x="8520113" y="5780088"/>
          <p14:tracePt t="2402" x="8529638" y="5780088"/>
          <p14:tracePt t="2408" x="8529638" y="5789613"/>
          <p14:tracePt t="2413" x="8539163" y="5789613"/>
          <p14:tracePt t="2416" x="8548688" y="5789613"/>
          <p14:tracePt t="2424" x="8566150" y="5789613"/>
          <p14:tracePt t="2426" x="8575675" y="5789613"/>
          <p14:tracePt t="2432" x="8585200" y="5789613"/>
          <p14:tracePt t="2437" x="8593138" y="5789613"/>
          <p14:tracePt t="2443" x="8612188" y="5789613"/>
          <p14:tracePt t="2446" x="8629650" y="5789613"/>
          <p14:tracePt t="2452" x="8658225" y="5789613"/>
          <p14:tracePt t="2458" x="8675688" y="5789613"/>
          <p14:tracePt t="2462" x="8712200" y="5789613"/>
          <p14:tracePt t="2466" x="8748713" y="5789613"/>
          <p14:tracePt t="2474" x="8785225" y="5789613"/>
          <p14:tracePt t="2477" x="8831263" y="5789613"/>
          <p14:tracePt t="2482" x="8885238" y="5789613"/>
          <p14:tracePt t="2489" x="8940800" y="5789613"/>
          <p14:tracePt t="2493" x="8996363" y="5789613"/>
          <p14:tracePt t="2496" x="9069388" y="5789613"/>
          <p14:tracePt t="2502" x="9150350" y="5789613"/>
          <p14:tracePt t="2509" x="9223375" y="5789613"/>
          <p14:tracePt t="2512" x="9296400" y="5789613"/>
          <p14:tracePt t="2519" x="9388475" y="5789613"/>
          <p14:tracePt t="2524" x="9478963" y="5789613"/>
          <p14:tracePt t="2528" x="9551988" y="5789613"/>
          <p14:tracePt t="2533" x="9625013" y="5789613"/>
          <p14:tracePt t="2539" x="9734550" y="5789613"/>
          <p14:tracePt t="2543" x="9817100" y="5789613"/>
          <p14:tracePt t="2548" x="9890125" y="5789613"/>
          <p14:tracePt t="2553" x="9982200" y="5789613"/>
          <p14:tracePt t="2559" x="10055225" y="5789613"/>
          <p14:tracePt t="2562" x="10128250" y="5789613"/>
          <p14:tracePt t="2569" x="10201275" y="5789613"/>
          <p14:tracePt t="2575" x="10274300" y="5789613"/>
          <p14:tracePt t="2579" x="10347325" y="5789613"/>
          <p14:tracePt t="2583" x="10429875" y="5789613"/>
          <p14:tracePt t="2589" x="10502900" y="5789613"/>
          <p14:tracePt t="2593" x="10575925" y="5789613"/>
          <p14:tracePt t="2599" x="10648950" y="5789613"/>
          <p14:tracePt t="2605" x="10721975" y="5789613"/>
          <p14:tracePt t="2609" x="10795000" y="5789613"/>
          <p14:tracePt t="2613" x="10868025" y="5789613"/>
          <p14:tracePt t="2619" x="10931525" y="5789613"/>
          <p14:tracePt t="2626" x="10987088" y="5789613"/>
          <p14:tracePt t="2629" x="11041063" y="5789613"/>
          <p14:tracePt t="2634" x="11077575" y="5789613"/>
          <p14:tracePt t="2639" x="11123613" y="5789613"/>
          <p14:tracePt t="2645" x="11150600" y="5789613"/>
          <p14:tracePt t="2649" x="11196638" y="5789613"/>
          <p14:tracePt t="2659" x="11206163" y="5789613"/>
          <p14:tracePt t="2664" x="11214100" y="5789613"/>
          <p14:tracePt t="2730" x="11223625" y="5780088"/>
          <p14:tracePt t="2735" x="11233150" y="5780088"/>
          <p14:tracePt t="2742" x="11233150" y="5753100"/>
          <p14:tracePt t="2745" x="11233150" y="5734050"/>
          <p14:tracePt t="2750" x="11242675" y="5697538"/>
          <p14:tracePt t="2755" x="11250613" y="5680075"/>
          <p14:tracePt t="2761" x="11250613" y="5653088"/>
          <p14:tracePt t="2764" x="11260138" y="5634038"/>
          <p14:tracePt t="2770" x="11260138" y="5597525"/>
          <p14:tracePt t="2776" x="11260138" y="5580063"/>
          <p14:tracePt t="2780" x="11260138" y="5534025"/>
          <p14:tracePt t="2785" x="11260138" y="5507038"/>
          <p14:tracePt t="2792" x="11260138" y="5470525"/>
          <p14:tracePt t="2795" x="11260138" y="5424488"/>
          <p14:tracePt t="2800" x="11260138" y="5368925"/>
          <p14:tracePt t="2804" x="11260138" y="5332413"/>
          <p14:tracePt t="2810" x="11260138" y="5278438"/>
          <p14:tracePt t="2817" x="11260138" y="5214938"/>
          <p14:tracePt t="2821" x="11260138" y="5141913"/>
          <p14:tracePt t="2826" x="11260138" y="5068888"/>
          <p14:tracePt t="2830" x="11260138" y="4995863"/>
          <p14:tracePt t="2835" x="11260138" y="4922838"/>
          <p14:tracePt t="2842" x="11260138" y="4830763"/>
          <p14:tracePt t="2847" x="11260138" y="4738688"/>
          <p14:tracePt t="2850" x="11260138" y="4629150"/>
          <p14:tracePt t="2855" x="11260138" y="4556125"/>
          <p14:tracePt t="2861" x="11260138" y="4446588"/>
          <p14:tracePt t="2867" x="11260138" y="4346575"/>
          <p14:tracePt t="2877" x="11260138" y="4183063"/>
          <p14:tracePt t="2881" x="11260138" y="4090988"/>
          <p14:tracePt t="2886" x="11260138" y="4017963"/>
          <p14:tracePt t="2892" x="11260138" y="3927475"/>
          <p14:tracePt t="2897" x="11260138" y="3852863"/>
          <p14:tracePt t="2901" x="11260138" y="3798888"/>
          <p14:tracePt t="2908" x="11260138" y="3716338"/>
          <p14:tracePt t="2910" x="11242675" y="3643313"/>
          <p14:tracePt t="2916" x="11242675" y="3552825"/>
          <p14:tracePt t="2921" x="11233150" y="3506788"/>
          <p14:tracePt t="2926" x="11223625" y="3460750"/>
          <p14:tracePt t="2931" x="11214100" y="3424238"/>
          <p14:tracePt t="2937" x="11214100" y="3370263"/>
          <p14:tracePt t="2943" x="11206163" y="3333750"/>
          <p14:tracePt t="2947" x="11206163" y="3314700"/>
          <p14:tracePt t="2950" x="11196638" y="3297238"/>
          <p14:tracePt t="2962" x="11187113" y="3287713"/>
          <p14:tracePt t="2967" x="11187113" y="3278188"/>
          <p14:tracePt t="2975" x="11187113" y="3268663"/>
          <p14:tracePt t="2976" x="11177588" y="3260725"/>
          <p14:tracePt t="2983" x="11177588" y="3251200"/>
          <p14:tracePt t="3003" x="11177588" y="3241675"/>
          <p14:tracePt t="3053" x="11169650" y="3241675"/>
          <p14:tracePt t="3067" x="11160125" y="3241675"/>
          <p14:tracePt t="3083" x="11141075" y="3241675"/>
          <p14:tracePt t="3093" x="11123613" y="3241675"/>
          <p14:tracePt t="3099" x="11114088" y="3232150"/>
          <p14:tracePt t="3103" x="11096625" y="3232150"/>
          <p14:tracePt t="3109" x="11077575" y="3232150"/>
          <p14:tracePt t="3113" x="11060113" y="3232150"/>
          <p14:tracePt t="3118" x="11041063" y="3232150"/>
          <p14:tracePt t="3124" x="11023600" y="3232150"/>
          <p14:tracePt t="3133" x="11004550" y="3232150"/>
          <p14:tracePt t="3139" x="10987088" y="3232150"/>
          <p14:tracePt t="3143" x="10977563" y="3232150"/>
          <p14:tracePt t="3148" x="10958513" y="3232150"/>
          <p14:tracePt t="3153" x="10950575" y="3232150"/>
          <p14:tracePt t="3159" x="10922000" y="3232150"/>
          <p14:tracePt t="3163" x="10904538" y="3232150"/>
          <p14:tracePt t="3168" x="10877550" y="3232150"/>
          <p14:tracePt t="3175" x="10841038" y="3232150"/>
          <p14:tracePt t="3179" x="10812463" y="3232150"/>
          <p14:tracePt t="3184" x="10758488" y="3232150"/>
          <p14:tracePt t="3189" x="10675938" y="3232150"/>
          <p14:tracePt t="3194" x="10621963" y="3232150"/>
          <p14:tracePt t="3199" x="10547350" y="3232150"/>
          <p14:tracePt t="3205" x="10456863" y="3232150"/>
          <p14:tracePt t="3209" x="10364788" y="3232150"/>
          <p14:tracePt t="3214" x="10255250" y="3232150"/>
          <p14:tracePt t="3218" x="10128250" y="3232150"/>
          <p14:tracePt t="3226" x="10036175" y="3232150"/>
          <p14:tracePt t="3229" x="9909175" y="3232150"/>
          <p14:tracePt t="3234" x="9780588" y="3232150"/>
          <p14:tracePt t="3240" x="9634538" y="3251200"/>
          <p14:tracePt t="3244" x="9507538" y="3251200"/>
          <p14:tracePt t="3249" x="9378950" y="3251200"/>
          <p14:tracePt t="3254" x="9215438" y="3251200"/>
          <p14:tracePt t="3259" x="9069388" y="3268663"/>
          <p14:tracePt t="3265" x="8959850" y="3268663"/>
          <p14:tracePt t="3269" x="8831263" y="3268663"/>
          <p14:tracePt t="3276" x="8731250" y="3278188"/>
          <p14:tracePt t="3279" x="8602663" y="3278188"/>
          <p14:tracePt t="3284" x="8529638" y="3287713"/>
          <p14:tracePt t="3288" x="8456613" y="3287713"/>
          <p14:tracePt t="3295" x="8393113" y="3314700"/>
          <p14:tracePt t="3300" x="8329613" y="3324225"/>
          <p14:tracePt t="3305" x="8293100" y="3341688"/>
          <p14:tracePt t="3310" x="8264525" y="3351213"/>
          <p14:tracePt t="3314" x="8247063" y="3360738"/>
          <p14:tracePt t="3321" x="8210550" y="3370263"/>
          <p14:tracePt t="3326" x="8201025" y="3378200"/>
          <p14:tracePt t="3335" x="8201025" y="3387725"/>
          <p14:tracePt t="3342" x="8191500" y="3387725"/>
          <p14:tracePt t="3392" x="8191500" y="3397250"/>
          <p14:tracePt t="3394" x="8183563" y="3406775"/>
          <p14:tracePt t="3400" x="8183563" y="3414713"/>
          <p14:tracePt t="3410" x="8174038" y="3433763"/>
          <p14:tracePt t="3417" x="8174038" y="3443288"/>
          <p14:tracePt t="3420" x="8164513" y="3451225"/>
          <p14:tracePt t="3426" x="8164513" y="3460750"/>
          <p14:tracePt t="3431" x="8164513" y="3479800"/>
          <p14:tracePt t="3436" x="8164513" y="3497263"/>
          <p14:tracePt t="3442" x="8164513" y="3516313"/>
          <p14:tracePt t="3446" x="8164513" y="3543300"/>
          <p14:tracePt t="3451" x="8164513" y="3589338"/>
          <p14:tracePt t="3458" x="8164513" y="3625850"/>
          <p14:tracePt t="3461" x="8164513" y="3679825"/>
          <p14:tracePt t="3466" x="8164513" y="3725863"/>
          <p14:tracePt t="3471" x="8164513" y="3789363"/>
          <p14:tracePt t="3476" x="8183563" y="3871913"/>
          <p14:tracePt t="3481" x="8183563" y="3963988"/>
          <p14:tracePt t="3486" x="8183563" y="4054475"/>
          <p14:tracePt t="3492" x="8191500" y="4137025"/>
          <p14:tracePt t="3496" x="8191500" y="4246563"/>
          <p14:tracePt t="3501" x="8210550" y="4356100"/>
          <p14:tracePt t="3507" x="8220075" y="4446588"/>
          <p14:tracePt t="3511" x="8237538" y="4575175"/>
          <p14:tracePt t="3517" x="8237538" y="4665663"/>
          <p14:tracePt t="3521" x="8247063" y="4803775"/>
          <p14:tracePt t="3526" x="8264525" y="4894263"/>
          <p14:tracePt t="3533" x="8293100" y="4986338"/>
          <p14:tracePt t="3537" x="8301038" y="5086350"/>
          <p14:tracePt t="3542" x="8320088" y="5159375"/>
          <p14:tracePt t="3546" x="8329613" y="5222875"/>
          <p14:tracePt t="3552" x="8356600" y="5295900"/>
          <p14:tracePt t="3557" x="8366125" y="5360988"/>
          <p14:tracePt t="3562" x="8383588" y="5414963"/>
          <p14:tracePt t="3567" x="8393113" y="5434013"/>
          <p14:tracePt t="3575" x="8402638" y="5478463"/>
          <p14:tracePt t="3576" x="8402638" y="5524500"/>
          <p14:tracePt t="3582" x="8410575" y="5551488"/>
          <p14:tracePt t="3587" x="8420100" y="5570538"/>
          <p14:tracePt t="3592" x="8429625" y="5597525"/>
          <p14:tracePt t="3597" x="8429625" y="5624513"/>
          <p14:tracePt t="3603" x="8439150" y="5643563"/>
          <p14:tracePt t="3608" x="8439150" y="5661025"/>
          <p14:tracePt t="3613" x="8447088" y="5680075"/>
          <p14:tracePt t="3617" x="8447088" y="5697538"/>
          <p14:tracePt t="3624" x="8456613" y="5707063"/>
          <p14:tracePt t="3627" x="8466138" y="5726113"/>
          <p14:tracePt t="3632" x="8466138" y="5734050"/>
          <p14:tracePt t="3636" x="8475663" y="5753100"/>
          <p14:tracePt t="3643" x="8475663" y="5762625"/>
          <p14:tracePt t="3649" x="8483600" y="5770563"/>
          <p14:tracePt t="3659" x="8493125" y="5780088"/>
          <p14:tracePt t="3663" x="8493125" y="5789613"/>
          <p14:tracePt t="3667" x="8493125" y="5799138"/>
          <p14:tracePt t="3683" x="8502650" y="5807075"/>
          <p14:tracePt t="3686" x="8512175" y="5826125"/>
          <p14:tracePt t="3693" x="8512175" y="5835650"/>
          <p14:tracePt t="3697" x="8529638" y="5835650"/>
          <p14:tracePt t="3703" x="8539163" y="5853113"/>
          <p14:tracePt t="3708" x="8566150" y="5853113"/>
          <p14:tracePt t="3712" x="8585200" y="5853113"/>
          <p14:tracePt t="3717" x="8593138" y="5862638"/>
          <p14:tracePt t="3724" x="8621713" y="5862638"/>
          <p14:tracePt t="3726" x="8639175" y="5862638"/>
          <p14:tracePt t="3733" x="8675688" y="5872163"/>
          <p14:tracePt t="3736" x="8712200" y="5872163"/>
          <p14:tracePt t="3743" x="8748713" y="5872163"/>
          <p14:tracePt t="3749" x="8804275" y="5872163"/>
          <p14:tracePt t="3752" x="8867775" y="5881688"/>
          <p14:tracePt t="3757" x="8921750" y="5881688"/>
          <p14:tracePt t="3763" x="8996363" y="5881688"/>
          <p14:tracePt t="3767" x="9050338" y="5881688"/>
          <p14:tracePt t="3774" x="9105900" y="5881688"/>
          <p14:tracePt t="3778" x="9178925" y="5881688"/>
          <p14:tracePt t="3783" x="9259888" y="5881688"/>
          <p14:tracePt t="3790" x="9315450" y="5862638"/>
          <p14:tracePt t="3793" x="9388475" y="5862638"/>
          <p14:tracePt t="3799" x="9488488" y="5862638"/>
          <p14:tracePt t="3803" x="9580563" y="5862638"/>
          <p14:tracePt t="3809" x="9671050" y="5853113"/>
          <p14:tracePt t="3812" x="9780588" y="5853113"/>
          <p14:tracePt t="3819" x="9872663" y="5835650"/>
          <p14:tracePt t="3825" x="9982200" y="5835650"/>
          <p14:tracePt t="3829" x="10109200" y="5835650"/>
          <p14:tracePt t="3833" x="10210800" y="5826125"/>
          <p14:tracePt t="3839" x="10337800" y="5826125"/>
          <p14:tracePt t="3843" x="10466388" y="5826125"/>
          <p14:tracePt t="3848" x="10556875" y="5826125"/>
          <p14:tracePt t="3852" x="10666413" y="5826125"/>
          <p14:tracePt t="3859" x="10758488" y="5807075"/>
          <p14:tracePt t="3864" x="10831513" y="5807075"/>
          <p14:tracePt t="3869" x="10922000" y="5807075"/>
          <p14:tracePt t="3877" x="10987088" y="5807075"/>
          <p14:tracePt t="3879" x="11023600" y="5799138"/>
          <p14:tracePt t="3883" x="11068050" y="5789613"/>
          <p14:tracePt t="3890" x="11096625" y="5780088"/>
          <p14:tracePt t="3895" x="11123613" y="5762625"/>
          <p14:tracePt t="3899" x="11150600" y="5753100"/>
          <p14:tracePt t="3904" x="11169650" y="5743575"/>
          <p14:tracePt t="3910" x="11177588" y="5726113"/>
          <p14:tracePt t="3915" x="11187113" y="5707063"/>
          <p14:tracePt t="3918" x="11196638" y="5670550"/>
          <p14:tracePt t="3926" x="11206163" y="5643563"/>
          <p14:tracePt t="3928" x="11214100" y="5597525"/>
          <p14:tracePt t="3934" x="11223625" y="5561013"/>
          <p14:tracePt t="3938" x="11233150" y="5497513"/>
          <p14:tracePt t="3945" x="11233150" y="5424488"/>
          <p14:tracePt t="3949" x="11233150" y="5351463"/>
          <p14:tracePt t="3955" x="11233150" y="5295900"/>
          <p14:tracePt t="3960" x="11233150" y="5205413"/>
          <p14:tracePt t="3964" x="11233150" y="5132388"/>
          <p14:tracePt t="3968" x="11233150" y="5049838"/>
          <p14:tracePt t="3976" x="11214100" y="4940300"/>
          <p14:tracePt t="3981" x="11206163" y="4848225"/>
          <p14:tracePt t="3985" x="11187113" y="4730750"/>
          <p14:tracePt t="3989" x="11160125" y="4621213"/>
          <p14:tracePt t="3995" x="11114088" y="4475163"/>
          <p14:tracePt t="3999" x="11068050" y="4337050"/>
          <p14:tracePt t="4004" x="11031538" y="4191000"/>
          <p14:tracePt t="4010" x="10968038" y="4017963"/>
          <p14:tracePt t="4014" x="10922000" y="3889375"/>
          <p14:tracePt t="4020" x="10858500" y="3735388"/>
          <p14:tracePt t="4026" x="10785475" y="3597275"/>
          <p14:tracePt t="4030" x="10712450" y="3433763"/>
          <p14:tracePt t="4035" x="10639425" y="3314700"/>
          <p14:tracePt t="4042" x="10556875" y="3178175"/>
          <p14:tracePt t="4044" x="10483850" y="3049588"/>
          <p14:tracePt t="4051" x="10401300" y="2922588"/>
          <p14:tracePt t="4055" x="10310813" y="2794000"/>
          <p14:tracePt t="4061" x="10201275" y="2667000"/>
          <p14:tracePt t="4065" x="10109200" y="2538413"/>
          <p14:tracePt t="4070" x="10036175" y="2419350"/>
          <p14:tracePt t="4075" x="9945688" y="2265363"/>
          <p14:tracePt t="4080" x="9853613" y="2146300"/>
          <p14:tracePt t="4085" x="9753600" y="1990725"/>
          <p14:tracePt t="4092" x="9644063" y="1871663"/>
          <p14:tracePt t="4094" x="9534525" y="1716088"/>
          <p14:tracePt t="4100" x="9415463" y="1598613"/>
          <p14:tracePt t="4105" x="9296400" y="1479550"/>
          <p14:tracePt t="4110" x="9196388" y="1370013"/>
          <p14:tracePt t="4117" x="9086850" y="1270000"/>
          <p14:tracePt t="4120" x="8931275" y="1141413"/>
          <p14:tracePt t="4127" x="8794750" y="1041400"/>
          <p14:tracePt t="4130" x="8658225" y="958850"/>
          <p14:tracePt t="4137" x="8502650" y="858838"/>
          <p14:tracePt t="4142" x="8329613" y="757238"/>
          <p14:tracePt t="4146" x="8108950" y="630238"/>
          <p14:tracePt t="4151" x="7908925" y="547688"/>
          <p14:tracePt t="4158" x="7707313" y="465138"/>
          <p14:tracePt t="4161" x="7488238" y="411163"/>
          <p14:tracePt t="4167" x="7196138" y="338138"/>
          <p14:tracePt t="4170" x="6904038" y="274638"/>
          <p14:tracePt t="4177" x="6611938" y="219075"/>
          <p14:tracePt t="4181" x="6337300" y="201613"/>
          <p14:tracePt t="4186" x="6100763" y="165100"/>
          <p14:tracePt t="4192" x="5716588" y="146050"/>
          <p14:tracePt t="4197" x="5434013" y="109538"/>
          <p14:tracePt t="4201" x="5168900" y="109538"/>
          <p14:tracePt t="4208" x="4903788" y="92075"/>
          <p14:tracePt t="4212" x="4630738" y="73025"/>
          <p14:tracePt t="4217" x="4402138" y="73025"/>
          <p14:tracePt t="4220" x="4173538" y="73025"/>
          <p14:tracePt t="4227" x="3990975" y="73025"/>
          <p14:tracePt t="4233" x="3825875" y="73025"/>
          <p14:tracePt t="4236" x="3652838" y="73025"/>
          <p14:tracePt t="4243" x="3506788" y="73025"/>
          <p14:tracePt t="4246" x="3397250" y="73025"/>
          <p14:tracePt t="4253" x="3287713" y="73025"/>
          <p14:tracePt t="4257" x="3224213" y="73025"/>
          <p14:tracePt t="4263" x="3151188" y="73025"/>
          <p14:tracePt t="4267" x="3114675" y="73025"/>
          <p14:tracePt t="4275" x="3059113" y="73025"/>
          <p14:tracePt t="4276" x="3032125" y="73025"/>
          <p14:tracePt t="4283" x="2995613" y="73025"/>
          <p14:tracePt t="4287" x="2968625" y="73025"/>
          <p14:tracePt t="4293" x="2932113" y="73025"/>
          <p14:tracePt t="4296" x="2913063" y="73025"/>
          <p14:tracePt t="4303" x="2895600" y="73025"/>
          <p14:tracePt t="4308" x="2867025" y="73025"/>
          <p14:tracePt t="4312" x="2849563" y="73025"/>
          <p14:tracePt t="4316" x="2840038" y="73025"/>
          <p14:tracePt t="4324" x="2830513" y="73025"/>
          <p14:tracePt t="4326" x="2822575" y="73025"/>
          <p14:tracePt t="4332" x="2813050" y="73025"/>
          <p14:tracePt t="4362" x="2803525" y="73025"/>
          <p14:tracePt t="4374" x="2794000" y="73025"/>
          <p14:tracePt t="4389" x="2786063" y="82550"/>
          <p14:tracePt t="4399" x="2776538" y="82550"/>
          <p14:tracePt t="4402" x="2767013" y="82550"/>
          <p14:tracePt t="4413" x="2749550" y="92075"/>
          <p14:tracePt t="4419" x="2740025" y="109538"/>
          <p14:tracePt t="4425" x="2730500" y="119063"/>
          <p14:tracePt t="4429" x="2730500" y="128588"/>
          <p14:tracePt t="4433" x="2713038" y="136525"/>
          <p14:tracePt t="4440" x="2703513" y="146050"/>
          <p14:tracePt t="4443" x="2693988" y="165100"/>
          <p14:tracePt t="4449" x="2676525" y="165100"/>
          <p14:tracePt t="4453" x="2667000" y="182563"/>
          <p14:tracePt t="4459" x="2647950" y="182563"/>
          <p14:tracePt t="4465" x="2640013" y="201613"/>
          <p14:tracePt t="4469" x="2620963" y="209550"/>
          <p14:tracePt t="4475" x="2603500" y="228600"/>
          <p14:tracePt t="4479" x="2593975" y="238125"/>
          <p14:tracePt t="4485" x="2574925" y="265113"/>
          <p14:tracePt t="4490" x="2566988" y="274638"/>
          <p14:tracePt t="4495" x="2547938" y="301625"/>
          <p14:tracePt t="4498" x="2530475" y="319088"/>
          <p14:tracePt t="4504" x="2530475" y="347663"/>
          <p14:tracePt t="4509" x="2511425" y="374650"/>
          <p14:tracePt t="4515" x="2493963" y="411163"/>
          <p14:tracePt t="4519" x="2465388" y="438150"/>
          <p14:tracePt t="4527" x="2457450" y="484188"/>
          <p14:tracePt t="4528" x="2447925" y="493713"/>
          <p14:tracePt t="4534" x="2438400" y="530225"/>
          <p14:tracePt t="4539" x="2428875" y="547688"/>
          <p14:tracePt t="4545" x="2419350" y="574675"/>
          <p14:tracePt t="4548" x="2411413" y="593725"/>
          <p14:tracePt t="4554" x="2401888" y="611188"/>
          <p14:tracePt t="4560" x="2401888" y="630238"/>
          <p14:tracePt t="4564" x="2401888" y="676275"/>
          <p14:tracePt t="4569" x="2392363" y="703263"/>
          <p14:tracePt t="4576" x="2392363" y="720725"/>
          <p14:tracePt t="4580" x="2392363" y="757238"/>
          <p14:tracePt t="4585" x="2382838" y="812800"/>
          <p14:tracePt t="4592" x="2382838" y="858838"/>
          <p14:tracePt t="4594" x="2382838" y="895350"/>
          <p14:tracePt t="4600" x="2365375" y="968375"/>
          <p14:tracePt t="4604" x="2365375" y="1058863"/>
          <p14:tracePt t="4611" x="2355850" y="1141413"/>
          <p14:tracePt t="4615" x="2355850" y="1233488"/>
          <p14:tracePt t="4621" x="2346325" y="1306513"/>
          <p14:tracePt t="4626" x="2346325" y="1416050"/>
          <p14:tracePt t="4630" x="2346325" y="1506538"/>
          <p14:tracePt t="4634" x="2346325" y="1616075"/>
          <p14:tracePt t="4642" x="2346325" y="1708150"/>
          <p14:tracePt t="4645" x="2346325" y="1817688"/>
          <p14:tracePt t="4651" x="2346325" y="1944688"/>
          <p14:tracePt t="4654" x="2346325" y="2036763"/>
          <p14:tracePt t="4660" x="2346325" y="2136775"/>
          <p14:tracePt t="4666" x="2346325" y="2246313"/>
          <p14:tracePt t="4671" x="2346325" y="2319338"/>
          <p14:tracePt t="4676" x="2365375" y="2428875"/>
          <p14:tracePt t="4680" x="2365375" y="2484438"/>
          <p14:tracePt t="4685" x="2374900" y="2584450"/>
          <p14:tracePt t="4692" x="2374900" y="2657475"/>
          <p14:tracePt t="4696" x="2374900" y="2730500"/>
          <p14:tracePt t="4700" x="2392363" y="2784475"/>
          <p14:tracePt t="4707" x="2392363" y="2849563"/>
          <p14:tracePt t="4710" x="2392363" y="2886075"/>
          <p14:tracePt t="4717" x="2392363" y="2940050"/>
          <p14:tracePt t="4720" x="2392363" y="2986088"/>
          <p14:tracePt t="4727" x="2401888" y="3049588"/>
          <p14:tracePt t="4731" x="2401888" y="3086100"/>
          <p14:tracePt t="4737" x="2401888" y="3122613"/>
          <p14:tracePt t="4742" x="2401888" y="3195638"/>
          <p14:tracePt t="4747" x="2401888" y="3251200"/>
          <p14:tracePt t="4750" x="2401888" y="3324225"/>
          <p14:tracePt t="4757" x="2401888" y="3397250"/>
          <p14:tracePt t="4760" x="2401888" y="3451225"/>
          <p14:tracePt t="4767" x="2401888" y="3543300"/>
          <p14:tracePt t="4771" x="2401888" y="3625850"/>
          <p14:tracePt t="4777" x="2401888" y="3679825"/>
          <p14:tracePt t="4783" x="2401888" y="3735388"/>
          <p14:tracePt t="4787" x="2401888" y="3789363"/>
          <p14:tracePt t="4792" x="2401888" y="3835400"/>
          <p14:tracePt t="4797" x="2401888" y="3889375"/>
          <p14:tracePt t="4800" x="2411413" y="3917950"/>
          <p14:tracePt t="4807" x="2411413" y="3944938"/>
          <p14:tracePt t="4812" x="2411413" y="3971925"/>
          <p14:tracePt t="4816" x="2419350" y="3990975"/>
          <p14:tracePt t="4825" x="2419350" y="4008438"/>
          <p14:tracePt t="4826" x="2419350" y="4027488"/>
          <p14:tracePt t="4833" x="2419350" y="4037013"/>
          <p14:tracePt t="4836" x="2428875" y="4054475"/>
          <p14:tracePt t="4843" x="2428875" y="4064000"/>
          <p14:tracePt t="4847" x="2428875" y="4081463"/>
          <p14:tracePt t="4857" x="2428875" y="4090988"/>
          <p14:tracePt t="4862" x="2428875" y="4100513"/>
          <p14:tracePt t="4867" x="2428875" y="4110038"/>
          <p14:tracePt t="4877" x="2438400" y="4137025"/>
          <p14:tracePt t="4883" x="2447925" y="4154488"/>
          <p14:tracePt t="4892" x="2457450" y="4173538"/>
          <p14:tracePt t="4899" x="2465388" y="4183063"/>
          <p14:tracePt t="4902" x="2484438" y="4210050"/>
          <p14:tracePt t="4907" x="2484438" y="4219575"/>
          <p14:tracePt t="4912" x="2493963" y="4237038"/>
          <p14:tracePt t="4916" x="2530475" y="4246563"/>
          <p14:tracePt t="4924" x="2557463" y="4256088"/>
          <p14:tracePt t="4928" x="2584450" y="4273550"/>
          <p14:tracePt t="4933" x="2620963" y="4283075"/>
          <p14:tracePt t="4940" x="2647950" y="4292600"/>
          <p14:tracePt t="4943" x="2684463" y="4292600"/>
          <p14:tracePt t="4948" x="2730500" y="4292600"/>
          <p14:tracePt t="4953" x="2757488" y="4292600"/>
          <p14:tracePt t="4959" x="2813050" y="4292600"/>
          <p14:tracePt t="4962" x="2867025" y="4292600"/>
          <p14:tracePt t="4969" x="2922588" y="4292600"/>
          <p14:tracePt t="4974" x="3005138" y="4292600"/>
          <p14:tracePt t="4979" x="3078163" y="4292600"/>
          <p14:tracePt t="4983" x="3168650" y="4292600"/>
          <p14:tracePt t="4990" x="3241675" y="4292600"/>
          <p14:tracePt t="4993" x="3333750" y="4292600"/>
          <p14:tracePt t="4999" x="3443288" y="4292600"/>
          <p14:tracePt t="5002" x="3552825" y="4292600"/>
          <p14:tracePt t="5009" x="3662363" y="4292600"/>
          <p14:tracePt t="5014" x="3771900" y="4310063"/>
          <p14:tracePt t="5019" x="3917950" y="4310063"/>
          <p14:tracePt t="5025" x="4044950" y="4310063"/>
          <p14:tracePt t="5029" x="4164013" y="4329113"/>
          <p14:tracePt t="5033" x="4310063" y="4329113"/>
          <p14:tracePt t="5040" x="4456113" y="4337050"/>
          <p14:tracePt t="5044" x="4602163" y="4337050"/>
          <p14:tracePt t="5049" x="4740275" y="4337050"/>
          <p14:tracePt t="5054" x="4903788" y="4337050"/>
          <p14:tracePt t="5059" x="5049838" y="4337050"/>
          <p14:tracePt t="5064" x="5232400" y="4337050"/>
          <p14:tracePt t="5068" x="5397500" y="4337050"/>
          <p14:tracePt t="5076" x="5561013" y="4337050"/>
          <p14:tracePt t="5078" x="5745163" y="4337050"/>
          <p14:tracePt t="5084" x="5908675" y="4356100"/>
          <p14:tracePt t="5089" x="6091238" y="4365625"/>
          <p14:tracePt t="5094" x="6273800" y="4365625"/>
          <p14:tracePt t="5098" x="6429375" y="4365625"/>
          <p14:tracePt t="5104" x="6584950" y="4383088"/>
          <p14:tracePt t="5109" x="6740525" y="4383088"/>
          <p14:tracePt t="5114" x="6894513" y="4402138"/>
          <p14:tracePt t="5119" x="7023100" y="4410075"/>
          <p14:tracePt t="5126" x="7150100" y="4429125"/>
          <p14:tracePt t="5131" x="7259638" y="4438650"/>
          <p14:tracePt t="5135" x="7370763" y="4456113"/>
          <p14:tracePt t="5141" x="7470775" y="4465638"/>
          <p14:tracePt t="5145" x="7561263" y="4465638"/>
          <p14:tracePt t="5149" x="7616825" y="4465638"/>
          <p14:tracePt t="5154" x="7689850" y="4465638"/>
          <p14:tracePt t="5161" x="7743825" y="4465638"/>
          <p14:tracePt t="5165" x="7808913" y="4483100"/>
          <p14:tracePt t="5171" x="7845425" y="4483100"/>
          <p14:tracePt t="5176" x="7899400" y="4483100"/>
          <p14:tracePt t="5181" x="7962900" y="4492625"/>
          <p14:tracePt t="5185" x="7999413" y="4492625"/>
          <p14:tracePt t="5192" x="8045450" y="4492625"/>
          <p14:tracePt t="5194" x="8101013" y="4502150"/>
          <p14:tracePt t="5200" x="8128000" y="4502150"/>
          <p14:tracePt t="5204" x="8174038" y="4511675"/>
          <p14:tracePt t="5210" x="8201025" y="4511675"/>
          <p14:tracePt t="5215" x="8228013" y="4511675"/>
          <p14:tracePt t="5220" x="8247063" y="4519613"/>
          <p14:tracePt t="5226" x="8274050" y="4519613"/>
          <p14:tracePt t="5230" x="8293100" y="4519613"/>
          <p14:tracePt t="5235" x="8329613" y="4519613"/>
          <p14:tracePt t="5246" x="8347075" y="4519613"/>
          <p14:tracePt t="5251" x="8356600" y="4519613"/>
          <p14:tracePt t="5254" x="8366125" y="4519613"/>
          <p14:tracePt t="5261" x="8374063" y="4519613"/>
          <p14:tracePt t="5267" x="8383588" y="4519613"/>
          <p14:tracePt t="5276" x="8393113" y="4519613"/>
          <p14:tracePt t="5292" x="8402638" y="4519613"/>
          <p14:tracePt t="5297" x="8420100" y="4519613"/>
          <p14:tracePt t="5300" x="8439150" y="4519613"/>
          <p14:tracePt t="5306" x="8456613" y="4519613"/>
          <p14:tracePt t="5310" x="8466138" y="4519613"/>
          <p14:tracePt t="5317" x="8483600" y="4519613"/>
          <p14:tracePt t="5326" x="8512175" y="4519613"/>
          <p14:tracePt t="5330" x="8529638" y="4511675"/>
          <p14:tracePt t="5337" x="8539163" y="4511675"/>
          <p14:tracePt t="5342" x="8556625" y="4511675"/>
          <p14:tracePt t="5347" x="8566150" y="4511675"/>
          <p14:tracePt t="5350" x="8575675" y="4511675"/>
          <p14:tracePt t="5357" x="8585200" y="4511675"/>
          <p14:tracePt t="5360" x="8585200" y="4502150"/>
          <p14:tracePt t="5371" x="8593138" y="4502150"/>
          <p14:tracePt t="5383" x="8602663" y="4502150"/>
          <p14:tracePt t="5392" x="8621713" y="4502150"/>
          <p14:tracePt t="5396" x="8629650" y="4502150"/>
          <p14:tracePt t="5402" x="8648700" y="4502150"/>
          <p14:tracePt t="5406" x="8675688" y="4483100"/>
          <p14:tracePt t="5413" x="8694738" y="4483100"/>
          <p14:tracePt t="5417" x="8721725" y="4483100"/>
          <p14:tracePt t="5425" x="8739188" y="4483100"/>
          <p14:tracePt t="5427" x="8767763" y="4483100"/>
          <p14:tracePt t="5433" x="8821738" y="4483100"/>
          <p14:tracePt t="5436" x="8867775" y="4483100"/>
          <p14:tracePt t="5443" x="8904288" y="4483100"/>
          <p14:tracePt t="5447" x="8959850" y="4483100"/>
          <p14:tracePt t="5453" x="9013825" y="4483100"/>
          <p14:tracePt t="5458" x="9077325" y="4483100"/>
          <p14:tracePt t="5462" x="9113838" y="4483100"/>
          <p14:tracePt t="5467" x="9159875" y="4483100"/>
          <p14:tracePt t="5474" x="9196388" y="4483100"/>
          <p14:tracePt t="5476" x="9232900" y="4483100"/>
          <p14:tracePt t="5482" x="9278938" y="4502150"/>
          <p14:tracePt t="5487" x="9305925" y="4502150"/>
          <p14:tracePt t="5493" x="9351963" y="4511675"/>
          <p14:tracePt t="5499" x="9398000" y="4511675"/>
          <p14:tracePt t="5503" x="9424988" y="4519613"/>
          <p14:tracePt t="5509" x="9461500" y="4519613"/>
          <p14:tracePt t="5513" x="9498013" y="4519613"/>
          <p14:tracePt t="5519" x="9534525" y="4529138"/>
          <p14:tracePt t="5524" x="9561513" y="4529138"/>
          <p14:tracePt t="5528" x="9598025" y="4538663"/>
          <p14:tracePt t="5533" x="9625013" y="4538663"/>
          <p14:tracePt t="5540" x="9653588" y="4548188"/>
          <p14:tracePt t="5542" x="9671050" y="4548188"/>
          <p14:tracePt t="5548" x="9690100" y="4556125"/>
          <p14:tracePt t="5553" x="9717088" y="4575175"/>
          <p14:tracePt t="5559" x="9734550" y="4575175"/>
          <p14:tracePt t="5562" x="9744075" y="4575175"/>
          <p14:tracePt t="5568" x="9753600" y="4575175"/>
          <p14:tracePt t="5715" x="9753600" y="4556125"/>
          <p14:tracePt t="5718" x="9734550" y="4519613"/>
          <p14:tracePt t="5725" x="9707563" y="4502150"/>
          <p14:tracePt t="5729" x="9690100" y="4456113"/>
          <p14:tracePt t="5734" x="9671050" y="4410075"/>
          <p14:tracePt t="5742" x="9625013" y="4346575"/>
          <p14:tracePt t="5744" x="9588500" y="4283075"/>
          <p14:tracePt t="5750" x="9551988" y="4191000"/>
          <p14:tracePt t="5754" x="9507538" y="4110038"/>
          <p14:tracePt t="5761" x="9451975" y="3990975"/>
          <p14:tracePt t="5765" x="9405938" y="3862388"/>
          <p14:tracePt t="5772" x="9361488" y="3762375"/>
          <p14:tracePt t="5775" x="9305925" y="3606800"/>
          <p14:tracePt t="5780" x="9259888" y="3479800"/>
          <p14:tracePt t="5784" x="9196388" y="3324225"/>
          <p14:tracePt t="5793" x="9142413" y="3224213"/>
          <p14:tracePt t="5794" x="9077325" y="3078163"/>
          <p14:tracePt t="5801" x="9040813" y="2976563"/>
          <p14:tracePt t="5807" x="8977313" y="2840038"/>
          <p14:tracePt t="5810" x="8921750" y="2730500"/>
          <p14:tracePt t="5815" x="8867775" y="2611438"/>
          <p14:tracePt t="5821" x="8821738" y="2511425"/>
          <p14:tracePt t="5826" x="8775700" y="2401888"/>
          <p14:tracePt t="5831" x="8748713" y="2301875"/>
          <p14:tracePt t="5835" x="8712200" y="2200275"/>
          <p14:tracePt t="5842" x="8685213" y="2109788"/>
          <p14:tracePt t="5844" x="8658225" y="2027238"/>
          <p14:tracePt t="5851" x="8612188" y="1917700"/>
          <p14:tracePt t="5859" x="8585200" y="1798638"/>
          <p14:tracePt t="5860" x="8566150" y="1708150"/>
          <p14:tracePt t="5866" x="8556625" y="1598613"/>
          <p14:tracePt t="5871" x="8529638" y="1497013"/>
          <p14:tracePt t="5893" x="8475663" y="1068388"/>
          <p14:tracePt t="5897" x="8456613" y="995363"/>
          <p14:tracePt t="5900" x="8456613" y="912813"/>
          <p14:tracePt t="5907" x="8456613" y="858838"/>
          <p14:tracePt t="5910" x="8447088" y="822325"/>
          <p14:tracePt t="5917" x="8447088" y="785813"/>
          <p14:tracePt t="5921" x="8447088" y="757238"/>
          <p14:tracePt t="5926" x="8439150" y="739775"/>
          <p14:tracePt t="5930" x="8439150" y="720725"/>
          <p14:tracePt t="5936" x="8439150" y="703263"/>
          <p14:tracePt t="7591" x="8439150" y="739775"/>
          <p14:tracePt t="7596" x="8439150" y="749300"/>
          <p14:tracePt t="7601" x="8447088" y="776288"/>
          <p14:tracePt t="7608" x="8456613" y="776288"/>
          <p14:tracePt t="7610" x="8466138" y="793750"/>
          <p14:tracePt t="7616" x="8466138" y="830263"/>
          <p14:tracePt t="7621" x="8483600" y="830263"/>
          <p14:tracePt t="7631" x="8483600" y="849313"/>
          <p14:tracePt t="7637" x="8483600" y="858838"/>
          <p14:tracePt t="7642" x="8483600" y="866775"/>
          <p14:tracePt t="7646" x="8483600" y="876300"/>
          <p14:tracePt t="7650" x="8493125" y="885825"/>
          <p14:tracePt t="7671" x="8502650" y="885825"/>
          <p14:tracePt t="7681" x="8502650" y="876300"/>
          <p14:tracePt t="7686" x="8512175" y="866775"/>
          <p14:tracePt t="7692" x="8512175" y="839788"/>
          <p14:tracePt t="7696" x="8520113" y="822325"/>
          <p14:tracePt t="7701" x="8539163" y="803275"/>
          <p14:tracePt t="7709" x="8548688" y="793750"/>
          <p14:tracePt t="7713" x="8566150" y="785813"/>
          <p14:tracePt t="7716" x="8585200" y="785813"/>
          <p14:tracePt t="7723" x="8612188" y="776288"/>
          <p14:tracePt t="7733" x="8621713" y="776288"/>
          <p14:tracePt t="7736" x="8648700" y="776288"/>
          <p14:tracePt t="8075" x="8621713" y="776288"/>
          <p14:tracePt t="8111" x="8629650" y="776288"/>
          <p14:tracePt t="8120" x="8658225" y="785813"/>
          <p14:tracePt t="8125" x="8658225" y="793750"/>
          <p14:tracePt t="8131" x="8666163" y="793750"/>
          <p14:tracePt t="8137" x="8675688" y="803275"/>
          <p14:tracePt t="8141" x="8685213" y="812800"/>
          <p14:tracePt t="8144" x="8694738" y="822325"/>
          <p14:tracePt t="8158" x="8694738" y="839788"/>
          <p14:tracePt t="8161" x="8694738" y="858838"/>
          <p14:tracePt t="8167" x="8694738" y="876300"/>
          <p14:tracePt t="8171" x="8702675" y="895350"/>
          <p14:tracePt t="8176" x="8702675" y="912813"/>
          <p14:tracePt t="8181" x="8712200" y="939800"/>
          <p14:tracePt t="8186" x="8712200" y="985838"/>
          <p14:tracePt t="8192" x="8712200" y="1014413"/>
          <p14:tracePt t="8197" x="8721725" y="1068388"/>
          <p14:tracePt t="8201" x="8721725" y="1114425"/>
          <p14:tracePt t="8208" x="8721725" y="1168400"/>
          <p14:tracePt t="8211" x="8721725" y="1241425"/>
          <p14:tracePt t="8217" x="8721725" y="1270000"/>
          <p14:tracePt t="8221" x="8721725" y="1277938"/>
          <p14:tracePt t="8227" x="8721725" y="1306513"/>
          <p14:tracePt t="8230" x="8721725" y="1333500"/>
          <p14:tracePt t="8236" x="8721725" y="1360488"/>
          <p14:tracePt t="8242" x="8721725" y="1433513"/>
          <p14:tracePt t="8246" x="8712200" y="1460500"/>
          <p14:tracePt t="8251" x="8685213" y="1533525"/>
          <p14:tracePt t="8258" x="8666163" y="1562100"/>
          <p14:tracePt t="8260" x="8639175" y="1635125"/>
          <p14:tracePt t="8267" x="8621713" y="1698625"/>
          <p14:tracePt t="8274" x="8575675" y="1781175"/>
          <p14:tracePt t="8276" x="8539163" y="1825625"/>
          <p14:tracePt t="8283" x="8502650" y="1908175"/>
          <p14:tracePt t="8287" x="8466138" y="1990725"/>
          <p14:tracePt t="8293" x="8402638" y="2073275"/>
          <p14:tracePt t="8296" x="8366125" y="2155825"/>
          <p14:tracePt t="8303" x="8310563" y="2236788"/>
          <p14:tracePt t="8308" x="8274050" y="2301875"/>
          <p14:tracePt t="8313" x="8228013" y="2382838"/>
          <p14:tracePt t="8316" x="8174038" y="2465388"/>
          <p14:tracePt t="8323" x="8118475" y="2547938"/>
          <p14:tracePt t="8327" x="8081963" y="2611438"/>
          <p14:tracePt t="8332" x="8045450" y="2674938"/>
          <p14:tracePt t="8337" x="8008938" y="2740025"/>
          <p14:tracePt t="8343" x="7981950" y="2794000"/>
          <p14:tracePt t="8347" x="7945438" y="2857500"/>
          <p14:tracePt t="8353" x="7926388" y="2894013"/>
          <p14:tracePt t="8358" x="7899400" y="2922588"/>
          <p14:tracePt t="8362" x="7881938" y="2968625"/>
          <p14:tracePt t="8368" x="7845425" y="2995613"/>
          <p14:tracePt t="8373" x="7835900" y="3032125"/>
          <p14:tracePt t="8376" x="7816850" y="3049588"/>
          <p14:tracePt t="8383" x="7799388" y="3068638"/>
          <p14:tracePt t="8391" x="7789863" y="3095625"/>
          <p14:tracePt t="8393" x="7772400" y="3105150"/>
          <p14:tracePt t="8399" x="7762875" y="3122613"/>
          <p14:tracePt t="8403" x="7743825" y="3132138"/>
          <p14:tracePt t="8408" x="7726363" y="3141663"/>
          <p14:tracePt t="8412" x="7716838" y="3151188"/>
          <p14:tracePt t="8419" x="7699375" y="3159125"/>
          <p14:tracePt t="8422" x="7689850" y="3168650"/>
          <p14:tracePt t="8429" x="7680325" y="3178175"/>
          <p14:tracePt t="8432" x="7670800" y="3187700"/>
          <p14:tracePt t="8441" x="7662863" y="3187700"/>
          <p14:tracePt t="8443" x="7653338" y="3195638"/>
          <p14:tracePt t="8449" x="7643813" y="3205163"/>
          <p14:tracePt t="8453" x="7634288" y="3205163"/>
          <p14:tracePt t="8458" x="7626350" y="3205163"/>
          <p14:tracePt t="8462" x="7607300" y="3205163"/>
          <p14:tracePt t="8472" x="7597775" y="3205163"/>
          <p14:tracePt t="8479" x="7589838" y="3205163"/>
          <p14:tracePt t="8491" x="7607300" y="3205163"/>
          <p14:tracePt t="8492" x="7626350" y="3205163"/>
          <p14:tracePt t="8498" x="7643813" y="3232150"/>
          <p14:tracePt t="8503" x="7670800" y="3232150"/>
          <p14:tracePt t="8509" x="7689850" y="3232150"/>
          <p14:tracePt t="8776" x="7689850" y="3241675"/>
          <p14:tracePt t="8787" x="7680325" y="3241675"/>
          <p14:tracePt t="8793" x="7662863" y="3241675"/>
          <p14:tracePt t="8797" x="7643813" y="3241675"/>
          <p14:tracePt t="8803" x="7626350" y="3241675"/>
          <p14:tracePt t="8808" x="7616825" y="3241675"/>
          <p14:tracePt t="8813" x="7580313" y="3241675"/>
          <p14:tracePt t="8823" x="7561263" y="3251200"/>
          <p14:tracePt t="8828" x="7561263" y="3268663"/>
          <p14:tracePt t="8832" x="7561263" y="3278188"/>
          <p14:tracePt t="8836" x="7553325" y="3287713"/>
          <p14:tracePt t="8843" x="7553325" y="3305175"/>
          <p14:tracePt t="8846" x="7553325" y="3314700"/>
          <p14:tracePt t="8853" x="7553325" y="3333750"/>
          <p14:tracePt t="8859" x="7553325" y="3351213"/>
          <p14:tracePt t="8876" x="7553325" y="3378200"/>
          <p14:tracePt t="8878" x="7553325" y="3387725"/>
          <p14:tracePt t="8882" x="7553325" y="3397250"/>
          <p14:tracePt t="8892" x="7543800" y="3397250"/>
          <p14:tracePt t="8898" x="7534275" y="3397250"/>
          <p14:tracePt t="8902" x="7516813" y="3397250"/>
          <p14:tracePt t="8908" x="7507288" y="3397250"/>
          <p14:tracePt t="8912" x="7488238" y="3397250"/>
          <p14:tracePt t="8918" x="7488238" y="3406775"/>
          <p14:tracePt t="8939" x="7488238" y="3414713"/>
          <p14:tracePt t="8958" x="7488238" y="3424238"/>
          <p14:tracePt t="9095" x="7497763" y="3424238"/>
          <p14:tracePt t="9110" x="7507288" y="3424238"/>
          <p14:tracePt t="9130" x="7516813" y="3424238"/>
          <p14:tracePt t="9195" x="7516813" y="3414713"/>
          <p14:tracePt t="9205" x="7507288" y="3414713"/>
          <p14:tracePt t="9217" x="7497763" y="3406775"/>
          <p14:tracePt t="9227" x="7488238" y="3406775"/>
          <p14:tracePt t="9230" x="7480300" y="3406775"/>
          <p14:tracePt t="9242" x="7470775" y="3397250"/>
          <p14:tracePt t="9247" x="7461250" y="3397250"/>
          <p14:tracePt t="9250" x="7451725" y="3397250"/>
          <p14:tracePt t="9258" x="7443788" y="3397250"/>
          <p14:tracePt t="9260" x="7434263" y="3397250"/>
          <p14:tracePt t="9266" x="7415213" y="3397250"/>
          <p14:tracePt t="9277" x="7397750" y="3397250"/>
          <p14:tracePt t="9281" x="7378700" y="3387725"/>
          <p14:tracePt t="9286" x="7361238" y="3387725"/>
          <p14:tracePt t="9293" x="7334250" y="3387725"/>
          <p14:tracePt t="9296" x="7296150" y="3378200"/>
          <p14:tracePt t="9301" x="7278688" y="3378200"/>
          <p14:tracePt t="9308" x="7242175" y="3378200"/>
          <p14:tracePt t="9313" x="7215188" y="3378200"/>
          <p14:tracePt t="9317" x="7159625" y="3370263"/>
          <p14:tracePt t="9324" x="7123113" y="3360738"/>
          <p14:tracePt t="9327" x="7086600" y="3360738"/>
          <p14:tracePt t="9333" x="7040563" y="3360738"/>
          <p14:tracePt t="9337" x="7004050" y="3360738"/>
          <p14:tracePt t="9343" x="6977063" y="3360738"/>
          <p14:tracePt t="9347" x="6931025" y="3360738"/>
          <p14:tracePt t="9352" x="6913563" y="3360738"/>
          <p14:tracePt t="9358" x="6886575" y="3360738"/>
          <p14:tracePt t="9363" x="6867525" y="3360738"/>
          <p14:tracePt t="9367" x="6858000" y="3360738"/>
          <p14:tracePt t="9374" x="6850063" y="3360738"/>
          <p14:tracePt t="9377" x="6840538" y="3360738"/>
          <p14:tracePt t="9403" x="6831013" y="3360738"/>
          <p14:tracePt t="9417" x="6821488" y="3360738"/>
          <p14:tracePt t="9427" x="6813550" y="3360738"/>
          <p14:tracePt t="9433" x="6804025" y="3360738"/>
          <p14:tracePt t="9440" x="6784975" y="3360738"/>
          <p14:tracePt t="9449" x="6767513" y="3360738"/>
          <p14:tracePt t="9452" x="6757988" y="3360738"/>
          <p14:tracePt t="9458" x="6721475" y="3360738"/>
          <p14:tracePt t="9462" x="6704013" y="3360738"/>
          <p14:tracePt t="9468" x="6675438" y="3360738"/>
          <p14:tracePt t="9474" x="6657975" y="3360738"/>
          <p14:tracePt t="9479" x="6630988" y="3360738"/>
          <p14:tracePt t="9482" x="6611938" y="3360738"/>
          <p14:tracePt t="9490" x="6584950" y="3360738"/>
          <p14:tracePt t="9492" x="6565900" y="3360738"/>
          <p14:tracePt t="9498" x="6548438" y="3360738"/>
          <p14:tracePt t="9503" x="6538913" y="3360738"/>
          <p14:tracePt t="9508" x="6521450" y="3360738"/>
          <p14:tracePt t="9512" x="6511925" y="3360738"/>
          <p14:tracePt t="9519" x="6502400" y="3360738"/>
          <p14:tracePt t="9529" x="6492875" y="3360738"/>
          <p14:tracePt t="9578" x="6483350" y="3360738"/>
          <p14:tracePt t="9595" x="6475413" y="3360738"/>
          <p14:tracePt t="9618" x="6465888" y="3360738"/>
          <p14:tracePt t="9625" x="6456363" y="3360738"/>
          <p14:tracePt t="9629" x="6446838" y="3360738"/>
          <p14:tracePt t="9651" x="6438900" y="3360738"/>
          <p14:tracePt t="9661" x="6429375" y="3360738"/>
          <p14:tracePt t="9771" x="6429375" y="3370263"/>
          <p14:tracePt t="9780" x="6419850" y="3387725"/>
          <p14:tracePt t="9786" x="6419850" y="3397250"/>
          <p14:tracePt t="9791" x="6419850" y="3406775"/>
          <p14:tracePt t="9797" x="6419850" y="3424238"/>
          <p14:tracePt t="9801" x="6419850" y="3433763"/>
          <p14:tracePt t="9807" x="6419850" y="3443288"/>
          <p14:tracePt t="9811" x="6419850" y="3451225"/>
          <p14:tracePt t="9816" x="6410325" y="3460750"/>
          <p14:tracePt t="9821" x="6410325" y="3479800"/>
          <p14:tracePt t="9827" x="6410325" y="3487738"/>
          <p14:tracePt t="9831" x="6410325" y="3506788"/>
          <p14:tracePt t="9837" x="6410325" y="3516313"/>
          <p14:tracePt t="9847" x="6410325" y="3533775"/>
          <p14:tracePt t="9858" x="6410325" y="3552825"/>
          <p14:tracePt t="9875" x="6410325" y="3579813"/>
          <p14:tracePt t="9882" x="6410325" y="3589338"/>
          <p14:tracePt t="9887" x="6410325" y="3597275"/>
          <p14:tracePt t="9897" x="6410325" y="3606800"/>
          <p14:tracePt t="9902" x="6410325" y="3625850"/>
          <p14:tracePt t="9913" x="6419850" y="3643313"/>
          <p14:tracePt t="9917" x="6419850" y="3652838"/>
          <p14:tracePt t="9925" x="6419850" y="3670300"/>
          <p14:tracePt t="9927" x="6429375" y="3689350"/>
          <p14:tracePt t="9933" x="6429375" y="3706813"/>
          <p14:tracePt t="9936" x="6438900" y="3716338"/>
          <p14:tracePt t="9947" x="6438900" y="3743325"/>
          <p14:tracePt t="9950" x="6438900" y="3752850"/>
          <p14:tracePt t="9958" x="6438900" y="3762375"/>
          <p14:tracePt t="9960" x="6446838" y="3779838"/>
          <p14:tracePt t="9970" x="6446838" y="3798888"/>
          <p14:tracePt t="9977" x="6446838" y="3808413"/>
          <p14:tracePt t="9986" x="6446838" y="3816350"/>
          <p14:tracePt t="9991" x="6446838" y="3825875"/>
          <p14:tracePt t="10012" x="6446838" y="3835400"/>
          <p14:tracePt t="10024" x="6446838" y="3844925"/>
          <p14:tracePt t="10036" x="6456363" y="3862388"/>
          <p14:tracePt t="10046" x="6456363" y="3881438"/>
          <p14:tracePt t="10053" x="6465888" y="3881438"/>
          <p14:tracePt t="10063" x="6465888" y="3889375"/>
          <p14:tracePt t="10074" x="6475413" y="3898900"/>
          <p14:tracePt t="10083" x="6475413" y="3908425"/>
          <p14:tracePt t="10127" x="6475413" y="3917950"/>
          <p14:tracePt t="10133" x="6483350" y="3917950"/>
          <p14:tracePt t="10140" x="6483350" y="3927475"/>
          <p14:tracePt t="10149" x="6492875" y="3927475"/>
          <p14:tracePt t="10153" x="6502400" y="3935413"/>
          <p14:tracePt t="10163" x="6511925" y="3944938"/>
          <p14:tracePt t="10169" x="6521450" y="3944938"/>
          <p14:tracePt t="10174" x="6538913" y="3954463"/>
          <p14:tracePt t="10179" x="6538913" y="3963988"/>
          <p14:tracePt t="10183" x="6557963" y="3971925"/>
          <p14:tracePt t="10190" x="6575425" y="3981450"/>
          <p14:tracePt t="10193" x="6611938" y="3981450"/>
          <p14:tracePt t="10198" x="6638925" y="3981450"/>
          <p14:tracePt t="10203" x="6667500" y="3981450"/>
          <p14:tracePt t="10208" x="6694488" y="3990975"/>
          <p14:tracePt t="10214" x="6721475" y="3990975"/>
          <p14:tracePt t="10219" x="6757988" y="3990975"/>
          <p14:tracePt t="10224" x="6784975" y="3990975"/>
          <p14:tracePt t="10228" x="6821488" y="3990975"/>
          <p14:tracePt t="10232" x="6858000" y="3990975"/>
          <p14:tracePt t="10240" x="6886575" y="3990975"/>
          <p14:tracePt t="10244" x="6923088" y="3990975"/>
          <p14:tracePt t="10248" x="6940550" y="3990975"/>
          <p14:tracePt t="10256" x="6967538" y="3990975"/>
          <p14:tracePt t="10258" x="7004050" y="3990975"/>
          <p14:tracePt t="10264" x="7023100" y="3990975"/>
          <p14:tracePt t="10269" x="7059613" y="4000500"/>
          <p14:tracePt t="10275" x="7077075" y="4000500"/>
          <p14:tracePt t="10278" x="7096125" y="4000500"/>
          <p14:tracePt t="10285" x="7123113" y="4000500"/>
          <p14:tracePt t="10290" x="7150100" y="4000500"/>
          <p14:tracePt t="10295" x="7169150" y="4008438"/>
          <p14:tracePt t="10299" x="7205663" y="4008438"/>
          <p14:tracePt t="10307" x="7223125" y="4008438"/>
          <p14:tracePt t="10308" x="7251700" y="4008438"/>
          <p14:tracePt t="10314" x="7278688" y="4008438"/>
          <p14:tracePt t="10319" x="7296150" y="4008438"/>
          <p14:tracePt t="10325" x="7334250" y="4008438"/>
          <p14:tracePt t="10330" x="7351713" y="4008438"/>
          <p14:tracePt t="10334" x="7397750" y="4008438"/>
          <p14:tracePt t="10340" x="7415213" y="4008438"/>
          <p14:tracePt t="10345" x="7451725" y="4008438"/>
          <p14:tracePt t="10349" x="7480300" y="4008438"/>
          <p14:tracePt t="10357" x="7524750" y="4017963"/>
          <p14:tracePt t="10361" x="7543800" y="4017963"/>
          <p14:tracePt t="10365" x="7570788" y="4017963"/>
          <p14:tracePt t="10372" x="7597775" y="4017963"/>
          <p14:tracePt t="10375" x="7634288" y="4017963"/>
          <p14:tracePt t="10380" x="7662863" y="4017963"/>
          <p14:tracePt t="10384" x="7680325" y="4017963"/>
          <p14:tracePt t="10392" x="7707313" y="4017963"/>
          <p14:tracePt t="10394" x="7726363" y="4017963"/>
          <p14:tracePt t="10401" x="7743825" y="4017963"/>
          <p14:tracePt t="10406" x="7780338" y="4017963"/>
          <p14:tracePt t="10410" x="7799388" y="4017963"/>
          <p14:tracePt t="10415" x="7816850" y="4017963"/>
          <p14:tracePt t="10421" x="7826375" y="4017963"/>
          <p14:tracePt t="10425" x="7845425" y="4017963"/>
          <p14:tracePt t="10431" x="7853363" y="4017963"/>
          <p14:tracePt t="10435" x="7862888" y="4017963"/>
          <p14:tracePt t="10441" x="7881938" y="4017963"/>
          <p14:tracePt t="10447" x="7889875" y="4017963"/>
          <p14:tracePt t="10451" x="7908925" y="4017963"/>
          <p14:tracePt t="10457" x="7918450" y="4017963"/>
          <p14:tracePt t="10461" x="7945438" y="4017963"/>
          <p14:tracePt t="10466" x="7962900" y="4017963"/>
          <p14:tracePt t="10472" x="7981950" y="4027488"/>
          <p14:tracePt t="10477" x="7999413" y="4027488"/>
          <p14:tracePt t="10480" x="8027988" y="4027488"/>
          <p14:tracePt t="10487" x="8045450" y="4027488"/>
          <p14:tracePt t="10491" x="8072438" y="4037013"/>
          <p14:tracePt t="10496" x="8091488" y="4037013"/>
          <p14:tracePt t="10500" x="8108950" y="4037013"/>
          <p14:tracePt t="10508" x="8137525" y="4037013"/>
          <p14:tracePt t="10511" x="8154988" y="4037013"/>
          <p14:tracePt t="10517" x="8164513" y="4037013"/>
          <p14:tracePt t="10521" x="8183563" y="4037013"/>
          <p14:tracePt t="10527" x="8201025" y="4037013"/>
          <p14:tracePt t="10536" x="8210550" y="4037013"/>
          <p14:tracePt t="10541" x="8220075" y="4037013"/>
          <p14:tracePt t="10558" x="8228013" y="4037013"/>
          <p14:tracePt t="10571" x="8247063" y="4037013"/>
          <p14:tracePt t="10582" x="8256588" y="4027488"/>
          <p14:tracePt t="10587" x="8274050" y="4027488"/>
          <p14:tracePt t="10592" x="8274050" y="4017963"/>
          <p14:tracePt t="10596" x="8283575" y="4017963"/>
          <p14:tracePt t="10603" x="8293100" y="4017963"/>
          <p14:tracePt t="10608" x="8310563" y="4008438"/>
          <p14:tracePt t="10612" x="8329613" y="4000500"/>
          <p14:tracePt t="10616" x="8337550" y="3990975"/>
          <p14:tracePt t="10625" x="8347075" y="3990975"/>
          <p14:tracePt t="10626" x="8366125" y="3990975"/>
          <p14:tracePt t="10632" x="8366125" y="3981450"/>
          <p14:tracePt t="10636" x="8374063" y="3971925"/>
          <p14:tracePt t="10642" x="8383588" y="3971925"/>
          <p14:tracePt t="10658" x="8383588" y="3963988"/>
          <p14:tracePt t="10693" x="8383588" y="3954463"/>
          <p14:tracePt t="10703" x="8383588" y="3944938"/>
          <p14:tracePt t="10709" x="8383588" y="3935413"/>
          <p14:tracePt t="10713" x="8374063" y="3927475"/>
          <p14:tracePt t="10719" x="8366125" y="3927475"/>
          <p14:tracePt t="10724" x="8366125" y="3908425"/>
          <p14:tracePt t="10728" x="8356600" y="3898900"/>
          <p14:tracePt t="10733" x="8347075" y="3881438"/>
          <p14:tracePt t="10740" x="8337550" y="3862388"/>
          <p14:tracePt t="10742" x="8329613" y="3844925"/>
          <p14:tracePt t="10749" x="8320088" y="3816350"/>
          <p14:tracePt t="10752" x="8310563" y="3779838"/>
          <p14:tracePt t="10759" x="8293100" y="3762375"/>
          <p14:tracePt t="10762" x="8274050" y="3735388"/>
          <p14:tracePt t="10769" x="8256588" y="3706813"/>
          <p14:tracePt t="10774" x="8247063" y="3689350"/>
          <p14:tracePt t="10778" x="8237538" y="3652838"/>
          <p14:tracePt t="10782" x="8220075" y="3625850"/>
          <p14:tracePt t="10790" x="8210550" y="3606800"/>
          <p14:tracePt t="10793" x="8201025" y="3589338"/>
          <p14:tracePt t="10798" x="8191500" y="3570288"/>
          <p14:tracePt t="10803" x="8183563" y="3560763"/>
          <p14:tracePt t="10808" x="8174038" y="3552825"/>
          <p14:tracePt t="10814" x="8174038" y="3533775"/>
          <p14:tracePt t="10819" x="8164513" y="3533775"/>
          <p14:tracePt t="10829" x="8154988" y="3516313"/>
          <p14:tracePt t="10835" x="8154988" y="3506788"/>
          <p14:tracePt t="10844" x="8147050" y="3506788"/>
          <p14:tracePt t="10849" x="8147050" y="3497263"/>
          <p14:tracePt t="10865" x="8147050" y="3487738"/>
          <p14:tracePt t="10869" x="8147050" y="3479800"/>
          <p14:tracePt t="10875" x="8147050" y="3470275"/>
          <p14:tracePt t="10892" x="8137525" y="3460750"/>
          <p14:tracePt t="10924" x="8128000" y="3460750"/>
          <p14:tracePt t="10950" x="8118475" y="3460750"/>
          <p14:tracePt t="10955" x="8108950" y="3460750"/>
          <p14:tracePt t="10960" x="8101013" y="3460750"/>
          <p14:tracePt t="10964" x="8091488" y="3451225"/>
          <p14:tracePt t="10975" x="8072438" y="3451225"/>
          <p14:tracePt t="10980" x="8045450" y="3451225"/>
          <p14:tracePt t="10985" x="8008938" y="3451225"/>
          <p14:tracePt t="10991" x="7981950" y="3451225"/>
          <p14:tracePt t="10995" x="7945438" y="3451225"/>
          <p14:tracePt t="11001" x="7899400" y="3451225"/>
          <p14:tracePt t="11007" x="7862888" y="3451225"/>
          <p14:tracePt t="11010" x="7808913" y="3451225"/>
          <p14:tracePt t="11016" x="7753350" y="3451225"/>
          <p14:tracePt t="11022" x="7670800" y="3451225"/>
          <p14:tracePt t="11025" x="7597775" y="3451225"/>
          <p14:tracePt t="11030" x="7543800" y="3433763"/>
          <p14:tracePt t="11035" x="7470775" y="3433763"/>
          <p14:tracePt t="11041" x="7407275" y="3433763"/>
          <p14:tracePt t="11046" x="7334250" y="3433763"/>
          <p14:tracePt t="11050" x="7278688" y="3433763"/>
          <p14:tracePt t="11058" x="7223125" y="3424238"/>
          <p14:tracePt t="11061" x="7159625" y="3424238"/>
          <p14:tracePt t="11066" x="7105650" y="3424238"/>
          <p14:tracePt t="11071" x="7069138" y="3424238"/>
          <p14:tracePt t="11076" x="7040563" y="3424238"/>
          <p14:tracePt t="11080" x="6996113" y="3424238"/>
          <p14:tracePt t="11087" x="6977063" y="3424238"/>
          <p14:tracePt t="11091" x="6950075" y="3424238"/>
          <p14:tracePt t="11097" x="6923088" y="3424238"/>
          <p14:tracePt t="11101" x="6904038" y="3424238"/>
          <p14:tracePt t="11108" x="6886575" y="3424238"/>
          <p14:tracePt t="11111" x="6877050" y="3424238"/>
          <p14:tracePt t="11116" x="6858000" y="3424238"/>
          <p14:tracePt t="11120" x="6850063" y="3424238"/>
          <p14:tracePt t="11133" x="6831013" y="3424238"/>
          <p14:tracePt t="11136" x="6821488" y="3424238"/>
          <p14:tracePt t="11141" x="6813550" y="3424238"/>
          <p14:tracePt t="11146" x="6804025" y="3424238"/>
          <p14:tracePt t="11150" x="6794500" y="3424238"/>
          <p14:tracePt t="11157" x="6784975" y="3424238"/>
          <p14:tracePt t="11166" x="6767513" y="3424238"/>
          <p14:tracePt t="11176" x="6748463" y="3424238"/>
          <p14:tracePt t="11182" x="6740525" y="3424238"/>
          <p14:tracePt t="11186" x="6731000" y="3424238"/>
          <p14:tracePt t="11192" x="6721475" y="3424238"/>
          <p14:tracePt t="11196" x="6711950" y="3424238"/>
          <p14:tracePt t="11202" x="6704013" y="3424238"/>
          <p14:tracePt t="11207" x="6694488" y="3424238"/>
          <p14:tracePt t="11212" x="6675438" y="3424238"/>
          <p14:tracePt t="11216" x="6657975" y="3424238"/>
          <p14:tracePt t="11224" x="6648450" y="3424238"/>
          <p14:tracePt t="11226" x="6630988" y="3424238"/>
          <p14:tracePt t="11232" x="6611938" y="3424238"/>
          <p14:tracePt t="11236" x="6602413" y="3424238"/>
          <p14:tracePt t="11242" x="6584950" y="3424238"/>
          <p14:tracePt t="11246" x="6565900" y="3424238"/>
          <p14:tracePt t="11252" x="6557963" y="3424238"/>
          <p14:tracePt t="11258" x="6538913" y="3424238"/>
          <p14:tracePt t="11262" x="6529388" y="3424238"/>
          <p14:tracePt t="11266" x="6511925" y="3424238"/>
          <p14:tracePt t="11274" x="6492875" y="3424238"/>
          <p14:tracePt t="11282" x="6483350" y="3424238"/>
          <p14:tracePt t="11289" x="6475413" y="3424238"/>
          <p14:tracePt t="11292" x="6465888" y="3424238"/>
          <p14:tracePt t="11298" x="6456363" y="3424238"/>
          <p14:tracePt t="11308" x="6446838" y="3424238"/>
          <p14:tracePt t="11495" x="6446838" y="3433763"/>
          <p14:tracePt t="11500" x="6446838" y="3451225"/>
          <p14:tracePt t="11505" x="6446838" y="3470275"/>
          <p14:tracePt t="11511" x="6446838" y="3497263"/>
          <p14:tracePt t="11514" x="6446838" y="3516313"/>
          <p14:tracePt t="11520" x="6446838" y="3543300"/>
          <p14:tracePt t="11524" x="6446838" y="3589338"/>
          <p14:tracePt t="11530" x="6446838" y="3625850"/>
          <p14:tracePt t="11534" x="6446838" y="3652838"/>
          <p14:tracePt t="11541" x="6446838" y="3698875"/>
          <p14:tracePt t="11544" x="6446838" y="3752850"/>
          <p14:tracePt t="11550" x="6446838" y="3808413"/>
          <p14:tracePt t="11556" x="6438900" y="3852863"/>
          <p14:tracePt t="11560" x="6429375" y="3881438"/>
          <p14:tracePt t="11564" x="6429375" y="3908425"/>
          <p14:tracePt t="11572" x="6419850" y="3927475"/>
          <p14:tracePt t="11575" x="6410325" y="3954463"/>
          <p14:tracePt t="11580" x="6410325" y="3971925"/>
          <p14:tracePt t="11585" x="6402388" y="3981450"/>
          <p14:tracePt t="11591" x="6402388" y="3990975"/>
          <p14:tracePt t="11600" x="6402388" y="4000500"/>
          <p14:tracePt t="11651" x="6392863" y="4000500"/>
          <p14:tracePt t="11660" x="6383338" y="4000500"/>
          <p14:tracePt t="11666" x="6373813" y="4008438"/>
          <p14:tracePt t="11670" x="6365875" y="4008438"/>
          <p14:tracePt t="11676" x="6346825" y="4008438"/>
          <p14:tracePt t="11680" x="6319838" y="4017963"/>
          <p14:tracePt t="11687" x="6300788" y="4027488"/>
          <p14:tracePt t="11691" x="6273800" y="4037013"/>
          <p14:tracePt t="11696" x="6256338" y="4044950"/>
          <p14:tracePt t="11700" x="6256338" y="4054475"/>
          <p14:tracePt t="11708" x="6237288" y="4054475"/>
          <p14:tracePt t="11712" x="6227763" y="4064000"/>
          <p14:tracePt t="11719" x="6219825" y="4073525"/>
          <p14:tracePt t="11729" x="6210300" y="4073525"/>
          <p14:tracePt t="11774" x="6210300" y="4081463"/>
          <p14:tracePt t="11782" x="6210300" y="4090988"/>
          <p14:tracePt t="11790" x="6210300" y="4100513"/>
          <p14:tracePt t="11793" x="6210300" y="4110038"/>
          <p14:tracePt t="11798" x="6210300" y="4117975"/>
          <p14:tracePt t="11802" x="6210300" y="4127500"/>
          <p14:tracePt t="11809" x="6210300" y="4137025"/>
          <p14:tracePt t="11813" x="6210300" y="4146550"/>
          <p14:tracePt t="11829" x="6210300" y="4154488"/>
          <p14:tracePt t="12041" x="6200775" y="4164013"/>
          <p14:tracePt t="12047" x="6200775" y="4173538"/>
          <p14:tracePt t="12051" x="6183313" y="4191000"/>
          <p14:tracePt t="12057" x="6173788" y="4210050"/>
          <p14:tracePt t="12060" x="6173788" y="4219575"/>
          <p14:tracePt t="12064" x="6164263" y="4227513"/>
          <p14:tracePt t="12072" x="6154738" y="4227513"/>
          <p14:tracePt t="12077" x="6146800" y="4256088"/>
          <p14:tracePt t="12080" x="6137275" y="4256088"/>
          <p14:tracePt t="12084" x="6127750" y="4273550"/>
          <p14:tracePt t="12091" x="6110288" y="4292600"/>
          <p14:tracePt t="12096" x="6100763" y="4300538"/>
          <p14:tracePt t="12100" x="6091238" y="4310063"/>
          <p14:tracePt t="12108" x="6081713" y="4329113"/>
          <p14:tracePt t="12110" x="6081713" y="4337050"/>
          <p14:tracePt t="12117" x="6064250" y="4346575"/>
          <p14:tracePt t="12121" x="6064250" y="4356100"/>
          <p14:tracePt t="12127" x="6054725" y="4356100"/>
          <p14:tracePt t="12131" x="6054725" y="4373563"/>
          <p14:tracePt t="12137" x="6045200" y="4373563"/>
          <p14:tracePt t="12141" x="6037263" y="4392613"/>
          <p14:tracePt t="12147" x="6027738" y="4402138"/>
          <p14:tracePt t="12151" x="6027738" y="4410075"/>
          <p14:tracePt t="12158" x="6018213" y="4419600"/>
          <p14:tracePt t="12161" x="6018213" y="4429125"/>
          <p14:tracePt t="12166" x="6008688" y="4429125"/>
          <p14:tracePt t="12172" x="6000750" y="4429125"/>
          <p14:tracePt t="12181" x="6000750" y="4438650"/>
          <p14:tracePt t="12193" x="5991225" y="4438650"/>
          <p14:tracePt t="12217" x="5991225" y="4446588"/>
          <p14:tracePt t="12227" x="5991225" y="4465638"/>
          <p14:tracePt t="12233" x="5991225" y="4475163"/>
          <p14:tracePt t="12237" x="5991225" y="4483100"/>
          <p14:tracePt t="12243" x="5991225" y="4492625"/>
          <p14:tracePt t="12253" x="5991225" y="4511675"/>
          <p14:tracePt t="12263" x="5981700" y="4529138"/>
          <p14:tracePt t="12267" x="5981700" y="4538663"/>
          <p14:tracePt t="12276" x="5981700" y="4556125"/>
          <p14:tracePt t="12283" x="5972175" y="4565650"/>
          <p14:tracePt t="12298" x="5972175" y="4575175"/>
          <p14:tracePt t="12353" x="5964238" y="4575175"/>
          <p14:tracePt t="12465" x="5964238" y="4584700"/>
          <p14:tracePt t="12468" x="5972175" y="4584700"/>
          <p14:tracePt t="12474" x="5981700" y="4584700"/>
          <p14:tracePt t="12484" x="5991225" y="4592638"/>
          <p14:tracePt t="12490" x="6000750" y="4592638"/>
          <p14:tracePt t="12494" x="6008688" y="4602163"/>
          <p14:tracePt t="12499" x="6027738" y="4602163"/>
          <p14:tracePt t="12507" x="6037263" y="4621213"/>
          <p14:tracePt t="12509" x="6054725" y="4629150"/>
          <p14:tracePt t="12515" x="6073775" y="4638675"/>
          <p14:tracePt t="12518" x="6081713" y="4638675"/>
          <p14:tracePt t="12524" x="6100763" y="4648200"/>
          <p14:tracePt t="12530" x="6118225" y="4657725"/>
          <p14:tracePt t="12535" x="6137275" y="4665663"/>
          <p14:tracePt t="12539" x="6154738" y="4684713"/>
          <p14:tracePt t="12545" x="6183313" y="4684713"/>
          <p14:tracePt t="12551" x="6191250" y="4694238"/>
          <p14:tracePt t="12556" x="6219825" y="4711700"/>
          <p14:tracePt t="12561" x="6237288" y="4721225"/>
          <p14:tracePt t="12564" x="6264275" y="4730750"/>
          <p14:tracePt t="12572" x="6273800" y="4738688"/>
          <p14:tracePt t="12575" x="6292850" y="4748213"/>
          <p14:tracePt t="12580" x="6310313" y="4757738"/>
          <p14:tracePt t="12584" x="6329363" y="4767263"/>
          <p14:tracePt t="12592" x="6346825" y="4767263"/>
          <p14:tracePt t="12594" x="6356350" y="4775200"/>
          <p14:tracePt t="12600" x="6373813" y="4784725"/>
          <p14:tracePt t="12606" x="6392863" y="4794250"/>
          <p14:tracePt t="12611" x="6410325" y="4803775"/>
          <p14:tracePt t="12615" x="6429375" y="4811713"/>
          <p14:tracePt t="12622" x="6446838" y="4821238"/>
          <p14:tracePt t="12625" x="6465888" y="4830763"/>
          <p14:tracePt t="12631" x="6483350" y="4830763"/>
          <p14:tracePt t="12635" x="6502400" y="4848225"/>
          <p14:tracePt t="12640" x="6521450" y="4857750"/>
          <p14:tracePt t="12647" x="6538913" y="4867275"/>
          <p14:tracePt t="12650" x="6565900" y="4876800"/>
          <p14:tracePt t="12656" x="6584950" y="4884738"/>
          <p14:tracePt t="12660" x="6611938" y="4894263"/>
          <p14:tracePt t="12667" x="6630988" y="4903788"/>
          <p14:tracePt t="12672" x="6657975" y="4913313"/>
          <p14:tracePt t="12677" x="6675438" y="4913313"/>
          <p14:tracePt t="12681" x="6694488" y="4940300"/>
          <p14:tracePt t="12687" x="6711950" y="4949825"/>
          <p14:tracePt t="12692" x="6740525" y="4959350"/>
          <p14:tracePt t="12697" x="6767513" y="4959350"/>
          <p14:tracePt t="12701" x="6784975" y="4959350"/>
          <p14:tracePt t="12707" x="6794500" y="4967288"/>
          <p14:tracePt t="12711" x="6821488" y="4976813"/>
          <p14:tracePt t="12716" x="6840538" y="4976813"/>
          <p14:tracePt t="12721" x="6858000" y="4986338"/>
          <p14:tracePt t="12726" x="6867525" y="4986338"/>
          <p14:tracePt t="12731" x="6894513" y="4986338"/>
          <p14:tracePt t="12737" x="6913563" y="4995863"/>
          <p14:tracePt t="12741" x="6931025" y="4995863"/>
          <p14:tracePt t="12747" x="6950075" y="5003800"/>
          <p14:tracePt t="12750" x="6967538" y="5032375"/>
          <p14:tracePt t="12757" x="6986588" y="5032375"/>
          <p14:tracePt t="12763" x="7004050" y="5040313"/>
          <p14:tracePt t="12767" x="7023100" y="5049838"/>
          <p14:tracePt t="12772" x="7040563" y="5049838"/>
          <p14:tracePt t="12777" x="7050088" y="5049838"/>
          <p14:tracePt t="12783" x="7069138" y="5059363"/>
          <p14:tracePt t="12786" x="7086600" y="5059363"/>
          <p14:tracePt t="12797" x="7096125" y="5068888"/>
          <p14:tracePt t="12802" x="7113588" y="5068888"/>
          <p14:tracePt t="12812" x="7123113" y="5068888"/>
          <p14:tracePt t="12817" x="7132638" y="5068888"/>
          <p14:tracePt t="12833" x="7142163" y="5068888"/>
          <p14:tracePt t="12837" x="7150100" y="5068888"/>
          <p14:tracePt t="12857" x="7159625" y="5068888"/>
          <p14:tracePt t="12862" x="7169150" y="5068888"/>
          <p14:tracePt t="12874" x="7186613" y="5068888"/>
          <p14:tracePt t="12878" x="7196138" y="5068888"/>
          <p14:tracePt t="12892" x="7223125" y="5068888"/>
          <p14:tracePt t="12897" x="7223125" y="5076825"/>
          <p14:tracePt t="12903" x="7232650" y="5076825"/>
          <p14:tracePt t="12908" x="7242175" y="5076825"/>
          <p14:tracePt t="13025" x="7242175" y="5068888"/>
          <p14:tracePt t="13029" x="7242175" y="5059363"/>
          <p14:tracePt t="13040" x="7251700" y="5040313"/>
          <p14:tracePt t="13044" x="7259638" y="5022850"/>
          <p14:tracePt t="13048" x="7269163" y="5013325"/>
          <p14:tracePt t="13056" x="7278688" y="5003800"/>
          <p14:tracePt t="13059" x="7278688" y="4986338"/>
          <p14:tracePt t="13065" x="7296150" y="4967288"/>
          <p14:tracePt t="13074" x="7296150" y="4949825"/>
          <p14:tracePt t="13078" x="7305675" y="4930775"/>
          <p14:tracePt t="13082" x="7315200" y="4913313"/>
          <p14:tracePt t="13091" x="7315200" y="4894263"/>
          <p14:tracePt t="13093" x="7315200" y="4876800"/>
          <p14:tracePt t="13099" x="7315200" y="4867275"/>
          <p14:tracePt t="13105" x="7324725" y="4848225"/>
          <p14:tracePt t="13109" x="7324725" y="4840288"/>
          <p14:tracePt t="13113" x="7334250" y="4811713"/>
          <p14:tracePt t="13119" x="7334250" y="4803775"/>
          <p14:tracePt t="13124" x="7334250" y="4784725"/>
          <p14:tracePt t="13129" x="7334250" y="4775200"/>
          <p14:tracePt t="13135" x="7334250" y="4767263"/>
          <p14:tracePt t="13140" x="7342188" y="4748213"/>
          <p14:tracePt t="13144" x="7342188" y="4730750"/>
          <p14:tracePt t="13148" x="7342188" y="4721225"/>
          <p14:tracePt t="13157" x="7342188" y="4711700"/>
          <p14:tracePt t="13165" x="7342188" y="4702175"/>
          <p14:tracePt t="13168" x="7342188" y="4694238"/>
          <p14:tracePt t="13178" x="7342188" y="4684713"/>
          <p14:tracePt t="13184" x="7342188" y="4675188"/>
          <p14:tracePt t="13208" x="7342188" y="4665663"/>
          <p14:tracePt t="13229" x="7342188" y="4657725"/>
          <p14:tracePt t="13345" x="7334250" y="4657725"/>
          <p14:tracePt t="13351" x="7305675" y="4657725"/>
          <p14:tracePt t="13357" x="7288213" y="4638675"/>
          <p14:tracePt t="13361" x="7242175" y="4638675"/>
          <p14:tracePt t="13366" x="7215188" y="4629150"/>
          <p14:tracePt t="13372" x="7169150" y="4611688"/>
          <p14:tracePt t="13376" x="7142163" y="4611688"/>
          <p14:tracePt t="13381" x="7086600" y="4584700"/>
          <p14:tracePt t="13387" x="7040563" y="4565650"/>
          <p14:tracePt t="13391" x="6986588" y="4565650"/>
          <p14:tracePt t="13397" x="6940550" y="4538663"/>
          <p14:tracePt t="13401" x="6877050" y="4519613"/>
          <p14:tracePt t="13407" x="6794500" y="4502150"/>
          <p14:tracePt t="13411" x="6767513" y="4483100"/>
          <p14:tracePt t="13417" x="6711950" y="4475163"/>
          <p14:tracePt t="13422" x="6648450" y="4456113"/>
          <p14:tracePt t="13427" x="6621463" y="4438650"/>
          <p14:tracePt t="13431" x="6575425" y="4429125"/>
          <p14:tracePt t="13438" x="6548438" y="4419600"/>
          <p14:tracePt t="13442" x="6521450" y="4410075"/>
          <p14:tracePt t="13447" x="6492875" y="4402138"/>
          <p14:tracePt t="13451" x="6483350" y="4392613"/>
          <p14:tracePt t="13458" x="6456363" y="4383088"/>
          <p14:tracePt t="13460" x="6438900" y="4373563"/>
          <p14:tracePt t="13466" x="6429375" y="4365625"/>
          <p14:tracePt t="13474" x="6402388" y="4356100"/>
          <p14:tracePt t="13476" x="6383338" y="4346575"/>
          <p14:tracePt t="13483" x="6373813" y="4337050"/>
          <p14:tracePt t="13486" x="6356350" y="4329113"/>
          <p14:tracePt t="13493" x="6337300" y="4319588"/>
          <p14:tracePt t="13497" x="6319838" y="4310063"/>
          <p14:tracePt t="13503" x="6292850" y="4292600"/>
          <p14:tracePt t="13509" x="6283325" y="4283075"/>
          <p14:tracePt t="13513" x="6256338" y="4283075"/>
          <p14:tracePt t="13518" x="6237288" y="4264025"/>
          <p14:tracePt t="13524" x="6210300" y="4256088"/>
          <p14:tracePt t="13528" x="6183313" y="4246563"/>
          <p14:tracePt t="13532" x="6154738" y="4237038"/>
          <p14:tracePt t="13540" x="6137275" y="4227513"/>
          <p14:tracePt t="13542" x="6118225" y="4219575"/>
          <p14:tracePt t="13548" x="6110288" y="4210050"/>
          <p14:tracePt t="13553" x="6091238" y="4200525"/>
          <p14:tracePt t="13558" x="6081713" y="4191000"/>
          <p14:tracePt t="13563" x="6073775" y="4183063"/>
          <p14:tracePt t="13568" x="6064250" y="4173538"/>
          <p14:tracePt t="13573" x="6054725" y="4173538"/>
          <p14:tracePt t="13579" x="6045200" y="4164013"/>
          <p14:tracePt t="13584" x="6037263" y="4164013"/>
          <p14:tracePt t="13590" x="6027738" y="4164013"/>
          <p14:tracePt t="13594" x="6018213" y="4154488"/>
          <p14:tracePt t="13599" x="6008688" y="4154488"/>
          <p14:tracePt t="13606" x="6008688" y="4146550"/>
          <p14:tracePt t="13608" x="5991225" y="4137025"/>
          <p14:tracePt t="13615" x="5981700" y="4137025"/>
          <p14:tracePt t="13619" x="5972175" y="4127500"/>
          <p14:tracePt t="13625" x="5964238" y="4127500"/>
          <p14:tracePt t="13628" x="5954713" y="4110038"/>
          <p14:tracePt t="13640" x="5945188" y="4110038"/>
          <p14:tracePt t="13755" x="5945188" y="4127500"/>
          <p14:tracePt t="13760" x="5945188" y="4146550"/>
          <p14:tracePt t="13765" x="5945188" y="4164013"/>
          <p14:tracePt t="13772" x="5935663" y="4183063"/>
          <p14:tracePt t="13774" x="5935663" y="4200525"/>
          <p14:tracePt t="13780" x="5935663" y="4227513"/>
          <p14:tracePt t="13785" x="5935663" y="4246563"/>
          <p14:tracePt t="13791" x="5935663" y="4264025"/>
          <p14:tracePt t="13797" x="5935663" y="4292600"/>
          <p14:tracePt t="13800" x="5935663" y="4319588"/>
          <p14:tracePt t="13807" x="5935663" y="4337050"/>
          <p14:tracePt t="13811" x="5935663" y="4365625"/>
          <p14:tracePt t="13815" x="5927725" y="4383088"/>
          <p14:tracePt t="13823" x="5927725" y="4419600"/>
          <p14:tracePt t="13827" x="5927725" y="4446588"/>
          <p14:tracePt t="13831" x="5927725" y="4475163"/>
          <p14:tracePt t="13837" x="5927725" y="4502150"/>
          <p14:tracePt t="13841" x="5927725" y="4538663"/>
          <p14:tracePt t="13846" x="5918200" y="4556125"/>
          <p14:tracePt t="13851" x="5918200" y="4565650"/>
          <p14:tracePt t="13857" x="5918200" y="4584700"/>
          <p14:tracePt t="13860" x="5918200" y="4592638"/>
          <p14:tracePt t="13875" x="5918200" y="4602163"/>
          <p14:tracePt t="13881" x="5918200" y="4611688"/>
          <p14:tracePt t="13897" x="5918200" y="4621213"/>
          <p14:tracePt t="13907" x="5927725" y="4629150"/>
          <p14:tracePt t="13910" x="5935663" y="4638675"/>
          <p14:tracePt t="13916" x="5954713" y="4638675"/>
          <p14:tracePt t="13922" x="5981700" y="4657725"/>
          <p14:tracePt t="13927" x="6018213" y="4665663"/>
          <p14:tracePt t="13933" x="6054725" y="4684713"/>
          <p14:tracePt t="13937" x="6118225" y="4721225"/>
          <p14:tracePt t="13943" x="6219825" y="4748213"/>
          <p14:tracePt t="13946" x="6283325" y="4775200"/>
          <p14:tracePt t="13953" x="6392863" y="4821238"/>
          <p14:tracePt t="13958" x="6492875" y="4848225"/>
          <p14:tracePt t="13963" x="6602413" y="4884738"/>
          <p14:tracePt t="13966" x="6721475" y="4922838"/>
          <p14:tracePt t="13974" x="6867525" y="4959350"/>
          <p14:tracePt t="13976" x="6986588" y="4995863"/>
          <p14:tracePt t="13983" x="7132638" y="5022850"/>
          <p14:tracePt t="13987" x="7223125" y="5049838"/>
          <p14:tracePt t="13992" x="7342188" y="5095875"/>
          <p14:tracePt t="13997" x="7434263" y="5105400"/>
          <p14:tracePt t="14003" x="7497763" y="5105400"/>
          <p14:tracePt t="14008" x="7553325" y="5113338"/>
          <p14:tracePt t="14012" x="7597775" y="5113338"/>
          <p14:tracePt t="14017" x="7607300" y="5113338"/>
          <p14:tracePt t="14024" x="7626350" y="5113338"/>
          <p14:tracePt t="14032" x="7634288" y="5113338"/>
          <p14:tracePt t="14068" x="7626350" y="5113338"/>
          <p14:tracePt t="14079" x="7607300" y="5113338"/>
          <p14:tracePt t="14083" x="7580313" y="5095875"/>
          <p14:tracePt t="14090" x="7553325" y="5086350"/>
          <p14:tracePt t="14093" x="7534275" y="5068888"/>
          <p14:tracePt t="14099" x="7507288" y="5040313"/>
          <p14:tracePt t="14103" x="7470775" y="5032375"/>
          <p14:tracePt t="14108" x="7434263" y="5013325"/>
          <p14:tracePt t="14112" x="7388225" y="4995863"/>
          <p14:tracePt t="14118" x="7324725" y="4967288"/>
          <p14:tracePt t="14124" x="7259638" y="4930775"/>
          <p14:tracePt t="14128" x="7159625" y="4867275"/>
          <p14:tracePt t="14132" x="7096125" y="4848225"/>
          <p14:tracePt t="14140" x="6996113" y="4803775"/>
          <p14:tracePt t="14143" x="6923088" y="4775200"/>
          <p14:tracePt t="14148" x="6821488" y="4738688"/>
          <p14:tracePt t="14156" x="6731000" y="4711700"/>
          <p14:tracePt t="14159" x="6594475" y="4675188"/>
          <p14:tracePt t="14163" x="6511925" y="4638675"/>
          <p14:tracePt t="14168" x="6383338" y="4611688"/>
          <p14:tracePt t="14175" x="6264275" y="4565650"/>
          <p14:tracePt t="14179" x="6137275" y="4538663"/>
          <p14:tracePt t="14185" x="5991225" y="4519613"/>
          <p14:tracePt t="14190" x="5862638" y="4475163"/>
          <p14:tracePt t="14195" x="5726113" y="4465638"/>
          <p14:tracePt t="14199" x="5561013" y="4446588"/>
          <p14:tracePt t="14206" x="5434013" y="4438650"/>
          <p14:tracePt t="14208" x="5287963" y="4419600"/>
          <p14:tracePt t="14215" x="5178425" y="4410075"/>
          <p14:tracePt t="14218" x="5032375" y="4392613"/>
          <p14:tracePt t="14224" x="4886325" y="4392613"/>
          <p14:tracePt t="14228" x="4776788" y="4392613"/>
          <p14:tracePt t="14235" x="4648200" y="4392613"/>
          <p14:tracePt t="14240" x="4538663" y="4392613"/>
          <p14:tracePt t="14245" x="4448175" y="4392613"/>
          <p14:tracePt t="14253" x="4283075" y="4392613"/>
          <p14:tracePt t="14259" x="4219575" y="4392613"/>
          <p14:tracePt t="14262" x="4183063" y="4392613"/>
          <p14:tracePt t="14269" x="4146550" y="4392613"/>
          <p14:tracePt t="14274" x="4110038" y="4392613"/>
          <p14:tracePt t="14278" x="4083050" y="4410075"/>
          <p14:tracePt t="14283" x="4054475" y="4419600"/>
          <p14:tracePt t="14290" x="4037013" y="4429125"/>
          <p14:tracePt t="14295" x="4008438" y="4438650"/>
          <p14:tracePt t="14299" x="4008438" y="4446588"/>
          <p14:tracePt t="14305" x="4000500" y="4456113"/>
          <p14:tracePt t="14308" x="3990975" y="4465638"/>
          <p14:tracePt t="14314" x="3981450" y="4475163"/>
          <p14:tracePt t="14319" x="3971925" y="4475163"/>
          <p14:tracePt t="14324" x="3963988" y="4483100"/>
          <p14:tracePt t="14328" x="3963988" y="4492625"/>
          <p14:tracePt t="14334" x="3954463" y="4492625"/>
          <p14:tracePt t="14340" x="3944938" y="4492625"/>
          <p14:tracePt t="14344" x="3935413" y="4492625"/>
          <p14:tracePt t="14348" x="3927475" y="4492625"/>
          <p14:tracePt t="14356" x="3908425" y="4492625"/>
          <p14:tracePt t="14360" x="3898900" y="4492625"/>
          <p14:tracePt t="14369" x="3881438" y="4492625"/>
          <p14:tracePt t="14375" x="3871913" y="4492625"/>
          <p14:tracePt t="14378" x="3862388" y="4492625"/>
          <p14:tracePt t="14385" x="3844925" y="4492625"/>
          <p14:tracePt t="14391" x="3844925" y="4502150"/>
          <p14:tracePt t="14395" x="3835400" y="4502150"/>
          <p14:tracePt t="14398" x="3825875" y="4502150"/>
          <p14:tracePt t="14404" x="3817938" y="4502150"/>
          <p14:tracePt t="14410" x="3798888" y="4502150"/>
          <p14:tracePt t="14414" x="3789363" y="4502150"/>
          <p14:tracePt t="14423" x="3771900" y="4502150"/>
          <p14:tracePt t="14424" x="3762375" y="4502150"/>
          <p14:tracePt t="14431" x="3752850" y="4502150"/>
          <p14:tracePt t="14435" x="3735388" y="4502150"/>
          <p14:tracePt t="14441" x="3716338" y="4502150"/>
          <p14:tracePt t="14444" x="3698875" y="4502150"/>
          <p14:tracePt t="14450" x="3679825" y="4502150"/>
          <p14:tracePt t="14456" x="3662363" y="4502150"/>
          <p14:tracePt t="14460" x="3643313" y="4502150"/>
          <p14:tracePt t="14465" x="3625850" y="4502150"/>
          <p14:tracePt t="14473" x="3616325" y="4502150"/>
          <p14:tracePt t="14477" x="3598863" y="4502150"/>
          <p14:tracePt t="14481" x="3589338" y="4502150"/>
          <p14:tracePt t="14485" x="3579813" y="4502150"/>
          <p14:tracePt t="14491" x="3562350" y="4502150"/>
          <p14:tracePt t="14521" x="3552825" y="4502150"/>
          <p14:tracePt t="14531" x="3552825" y="4511675"/>
          <p14:tracePt t="14547" x="3552825" y="4519613"/>
          <p14:tracePt t="14551" x="3562350" y="4519613"/>
          <p14:tracePt t="14557" x="3562350" y="4529138"/>
          <p14:tracePt t="14567" x="3570288" y="4538663"/>
          <p14:tracePt t="14577" x="3570288" y="4548188"/>
          <p14:tracePt t="14607" x="3570288" y="4556125"/>
          <p14:tracePt t="14613" x="3570288" y="4565650"/>
          <p14:tracePt t="14624" x="3562350" y="4575175"/>
          <p14:tracePt t="14627" x="3552825" y="4575175"/>
          <p14:tracePt t="14630" x="3543300" y="4584700"/>
          <p14:tracePt t="14637" x="3533775" y="4584700"/>
          <p14:tracePt t="14642" x="3516313" y="4592638"/>
          <p14:tracePt t="14646" x="3497263" y="4592638"/>
          <p14:tracePt t="14652" x="3489325" y="4592638"/>
          <p14:tracePt t="14657" x="3460750" y="4602163"/>
          <p14:tracePt t="14663" x="3424238" y="4602163"/>
          <p14:tracePt t="14667" x="3397250" y="4602163"/>
          <p14:tracePt t="14674" x="3379788" y="4602163"/>
          <p14:tracePt t="14676" x="3351213" y="4602163"/>
          <p14:tracePt t="14683" x="3306763" y="4602163"/>
          <p14:tracePt t="14687" x="3278188" y="4602163"/>
          <p14:tracePt t="14693" x="3251200" y="4602163"/>
          <p14:tracePt t="14696" x="3232150" y="4602163"/>
          <p14:tracePt t="14703" x="3214688" y="4602163"/>
          <p14:tracePt t="14707" x="3187700" y="4602163"/>
          <p14:tracePt t="14713" x="3168650" y="4602163"/>
          <p14:tracePt t="14717" x="3151188" y="4602163"/>
          <p14:tracePt t="14724" x="3132138" y="4602163"/>
          <p14:tracePt t="14729" x="3114675" y="4602163"/>
          <p14:tracePt t="14732" x="3095625" y="4602163"/>
          <p14:tracePt t="14740" x="3086100" y="4602163"/>
          <p14:tracePt t="14743" x="3059113" y="4602163"/>
          <p14:tracePt t="14753" x="3041650" y="4602163"/>
          <p14:tracePt t="14759" x="3032125" y="4602163"/>
          <p14:tracePt t="14763" x="3013075" y="4602163"/>
          <p14:tracePt t="14768" x="3005138" y="4602163"/>
          <p14:tracePt t="14774" x="2986088" y="4602163"/>
          <p14:tracePt t="14779" x="2968625" y="4602163"/>
          <p14:tracePt t="14790" x="2959100" y="4602163"/>
          <p14:tracePt t="14792" x="2949575" y="4602163"/>
          <p14:tracePt t="14799" x="2932113" y="4602163"/>
          <p14:tracePt t="14803" x="2932113" y="4592638"/>
          <p14:tracePt t="14808" x="2922588" y="4592638"/>
          <p14:tracePt t="14812" x="2913063" y="4592638"/>
          <p14:tracePt t="14834" x="2903538" y="4592638"/>
          <p14:tracePt t="14840" x="2895600" y="4592638"/>
          <p14:tracePt t="14843" x="2886075" y="4584700"/>
          <p14:tracePt t="14849" x="2876550" y="4575175"/>
          <p14:tracePt t="14855" x="2867025" y="4575175"/>
          <p14:tracePt t="14858" x="2849563" y="4575175"/>
          <p14:tracePt t="14865" x="2849563" y="4565650"/>
          <p14:tracePt t="14875" x="2822575" y="4556125"/>
          <p14:tracePt t="14878" x="2813050" y="4548188"/>
          <p14:tracePt t="14885" x="2803525" y="4538663"/>
          <p14:tracePt t="14891" x="2786063" y="4529138"/>
          <p14:tracePt t="14894" x="2776538" y="4519613"/>
          <p14:tracePt t="14898" x="2767013" y="4511675"/>
          <p14:tracePt t="14905" x="2749550" y="4511675"/>
          <p14:tracePt t="14909" x="2740025" y="4502150"/>
          <p14:tracePt t="14915" x="2730500" y="4492625"/>
          <p14:tracePt t="14918" x="2720975" y="4492625"/>
          <p14:tracePt t="14924" x="2713038" y="4492625"/>
          <p14:tracePt t="14928" x="2693988" y="4483100"/>
          <p14:tracePt t="14940" x="2693988" y="4475163"/>
          <p14:tracePt t="14945" x="2684463" y="4465638"/>
          <p14:tracePt t="14950" x="2676525" y="4465638"/>
          <p14:tracePt t="14955" x="2657475" y="4446588"/>
          <p14:tracePt t="14960" x="2647950" y="4438650"/>
          <p14:tracePt t="14964" x="2640013" y="4419600"/>
          <p14:tracePt t="14968" x="2630488" y="4410075"/>
          <p14:tracePt t="14974" x="2611438" y="4402138"/>
          <p14:tracePt t="14980" x="2603500" y="4392613"/>
          <p14:tracePt t="14985" x="2603500" y="4373563"/>
          <p14:tracePt t="14991" x="2574925" y="4356100"/>
          <p14:tracePt t="14994" x="2566988" y="4337050"/>
          <p14:tracePt t="15000" x="2557463" y="4319588"/>
          <p14:tracePt t="15005" x="2547938" y="4310063"/>
          <p14:tracePt t="15010" x="2547938" y="4292600"/>
          <p14:tracePt t="15014" x="2547938" y="4283075"/>
          <p14:tracePt t="15023" x="2547938" y="4264025"/>
          <p14:tracePt t="15025" x="2547938" y="4256088"/>
          <p14:tracePt t="15034" x="2547938" y="4246563"/>
          <p14:tracePt t="15041" x="2547938" y="4237038"/>
          <p14:tracePt t="15044" x="2547938" y="4227513"/>
          <p14:tracePt t="15050" x="2547938" y="4219575"/>
          <p14:tracePt t="15057" x="2547938" y="4210050"/>
          <p14:tracePt t="15060" x="2547938" y="4200525"/>
          <p14:tracePt t="15066" x="2557463" y="4191000"/>
          <p14:tracePt t="15084" x="2566988" y="4191000"/>
          <p14:tracePt t="15090" x="2574925" y="4173538"/>
          <p14:tracePt t="15097" x="2584450" y="4173538"/>
          <p14:tracePt t="15100" x="2603500" y="4164013"/>
          <p14:tracePt t="15107" x="2611438" y="4164013"/>
          <p14:tracePt t="15111" x="2630488" y="4154488"/>
          <p14:tracePt t="15116" x="2647950" y="4146550"/>
          <p14:tracePt t="15122" x="2667000" y="4137025"/>
          <p14:tracePt t="15126" x="2684463" y="4127500"/>
          <p14:tracePt t="15130" x="2703513" y="4117975"/>
          <p14:tracePt t="15137" x="2720975" y="4110038"/>
          <p14:tracePt t="15140" x="2749550" y="4100513"/>
          <p14:tracePt t="15147" x="2767013" y="4090988"/>
          <p14:tracePt t="15151" x="2803525" y="4081463"/>
          <p14:tracePt t="15157" x="2830513" y="4064000"/>
          <p14:tracePt t="15162" x="2849563" y="4054475"/>
          <p14:tracePt t="15167" x="2876550" y="4054475"/>
          <p14:tracePt t="15172" x="2903538" y="4044950"/>
          <p14:tracePt t="15177" x="2940050" y="4037013"/>
          <p14:tracePt t="15180" x="2968625" y="4037013"/>
          <p14:tracePt t="15188" x="2995613" y="4037013"/>
          <p14:tracePt t="15193" x="3022600" y="4037013"/>
          <p14:tracePt t="15198" x="3059113" y="4027488"/>
          <p14:tracePt t="15202" x="3068638" y="4027488"/>
          <p14:tracePt t="15207" x="3105150" y="4027488"/>
          <p14:tracePt t="15212" x="3122613" y="4027488"/>
          <p14:tracePt t="15218" x="3151188" y="4027488"/>
          <p14:tracePt t="15224" x="3159125" y="4027488"/>
          <p14:tracePt t="15228" x="3187700" y="4027488"/>
          <p14:tracePt t="15232" x="3195638" y="4027488"/>
          <p14:tracePt t="15240" x="3214688" y="4027488"/>
          <p14:tracePt t="15243" x="3232150" y="4027488"/>
          <p14:tracePt t="15249" x="3251200" y="4027488"/>
          <p14:tracePt t="15253" x="3270250" y="4027488"/>
          <p14:tracePt t="15259" x="3287713" y="4027488"/>
          <p14:tracePt t="15263" x="3306763" y="4027488"/>
          <p14:tracePt t="15268" x="3324225" y="4027488"/>
          <p14:tracePt t="15274" x="3351213" y="4037013"/>
          <p14:tracePt t="15279" x="3360738" y="4037013"/>
          <p14:tracePt t="15283" x="3379788" y="4037013"/>
          <p14:tracePt t="15290" x="3397250" y="4037013"/>
          <p14:tracePt t="15293" x="3416300" y="4037013"/>
          <p14:tracePt t="15298" x="3424238" y="4037013"/>
          <p14:tracePt t="15305" x="3433763" y="4044950"/>
          <p14:tracePt t="15309" x="3443288" y="4044950"/>
          <p14:tracePt t="15313" x="3460750" y="4044950"/>
          <p14:tracePt t="15318" x="3479800" y="4044950"/>
          <p14:tracePt t="15324" x="3497263" y="4044950"/>
          <p14:tracePt t="15329" x="3516313" y="4044950"/>
          <p14:tracePt t="15335" x="3525838" y="4044950"/>
          <p14:tracePt t="15340" x="3543300" y="4044950"/>
          <p14:tracePt t="15345" x="3562350" y="4054475"/>
          <p14:tracePt t="15354" x="3579813" y="4054475"/>
          <p14:tracePt t="15365" x="3598863" y="4054475"/>
          <p14:tracePt t="15369" x="3606800" y="4054475"/>
          <p14:tracePt t="15375" x="3606800" y="4064000"/>
          <p14:tracePt t="15379" x="3616325" y="4064000"/>
          <p14:tracePt t="15385" x="3635375" y="4064000"/>
          <p14:tracePt t="15390" x="3643313" y="4073525"/>
          <p14:tracePt t="15400" x="3652838" y="4073525"/>
          <p14:tracePt t="15404" x="3662363" y="4073525"/>
          <p14:tracePt t="15409" x="3671888" y="4073525"/>
          <p14:tracePt t="15414" x="3679825" y="4081463"/>
          <p14:tracePt t="15419" x="3689350" y="4081463"/>
          <p14:tracePt t="15425" x="3698875" y="4090988"/>
          <p14:tracePt t="15435" x="3716338" y="4090988"/>
          <p14:tracePt t="15440" x="3725863" y="4100513"/>
          <p14:tracePt t="15444" x="3744913" y="4110038"/>
          <p14:tracePt t="15450" x="3752850" y="4110038"/>
          <p14:tracePt t="15455" x="3771900" y="4110038"/>
          <p14:tracePt t="15465" x="3789363" y="4117975"/>
          <p14:tracePt t="15472" x="3798888" y="4127500"/>
          <p14:tracePt t="15474" x="3808413" y="4137025"/>
          <p14:tracePt t="15481" x="3817938" y="4137025"/>
          <p14:tracePt t="15485" x="3825875" y="4146550"/>
          <p14:tracePt t="15491" x="3825875" y="4154488"/>
          <p14:tracePt t="15495" x="3835400" y="4154488"/>
          <p14:tracePt t="15505" x="3835400" y="4164013"/>
          <p14:tracePt t="15537" x="3844925" y="4173538"/>
          <p14:tracePt t="15541" x="3854450" y="4183063"/>
          <p14:tracePt t="15547" x="3854450" y="4191000"/>
          <p14:tracePt t="15551" x="3854450" y="4200525"/>
          <p14:tracePt t="15557" x="3862388" y="4219575"/>
          <p14:tracePt t="15560" x="3862388" y="4227513"/>
          <p14:tracePt t="15567" x="3871913" y="4237038"/>
          <p14:tracePt t="15571" x="3871913" y="4246563"/>
          <p14:tracePt t="15576" x="3871913" y="4256088"/>
          <p14:tracePt t="15580" x="3881438" y="4264025"/>
          <p14:tracePt t="15588" x="3881438" y="4283075"/>
          <p14:tracePt t="15590" x="3881438" y="4300538"/>
          <p14:tracePt t="15601" x="3881438" y="4319588"/>
          <p14:tracePt t="15607" x="3890963" y="4329113"/>
          <p14:tracePt t="15616" x="3890963" y="4346575"/>
          <p14:tracePt t="15626" x="3890963" y="4356100"/>
          <p14:tracePt t="15631" x="3890963" y="4365625"/>
          <p14:tracePt t="15639" x="3890963" y="4373563"/>
          <p14:tracePt t="15640" x="3890963" y="4383088"/>
          <p14:tracePt t="15651" x="3890963" y="4392613"/>
          <p14:tracePt t="15657" x="3890963" y="4410075"/>
          <p14:tracePt t="15663" x="3890963" y="4438650"/>
          <p14:tracePt t="15666" x="3881438" y="4446588"/>
          <p14:tracePt t="15673" x="3871913" y="4465638"/>
          <p14:tracePt t="15676" x="3862388" y="4475163"/>
          <p14:tracePt t="15683" x="3862388" y="4492625"/>
          <p14:tracePt t="15688" x="3844925" y="4502150"/>
          <p14:tracePt t="15692" x="3844925" y="4519613"/>
          <p14:tracePt t="15697" x="3825875" y="4538663"/>
          <p14:tracePt t="15703" x="3825875" y="4548188"/>
          <p14:tracePt t="15707" x="3808413" y="4565650"/>
          <p14:tracePt t="15712" x="3798888" y="4575175"/>
          <p14:tracePt t="15716" x="3789363" y="4592638"/>
          <p14:tracePt t="15723" x="3781425" y="4592638"/>
          <p14:tracePt t="15726" x="3771900" y="4602163"/>
          <p14:tracePt t="15733" x="3762375" y="4611688"/>
          <p14:tracePt t="15738" x="3752850" y="4611688"/>
          <p14:tracePt t="15743" x="3752850" y="4621213"/>
          <p14:tracePt t="15753" x="3735388" y="4638675"/>
          <p14:tracePt t="15758" x="3725863" y="4638675"/>
          <p14:tracePt t="15762" x="3708400" y="4648200"/>
          <p14:tracePt t="15767" x="3698875" y="4657725"/>
          <p14:tracePt t="15773" x="3689350" y="4657725"/>
          <p14:tracePt t="15779" x="3679825" y="4665663"/>
          <p14:tracePt t="15783" x="3671888" y="4675188"/>
          <p14:tracePt t="15790" x="3643313" y="4684713"/>
          <p14:tracePt t="15792" x="3616325" y="4684713"/>
          <p14:tracePt t="15798" x="3606800" y="4694238"/>
          <p14:tracePt t="15802" x="3589338" y="4694238"/>
          <p14:tracePt t="15808" x="3562350" y="4702175"/>
          <p14:tracePt t="15813" x="3533775" y="4702175"/>
          <p14:tracePt t="15819" x="3516313" y="4711700"/>
          <p14:tracePt t="15824" x="3489325" y="4711700"/>
          <p14:tracePt t="15828" x="3470275" y="4711700"/>
          <p14:tracePt t="15833" x="3452813" y="4711700"/>
          <p14:tracePt t="15840" x="3433763" y="4711700"/>
          <p14:tracePt t="15842" x="3416300" y="4721225"/>
          <p14:tracePt t="15848" x="3397250" y="4721225"/>
          <p14:tracePt t="15853" x="3379788" y="4721225"/>
          <p14:tracePt t="15859" x="3360738" y="4721225"/>
          <p14:tracePt t="15863" x="3351213" y="4721225"/>
          <p14:tracePt t="15869" x="3333750" y="4721225"/>
          <p14:tracePt t="15875" x="3297238" y="4721225"/>
          <p14:tracePt t="15878" x="3278188" y="4721225"/>
          <p14:tracePt t="15890" x="3260725" y="4721225"/>
          <p14:tracePt t="15895" x="3241675" y="4721225"/>
          <p14:tracePt t="15899" x="3224213" y="4721225"/>
          <p14:tracePt t="15906" x="3205163" y="4721225"/>
          <p14:tracePt t="15909" x="3187700" y="4721225"/>
          <p14:tracePt t="15914" x="3168650" y="4721225"/>
          <p14:tracePt t="15919" x="3151188" y="4721225"/>
          <p14:tracePt t="15925" x="3122613" y="4721225"/>
          <p14:tracePt t="15929" x="3105150" y="4721225"/>
          <p14:tracePt t="15935" x="3086100" y="4721225"/>
          <p14:tracePt t="15940" x="3068638" y="4721225"/>
          <p14:tracePt t="15945" x="3041650" y="4721225"/>
          <p14:tracePt t="15949" x="3022600" y="4721225"/>
          <p14:tracePt t="15956" x="3005138" y="4711700"/>
          <p14:tracePt t="15959" x="2976563" y="4711700"/>
          <p14:tracePt t="15965" x="2959100" y="4711700"/>
          <p14:tracePt t="15969" x="2932113" y="4711700"/>
          <p14:tracePt t="15974" x="2913063" y="4711700"/>
          <p14:tracePt t="15978" x="2895600" y="4702175"/>
          <p14:tracePt t="15985" x="2876550" y="4702175"/>
          <p14:tracePt t="15990" x="2859088" y="4702175"/>
          <p14:tracePt t="15995" x="2840038" y="4702175"/>
          <p14:tracePt t="15999" x="2822575" y="4702175"/>
          <p14:tracePt t="16007" x="2803525" y="4675188"/>
          <p14:tracePt t="16011" x="2794000" y="4675188"/>
          <p14:tracePt t="16015" x="2776538" y="4665663"/>
          <p14:tracePt t="16021" x="2757488" y="4665663"/>
          <p14:tracePt t="16024" x="2749550" y="4665663"/>
          <p14:tracePt t="16034" x="2730500" y="4665663"/>
          <p14:tracePt t="16041" x="2720975" y="4657725"/>
          <p14:tracePt t="16044" x="2713038" y="4657725"/>
          <p14:tracePt t="16050" x="2693988" y="4648200"/>
          <p14:tracePt t="16056" x="2684463" y="4638675"/>
          <p14:tracePt t="16065" x="2676525" y="4629150"/>
          <p14:tracePt t="16071" x="2667000" y="4629150"/>
          <p14:tracePt t="16074" x="2657475" y="4621213"/>
          <p14:tracePt t="16080" x="2640013" y="4611688"/>
          <p14:tracePt t="16085" x="2620963" y="4602163"/>
          <p14:tracePt t="16091" x="2611438" y="4592638"/>
          <p14:tracePt t="16095" x="2593975" y="4592638"/>
          <p14:tracePt t="16100" x="2584450" y="4592638"/>
          <p14:tracePt t="16107" x="2584450" y="4584700"/>
          <p14:tracePt t="16110" x="2574925" y="4575175"/>
          <p14:tracePt t="16114" x="2566988" y="4575175"/>
          <p14:tracePt t="16122" x="2547938" y="4565650"/>
          <p14:tracePt t="16127" x="2538413" y="4556125"/>
          <p14:tracePt t="16131" x="2538413" y="4548188"/>
          <p14:tracePt t="16138" x="2520950" y="4538663"/>
          <p14:tracePt t="16140" x="2511425" y="4529138"/>
          <p14:tracePt t="16151" x="2501900" y="4519613"/>
          <p14:tracePt t="16167" x="2493963" y="4519613"/>
          <p14:tracePt t="16171" x="2493963" y="4511675"/>
          <p14:tracePt t="16189" x="2493963" y="4502150"/>
          <p14:tracePt t="16197" x="2493963" y="4492625"/>
          <p14:tracePt t="16222" x="2493963" y="4483100"/>
          <p14:tracePt t="16227" x="2493963" y="4475163"/>
          <p14:tracePt t="16240" x="2493963" y="4465638"/>
          <p14:tracePt t="16263" x="2493963" y="4456113"/>
          <p14:tracePt t="16277" x="2484438" y="4456113"/>
          <p14:tracePt t="16289" x="2484438" y="4446588"/>
          <p14:tracePt t="16296" x="2484438" y="4438650"/>
          <p14:tracePt t="16307" x="2484438" y="4429125"/>
          <p14:tracePt t="16316" x="2484438" y="4419600"/>
          <p14:tracePt t="16326" x="2484438" y="4410075"/>
          <p14:tracePt t="16332" x="2484438" y="4402138"/>
          <p14:tracePt t="16340" x="2484438" y="4383088"/>
          <p14:tracePt t="16342" x="2484438" y="4373563"/>
          <p14:tracePt t="16346" x="2484438" y="4365625"/>
          <p14:tracePt t="16352" x="2484438" y="4346575"/>
          <p14:tracePt t="16358" x="2484438" y="4337050"/>
          <p14:tracePt t="16362" x="2484438" y="4329113"/>
          <p14:tracePt t="16368" x="2493963" y="4319588"/>
          <p14:tracePt t="16373" x="2501900" y="4310063"/>
          <p14:tracePt t="16378" x="2501900" y="4292600"/>
          <p14:tracePt t="16382" x="2511425" y="4283075"/>
          <p14:tracePt t="16390" x="2511425" y="4264025"/>
          <p14:tracePt t="16398" x="2520950" y="4246563"/>
          <p14:tracePt t="16408" x="2530475" y="4237038"/>
          <p14:tracePt t="16412" x="2538413" y="4227513"/>
          <p14:tracePt t="16418" x="2547938" y="4219575"/>
          <p14:tracePt t="16424" x="2557463" y="4210050"/>
          <p14:tracePt t="16428" x="2557463" y="4200525"/>
          <p14:tracePt t="16432" x="2574925" y="4183063"/>
          <p14:tracePt t="16442" x="2584450" y="4183063"/>
          <p14:tracePt t="16448" x="2584450" y="4173538"/>
          <p14:tracePt t="16456" x="2603500" y="4173538"/>
          <p14:tracePt t="16458" x="2620963" y="4164013"/>
          <p14:tracePt t="16465" x="2630488" y="4154488"/>
          <p14:tracePt t="16469" x="2647950" y="4146550"/>
          <p14:tracePt t="16475" x="2667000" y="4137025"/>
          <p14:tracePt t="16479" x="2693988" y="4127500"/>
          <p14:tracePt t="16484" x="2730500" y="4127500"/>
          <p14:tracePt t="16490" x="2767013" y="4117975"/>
          <p14:tracePt t="16495" x="2794000" y="4100513"/>
          <p14:tracePt t="16498" x="2840038" y="4090988"/>
          <p14:tracePt t="16505" x="2886075" y="4090988"/>
          <p14:tracePt t="16508" x="2922588" y="4090988"/>
          <p14:tracePt t="16514" x="2949575" y="4081463"/>
          <p14:tracePt t="16519" x="2995613" y="4081463"/>
          <p14:tracePt t="16525" x="3032125" y="4081463"/>
          <p14:tracePt t="16529" x="3078163" y="4081463"/>
          <p14:tracePt t="16534" x="3114675" y="4081463"/>
          <p14:tracePt t="16540" x="3159125" y="4073525"/>
          <p14:tracePt t="16544" x="3187700" y="4073525"/>
          <p14:tracePt t="16548" x="3232150" y="4073525"/>
          <p14:tracePt t="16556" x="3260725" y="4073525"/>
          <p14:tracePt t="16558" x="3287713" y="4073525"/>
          <p14:tracePt t="16565" x="3306763" y="4073525"/>
          <p14:tracePt t="16573" x="3333750" y="4073525"/>
          <p14:tracePt t="16574" x="3360738" y="4073525"/>
          <p14:tracePt t="16579" x="3379788" y="4073525"/>
          <p14:tracePt t="16585" x="3397250" y="4073525"/>
          <p14:tracePt t="16591" x="3416300" y="4073525"/>
          <p14:tracePt t="16595" x="3433763" y="4081463"/>
          <p14:tracePt t="16600" x="3452813" y="4090988"/>
          <p14:tracePt t="16606" x="3470275" y="4090988"/>
          <p14:tracePt t="16611" x="3489325" y="4100513"/>
          <p14:tracePt t="16615" x="3497263" y="4110038"/>
          <p14:tracePt t="16621" x="3525838" y="4110038"/>
          <p14:tracePt t="16624" x="3533775" y="4117975"/>
          <p14:tracePt t="16630" x="3552825" y="4117975"/>
          <p14:tracePt t="16634" x="3579813" y="4117975"/>
          <p14:tracePt t="16640" x="3598863" y="4127500"/>
          <p14:tracePt t="16645" x="3616325" y="4127500"/>
          <p14:tracePt t="16651" x="3635375" y="4127500"/>
          <p14:tracePt t="16657" x="3662363" y="4127500"/>
          <p14:tracePt t="16661" x="3671888" y="4127500"/>
          <p14:tracePt t="16665" x="3698875" y="4137025"/>
          <p14:tracePt t="16673" x="3716338" y="4137025"/>
          <p14:tracePt t="16680" x="3735388" y="4137025"/>
          <p14:tracePt t="16689" x="3744913" y="4146550"/>
          <p14:tracePt t="16691" x="3762375" y="4146550"/>
          <p14:tracePt t="16695" x="3781425" y="4146550"/>
          <p14:tracePt t="16701" x="3798888" y="4154488"/>
          <p14:tracePt t="16711" x="3825875" y="4164013"/>
          <p14:tracePt t="16717" x="3835400" y="4164013"/>
          <p14:tracePt t="16722" x="3854450" y="4183063"/>
          <p14:tracePt t="16727" x="3871913" y="4183063"/>
          <p14:tracePt t="16731" x="3881438" y="4191000"/>
          <p14:tracePt t="16739" x="3890963" y="4200525"/>
          <p14:tracePt t="16747" x="3898900" y="4200525"/>
          <p14:tracePt t="16757" x="3908425" y="4210050"/>
          <p14:tracePt t="16767" x="3917950" y="4210050"/>
          <p14:tracePt t="16772" x="3917950" y="4219575"/>
          <p14:tracePt t="16777" x="3927475" y="4227513"/>
          <p14:tracePt t="16781" x="3935413" y="4227513"/>
          <p14:tracePt t="16789" x="3935413" y="4237038"/>
          <p14:tracePt t="16790" x="3935413" y="4246563"/>
          <p14:tracePt t="16797" x="3935413" y="4256088"/>
          <p14:tracePt t="16811" x="3935413" y="4264025"/>
          <p14:tracePt t="16817" x="3935413" y="4283075"/>
          <p14:tracePt t="16823" x="3935413" y="4292600"/>
          <p14:tracePt t="16827" x="3935413" y="4300538"/>
          <p14:tracePt t="16833" x="3935413" y="4319588"/>
          <p14:tracePt t="16839" x="3935413" y="4337050"/>
          <p14:tracePt t="16843" x="3927475" y="4346575"/>
          <p14:tracePt t="16853" x="3917950" y="4373563"/>
          <p14:tracePt t="16857" x="3917950" y="4392613"/>
          <p14:tracePt t="16863" x="3908425" y="4402138"/>
          <p14:tracePt t="16866" x="3898900" y="4429125"/>
          <p14:tracePt t="16874" x="3881438" y="4446588"/>
          <p14:tracePt t="16876" x="3871913" y="4465638"/>
          <p14:tracePt t="16883" x="3854450" y="4475163"/>
          <p14:tracePt t="16888" x="3825875" y="4511675"/>
          <p14:tracePt t="16892" x="3817938" y="4529138"/>
          <p14:tracePt t="16896" x="3798888" y="4548188"/>
          <p14:tracePt t="16904" x="3781425" y="4556125"/>
          <p14:tracePt t="16908" x="3762375" y="4575175"/>
          <p14:tracePt t="16912" x="3744913" y="4584700"/>
          <p14:tracePt t="16917" x="3725863" y="4602163"/>
          <p14:tracePt t="16924" x="3708400" y="4611688"/>
          <p14:tracePt t="16926" x="3679825" y="4621213"/>
          <p14:tracePt t="16933" x="3652838" y="4638675"/>
          <p14:tracePt t="16940" x="3635375" y="4638675"/>
          <p14:tracePt t="16942" x="3616325" y="4648200"/>
          <p14:tracePt t="16949" x="3606800" y="4648200"/>
          <p14:tracePt t="16952" x="3589338" y="4648200"/>
          <p14:tracePt t="16959" x="3570288" y="4657725"/>
          <p14:tracePt t="16963" x="3562350" y="4657725"/>
          <p14:tracePt t="16969" x="3543300" y="4657725"/>
          <p14:tracePt t="16973" x="3525838" y="4657725"/>
          <p14:tracePt t="16978" x="3506788" y="4665663"/>
          <p14:tracePt t="16983" x="3489325" y="4665663"/>
          <p14:tracePt t="16990" x="3460750" y="4665663"/>
          <p14:tracePt t="16992" x="3433763" y="4665663"/>
          <p14:tracePt t="16999" x="3416300" y="4665663"/>
          <p14:tracePt t="17003" x="3379788" y="4665663"/>
          <p14:tracePt t="17008" x="3351213" y="4665663"/>
          <p14:tracePt t="17012" x="3314700" y="4665663"/>
          <p14:tracePt t="17019" x="3297238" y="4665663"/>
          <p14:tracePt t="17025" x="3251200" y="4665663"/>
          <p14:tracePt t="17029" x="3224213" y="4665663"/>
          <p14:tracePt t="17034" x="3187700" y="4665663"/>
          <p14:tracePt t="17040" x="3151188" y="4665663"/>
          <p14:tracePt t="17042" x="3114675" y="4665663"/>
          <p14:tracePt t="17049" x="3086100" y="4665663"/>
          <p14:tracePt t="17056" x="3059113" y="4665663"/>
          <p14:tracePt t="17059" x="3022600" y="4684713"/>
          <p14:tracePt t="17065" x="3005138" y="4684713"/>
          <p14:tracePt t="17069" x="2986088" y="4684713"/>
          <p14:tracePt t="17074" x="2959100" y="4684713"/>
          <p14:tracePt t="17079" x="2940050" y="4684713"/>
          <p14:tracePt t="17084" x="2922588" y="4684713"/>
          <p14:tracePt t="17089" x="2903538" y="4684713"/>
          <p14:tracePt t="17107" x="2859088" y="4684713"/>
          <p14:tracePt t="17109" x="2840038" y="4684713"/>
          <p14:tracePt t="17114" x="2830513" y="4684713"/>
          <p14:tracePt t="17119" x="2813050" y="4675188"/>
          <p14:tracePt t="17125" x="2794000" y="4675188"/>
          <p14:tracePt t="17128" x="2786063" y="4665663"/>
          <p14:tracePt t="17134" x="2767013" y="4665663"/>
          <p14:tracePt t="17140" x="2757488" y="4665663"/>
          <p14:tracePt t="17145" x="2730500" y="4657725"/>
          <p14:tracePt t="17156" x="2713038" y="4648200"/>
          <p14:tracePt t="17158" x="2693988" y="4638675"/>
          <p14:tracePt t="17165" x="2684463" y="4638675"/>
          <p14:tracePt t="17172" x="2676525" y="4638675"/>
          <p14:tracePt t="17174" x="2647950" y="4629150"/>
          <p14:tracePt t="17180" x="2640013" y="4629150"/>
          <p14:tracePt t="17185" x="2620963" y="4611688"/>
          <p14:tracePt t="17190" x="2603500" y="4602163"/>
          <p14:tracePt t="17194" x="2584450" y="4592638"/>
          <p14:tracePt t="17201" x="2557463" y="4584700"/>
          <p14:tracePt t="17206" x="2538413" y="4548188"/>
          <p14:tracePt t="17211" x="2530475" y="4548188"/>
          <p14:tracePt t="17214" x="2511425" y="4538663"/>
          <p14:tracePt t="17220" x="2484438" y="4529138"/>
          <p14:tracePt t="17225" x="2474913" y="4519613"/>
          <p14:tracePt t="17231" x="2457450" y="4511675"/>
          <p14:tracePt t="17234" x="2419350" y="4483100"/>
          <p14:tracePt t="17240" x="2401888" y="4475163"/>
          <p14:tracePt t="17244" x="2382838" y="4456113"/>
          <p14:tracePt t="17250" x="2374900" y="4438650"/>
          <p14:tracePt t="17257" x="2355850" y="4429125"/>
          <p14:tracePt t="17260" x="2355850" y="4410075"/>
          <p14:tracePt t="17266" x="2346325" y="4402138"/>
          <p14:tracePt t="17271" x="2338388" y="4392613"/>
          <p14:tracePt t="17274" x="2338388" y="4383088"/>
          <p14:tracePt t="17281" x="2338388" y="4373563"/>
          <p14:tracePt t="17288" x="2338388" y="4365625"/>
          <p14:tracePt t="17297" x="2338388" y="4356100"/>
          <p14:tracePt t="17301" x="2338388" y="4346575"/>
          <p14:tracePt t="17307" x="2338388" y="4337050"/>
          <p14:tracePt t="17310" x="2338388" y="4329113"/>
          <p14:tracePt t="17317" x="2338388" y="4319588"/>
          <p14:tracePt t="17320" x="2338388" y="4310063"/>
          <p14:tracePt t="17327" x="2346325" y="4300538"/>
          <p14:tracePt t="17331" x="2355850" y="4283075"/>
          <p14:tracePt t="17339" x="2355850" y="4273550"/>
          <p14:tracePt t="17340" x="2365375" y="4256088"/>
          <p14:tracePt t="17346" x="2374900" y="4246563"/>
          <p14:tracePt t="17350" x="2382838" y="4227513"/>
          <p14:tracePt t="17357" x="2392363" y="4227513"/>
          <p14:tracePt t="17361" x="2401888" y="4210050"/>
          <p14:tracePt t="17367" x="2411413" y="4200525"/>
          <p14:tracePt t="17372" x="2419350" y="4183063"/>
          <p14:tracePt t="17377" x="2428875" y="4173538"/>
          <p14:tracePt t="17382" x="2428875" y="4164013"/>
          <p14:tracePt t="17389" x="2447925" y="4154488"/>
          <p14:tracePt t="17391" x="2457450" y="4137025"/>
          <p14:tracePt t="17397" x="2465388" y="4127500"/>
          <p14:tracePt t="17402" x="2484438" y="4117975"/>
          <p14:tracePt t="17407" x="2501900" y="4110038"/>
          <p14:tracePt t="17413" x="2520950" y="4100513"/>
          <p14:tracePt t="17416" x="2538413" y="4090988"/>
          <p14:tracePt t="17424" x="2557463" y="4073525"/>
          <p14:tracePt t="17427" x="2593975" y="4064000"/>
          <p14:tracePt t="17432" x="2620963" y="4054475"/>
          <p14:tracePt t="17438" x="2647950" y="4044950"/>
          <p14:tracePt t="17443" x="2693988" y="4027488"/>
          <p14:tracePt t="17447" x="2720975" y="4008438"/>
          <p14:tracePt t="17454" x="2767013" y="4000500"/>
          <p14:tracePt t="17456" x="2813050" y="3990975"/>
          <p14:tracePt t="17462" x="2849563" y="3990975"/>
          <p14:tracePt t="17469" x="2895600" y="3981450"/>
          <p14:tracePt t="17473" x="2949575" y="3981450"/>
          <p14:tracePt t="17477" x="3005138" y="3971925"/>
          <p14:tracePt t="17482" x="3068638" y="3971925"/>
          <p14:tracePt t="17488" x="3122613" y="3971925"/>
          <p14:tracePt t="17493" x="3178175" y="3954463"/>
          <p14:tracePt t="17499" x="3232150" y="3954463"/>
          <p14:tracePt t="17504" x="3297238" y="3954463"/>
          <p14:tracePt t="17506" x="3333750" y="3954463"/>
          <p14:tracePt t="17512" x="3387725" y="3954463"/>
          <p14:tracePt t="17519" x="3416300" y="3954463"/>
          <p14:tracePt t="17523" x="3460750" y="3954463"/>
          <p14:tracePt t="17529" x="3489325" y="3981450"/>
          <p14:tracePt t="17533" x="3516313" y="3990975"/>
          <p14:tracePt t="17540" x="3543300" y="4000500"/>
          <p14:tracePt t="17542" x="3570288" y="4008438"/>
          <p14:tracePt t="17548" x="3579813" y="4017963"/>
          <p14:tracePt t="17553" x="3589338" y="4017963"/>
          <p14:tracePt t="17558" x="3616325" y="4027488"/>
          <p14:tracePt t="17568" x="3625850" y="4037013"/>
          <p14:tracePt t="17574" x="3635375" y="4044950"/>
          <p14:tracePt t="17583" x="3643313" y="4054475"/>
          <p14:tracePt t="17598" x="3652838" y="4054475"/>
          <p14:tracePt t="17609" x="3652838" y="4064000"/>
          <p14:tracePt t="17613" x="3652838" y="4073525"/>
          <p14:tracePt t="17619" x="3662363" y="4081463"/>
          <p14:tracePt t="17624" x="3662363" y="4090988"/>
          <p14:tracePt t="17628" x="3662363" y="4110038"/>
          <p14:tracePt t="17632" x="3662363" y="4127500"/>
          <p14:tracePt t="17640" x="3662363" y="4154488"/>
          <p14:tracePt t="17645" x="3662363" y="4173538"/>
          <p14:tracePt t="17648" x="3662363" y="4200525"/>
          <p14:tracePt t="17656" x="3662363" y="4227513"/>
          <p14:tracePt t="17659" x="3662363" y="4246563"/>
          <p14:tracePt t="17665" x="3643313" y="4273550"/>
          <p14:tracePt t="17669" x="3625850" y="4310063"/>
          <p14:tracePt t="17674" x="3616325" y="4329113"/>
          <p14:tracePt t="17679" x="3606800" y="4356100"/>
          <p14:tracePt t="17684" x="3589338" y="4373563"/>
          <p14:tracePt t="17689" x="3579813" y="4392613"/>
          <p14:tracePt t="17695" x="3570288" y="4402138"/>
          <p14:tracePt t="17698" x="3562350" y="4410075"/>
          <p14:tracePt t="17706" x="3552825" y="4429125"/>
          <p14:tracePt t="17711" x="3543300" y="4429125"/>
          <p14:tracePt t="17714" x="3543300" y="4438650"/>
          <p14:tracePt t="17724" x="3533775" y="4438650"/>
          <p14:tracePt t="17729" x="3525838" y="4438650"/>
          <p14:tracePt t="17740" x="3525838" y="4446588"/>
          <p14:tracePt t="17772" x="3516313" y="4446588"/>
          <p14:tracePt t="17785" x="3506788" y="4446588"/>
          <p14:tracePt t="17794" x="3497263" y="4446588"/>
          <p14:tracePt t="17806" x="3489325" y="4438650"/>
          <p14:tracePt t="17810" x="3479800" y="4429125"/>
          <p14:tracePt t="17814" x="3479800" y="4419600"/>
          <p14:tracePt t="17825" x="3479800" y="4402138"/>
          <p14:tracePt t="17831" x="3479800" y="4392613"/>
          <p14:tracePt t="17835" x="3460750" y="4383088"/>
          <p14:tracePt t="17840" x="3460750" y="4373563"/>
          <p14:tracePt t="17845" x="3460750" y="4365625"/>
          <p14:tracePt t="17850" x="3460750" y="4346575"/>
          <p14:tracePt t="17857" x="3460750" y="4337050"/>
          <p14:tracePt t="17860" x="3460750" y="4319588"/>
          <p14:tracePt t="17867" x="3470275" y="4300538"/>
          <p14:tracePt t="17874" x="3470275" y="4283075"/>
          <p14:tracePt t="17877" x="3479800" y="4264025"/>
          <p14:tracePt t="17881" x="3489325" y="4246563"/>
          <p14:tracePt t="17890" x="3497263" y="4237038"/>
          <p14:tracePt t="17891" x="3506788" y="4219575"/>
          <p14:tracePt t="17896" x="3516313" y="4200525"/>
          <p14:tracePt t="17900" x="3533775" y="4183063"/>
          <p14:tracePt t="17908" x="3543300" y="4164013"/>
          <p14:tracePt t="17911" x="3562350" y="4146550"/>
          <p14:tracePt t="17916" x="3570288" y="4127500"/>
          <p14:tracePt t="17922" x="3589338" y="4090988"/>
          <p14:tracePt t="17926" x="3606800" y="4073525"/>
          <p14:tracePt t="17930" x="3652838" y="4054475"/>
          <p14:tracePt t="17938" x="3671888" y="4037013"/>
          <p14:tracePt t="17940" x="3708400" y="4000500"/>
          <p14:tracePt t="17946" x="3735388" y="3971925"/>
          <p14:tracePt t="17950" x="3789363" y="3917950"/>
          <p14:tracePt t="17957" x="3817938" y="3889375"/>
          <p14:tracePt t="17960" x="3854450" y="3844925"/>
          <p14:tracePt t="17966" x="3890963" y="3808413"/>
          <p14:tracePt t="17974" x="3917950" y="3789363"/>
          <p14:tracePt t="17976" x="3944938" y="3779838"/>
          <p14:tracePt t="17982" x="3963988" y="3771900"/>
          <p14:tracePt t="17988" x="3981450" y="3771900"/>
          <p14:tracePt t="17993" x="4000500" y="3762375"/>
          <p14:tracePt t="17997" x="4027488" y="3762375"/>
          <p14:tracePt t="18005" x="4054475" y="3771900"/>
          <p14:tracePt t="18007" x="4083050" y="3771900"/>
          <p14:tracePt t="18012" x="4110038" y="3789363"/>
          <p14:tracePt t="18017" x="4119563" y="3798888"/>
          <p14:tracePt t="18162" x="4127500" y="3798888"/>
          <p14:tracePt t="18169" x="4200525" y="3798888"/>
          <p14:tracePt t="18173" x="4246563" y="3762375"/>
          <p14:tracePt t="18179" x="4283075" y="3706813"/>
          <p14:tracePt t="18183" x="4302125" y="3689350"/>
          <p14:tracePt t="18190" x="4356100" y="3689350"/>
          <p14:tracePt t="18194" x="4402138" y="3670300"/>
          <p14:tracePt t="18199" x="4438650" y="3662363"/>
          <p14:tracePt t="18204" x="4475163" y="3633788"/>
          <p14:tracePt t="18209" x="4521200" y="3625850"/>
          <p14:tracePt t="18215" x="4548188" y="3616325"/>
          <p14:tracePt t="18218" x="4594225" y="3606800"/>
          <p14:tracePt t="18225" x="4621213" y="3589338"/>
          <p14:tracePt t="18229" x="4657725" y="3560763"/>
          <p14:tracePt t="18235" x="4684713" y="3533775"/>
          <p14:tracePt t="18239" x="4703763" y="3516313"/>
          <p14:tracePt t="18244" x="4721225" y="3497263"/>
          <p14:tracePt t="18249" x="4730750" y="3479800"/>
          <p14:tracePt t="18256" x="4757738" y="3443288"/>
          <p14:tracePt t="18258" x="4757738" y="3433763"/>
          <p14:tracePt t="18265" x="4776788" y="3424238"/>
          <p14:tracePt t="18269" x="4821238" y="3406775"/>
          <p14:tracePt t="18275" x="4867275" y="3397250"/>
          <p14:tracePt t="18279" x="4895850" y="3378200"/>
          <p14:tracePt t="18284" x="4940300" y="3370263"/>
          <p14:tracePt t="18290" x="4995863" y="3370263"/>
          <p14:tracePt t="18295" x="5049838" y="3360738"/>
          <p14:tracePt t="18299" x="5095875" y="3341688"/>
          <p14:tracePt t="18307" x="5168900" y="3333750"/>
          <p14:tracePt t="18311" x="5232400" y="3305175"/>
          <p14:tracePt t="18314" x="5305425" y="3305175"/>
          <p14:tracePt t="18322" x="5407025" y="3297238"/>
          <p14:tracePt t="18324" x="5461000" y="3278188"/>
          <p14:tracePt t="18330" x="5570538" y="3268663"/>
          <p14:tracePt t="18335" x="5670550" y="3251200"/>
          <p14:tracePt t="18341" x="5762625" y="3241675"/>
          <p14:tracePt t="18345" x="5854700" y="3232150"/>
          <p14:tracePt t="18351" x="5972175" y="3214688"/>
          <p14:tracePt t="18356" x="6064250" y="3205163"/>
          <p14:tracePt t="18360" x="6137275" y="3187700"/>
          <p14:tracePt t="18364" x="6246813" y="3187700"/>
          <p14:tracePt t="18373" x="6310313" y="3159125"/>
          <p14:tracePt t="18374" x="6419850" y="3159125"/>
          <p14:tracePt t="18380" x="6511925" y="3151188"/>
          <p14:tracePt t="18385" x="6611938" y="3132138"/>
          <p14:tracePt t="18391" x="6684963" y="3132138"/>
          <p14:tracePt t="18396" x="6777038" y="3132138"/>
          <p14:tracePt t="18400" x="6886575" y="3132138"/>
          <p14:tracePt t="18406" x="6977063" y="3122613"/>
          <p14:tracePt t="18410" x="7086600" y="3122613"/>
          <p14:tracePt t="18414" x="7169150" y="3122613"/>
          <p14:tracePt t="18421" x="7278688" y="3105150"/>
          <p14:tracePt t="18426" x="7388225" y="3105150"/>
          <p14:tracePt t="18430" x="7497763" y="3095625"/>
          <p14:tracePt t="18434" x="7589838" y="3095625"/>
          <p14:tracePt t="18440" x="7699375" y="3078163"/>
          <p14:tracePt t="18447" x="7799388" y="3068638"/>
          <p14:tracePt t="18450" x="7908925" y="3068638"/>
          <p14:tracePt t="18457" x="7981950" y="3059113"/>
          <p14:tracePt t="18461" x="8072438" y="3059113"/>
          <p14:tracePt t="18467" x="8154988" y="3041650"/>
          <p14:tracePt t="18472" x="8247063" y="3041650"/>
          <p14:tracePt t="18476" x="8320088" y="3032125"/>
          <p14:tracePt t="18480" x="8374063" y="3032125"/>
          <p14:tracePt t="18488" x="8439150" y="3032125"/>
          <p14:tracePt t="18490" x="8493125" y="3032125"/>
          <p14:tracePt t="18497" x="8548688" y="3032125"/>
          <p14:tracePt t="18504" x="8602663" y="3032125"/>
          <p14:tracePt t="18506" x="8648700" y="3032125"/>
          <p14:tracePt t="18512" x="8685213" y="3032125"/>
          <p14:tracePt t="18516" x="8702675" y="3032125"/>
          <p14:tracePt t="18521" x="8731250" y="3032125"/>
          <p14:tracePt t="18527" x="8748713" y="3032125"/>
          <p14:tracePt t="18530" x="8767763" y="3041650"/>
          <p14:tracePt t="18539" x="8785225" y="3049588"/>
          <p14:tracePt t="18542" x="8794750" y="3068638"/>
          <p14:tracePt t="18547" x="8812213" y="3078163"/>
          <p14:tracePt t="18551" x="8840788" y="3095625"/>
          <p14:tracePt t="18556" x="8848725" y="3122613"/>
          <p14:tracePt t="18563" x="8867775" y="3151188"/>
          <p14:tracePt t="18566" x="8877300" y="3187700"/>
          <p14:tracePt t="18573" x="8913813" y="3232150"/>
          <p14:tracePt t="18577" x="8931275" y="3268663"/>
          <p14:tracePt t="18583" x="8950325" y="3297238"/>
          <p14:tracePt t="18588" x="8977313" y="3351213"/>
          <p14:tracePt t="18593" x="8986838" y="3414713"/>
          <p14:tracePt t="18597" x="9004300" y="3443288"/>
          <p14:tracePt t="18603" x="9023350" y="3487738"/>
          <p14:tracePt t="18607" x="9040813" y="3533775"/>
          <p14:tracePt t="18613" x="9040813" y="3589338"/>
          <p14:tracePt t="18616" x="9050338" y="3633788"/>
          <p14:tracePt t="18623" x="9059863" y="3670300"/>
          <p14:tracePt t="18629" x="9059863" y="3716338"/>
          <p14:tracePt t="18633" x="9059863" y="3779838"/>
          <p14:tracePt t="18638" x="9059863" y="3825875"/>
          <p14:tracePt t="18643" x="9059863" y="3881438"/>
          <p14:tracePt t="18646" x="9059863" y="3935413"/>
          <p14:tracePt t="18654" x="9032875" y="4000500"/>
          <p14:tracePt t="18659" x="9023350" y="4073525"/>
          <p14:tracePt t="18662" x="8977313" y="4154488"/>
          <p14:tracePt t="18667" x="8959850" y="4219575"/>
          <p14:tracePt t="18674" x="8931275" y="4283075"/>
          <p14:tracePt t="18678" x="8877300" y="4365625"/>
          <p14:tracePt t="18683" x="8821738" y="4446588"/>
          <p14:tracePt t="18690" x="8775700" y="4529138"/>
          <p14:tracePt t="18693" x="8721725" y="4611688"/>
          <p14:tracePt t="18699" x="8685213" y="4675188"/>
          <p14:tracePt t="18703" x="8602663" y="4775200"/>
          <p14:tracePt t="18709" x="8548688" y="4857750"/>
          <p14:tracePt t="18713" x="8493125" y="4940300"/>
          <p14:tracePt t="18719" x="8420100" y="4995863"/>
          <p14:tracePt t="18723" x="8356600" y="5049838"/>
          <p14:tracePt t="18728" x="8293100" y="5095875"/>
          <p14:tracePt t="18733" x="8228013" y="5132388"/>
          <p14:tracePt t="18740" x="8164513" y="5186363"/>
          <p14:tracePt t="18745" x="8081963" y="5232400"/>
          <p14:tracePt t="18749" x="7981950" y="5268913"/>
          <p14:tracePt t="18755" x="7918450" y="5295900"/>
          <p14:tracePt t="18759" x="7845425" y="5305425"/>
          <p14:tracePt t="18763" x="7743825" y="5351463"/>
          <p14:tracePt t="18769" x="7670800" y="5360988"/>
          <p14:tracePt t="18775" x="7580313" y="5378450"/>
          <p14:tracePt t="18778" x="7480300" y="5378450"/>
          <p14:tracePt t="18783" x="7388225" y="5378450"/>
          <p14:tracePt t="18790" x="7296150" y="5378450"/>
          <p14:tracePt t="18794" x="7186613" y="5378450"/>
          <p14:tracePt t="18798" x="7096125" y="5378450"/>
          <p14:tracePt t="18806" x="7004050" y="5360988"/>
          <p14:tracePt t="18809" x="6923088" y="5332413"/>
          <p14:tracePt t="18814" x="6804025" y="5287963"/>
          <p14:tracePt t="18818" x="6694488" y="5232400"/>
          <p14:tracePt t="18825" x="6575425" y="5168900"/>
          <p14:tracePt t="18828" x="6438900" y="5095875"/>
          <p14:tracePt t="18835" x="6300788" y="5003800"/>
          <p14:tracePt t="18840" x="6137275" y="4930775"/>
          <p14:tracePt t="18844" x="5981700" y="4857750"/>
          <p14:tracePt t="18848" x="5818188" y="4811713"/>
          <p14:tracePt t="18856" x="5643563" y="4730750"/>
          <p14:tracePt t="18859" x="5451475" y="4665663"/>
          <p14:tracePt t="18864" x="5287963" y="4592638"/>
          <p14:tracePt t="18869" x="5122863" y="4548188"/>
          <p14:tracePt t="18875" x="4949825" y="4502150"/>
          <p14:tracePt t="18878" x="4803775" y="4438650"/>
          <p14:tracePt t="18885" x="4667250" y="4392613"/>
          <p14:tracePt t="18890" x="4538663" y="4356100"/>
          <p14:tracePt t="18895" x="4419600" y="4310063"/>
          <p14:tracePt t="18901" x="4319588" y="4264025"/>
          <p14:tracePt t="18907" x="4210050" y="4210050"/>
          <p14:tracePt t="18910" x="4127500" y="4164013"/>
          <p14:tracePt t="18915" x="4044950" y="4127500"/>
          <p14:tracePt t="18921" x="4000500" y="4090988"/>
          <p14:tracePt t="18924" x="3963988" y="4064000"/>
          <p14:tracePt t="18931" x="3935413" y="4037013"/>
          <p14:tracePt t="18935" x="3917950" y="4008438"/>
          <p14:tracePt t="18940" x="3908425" y="3981450"/>
          <p14:tracePt t="18945" x="3908425" y="3954463"/>
          <p14:tracePt t="18951" x="3908425" y="3908425"/>
          <p14:tracePt t="18957" x="3908425" y="3835400"/>
          <p14:tracePt t="18960" x="3917950" y="3762375"/>
          <p14:tracePt t="18964" x="3963988" y="3679825"/>
          <p14:tracePt t="18971" x="4000500" y="3579813"/>
          <p14:tracePt t="18977" x="4044950" y="3470275"/>
          <p14:tracePt t="18981" x="4110038" y="3333750"/>
          <p14:tracePt t="18985" x="4164013" y="3214688"/>
          <p14:tracePt t="18990" x="4256088" y="3114675"/>
          <p14:tracePt t="18995" x="4310063" y="3032125"/>
          <p14:tracePt t="19001" x="4392613" y="2930525"/>
          <p14:tracePt t="19006" x="4475163" y="2876550"/>
          <p14:tracePt t="19011" x="4557713" y="2830513"/>
          <p14:tracePt t="19015" x="4621213" y="2794000"/>
          <p14:tracePt t="19021" x="4684713" y="2776538"/>
          <p14:tracePt t="19027" x="4757738" y="2757488"/>
          <p14:tracePt t="19030" x="4840288" y="2747963"/>
          <p14:tracePt t="19038" x="4895850" y="2747963"/>
          <p14:tracePt t="19040" x="4968875" y="2730500"/>
          <p14:tracePt t="19046" x="5022850" y="2730500"/>
          <p14:tracePt t="19050" x="5086350" y="2730500"/>
          <p14:tracePt t="19057" x="5159375" y="2730500"/>
          <p14:tracePt t="19061" x="5224463" y="2747963"/>
          <p14:tracePt t="19066" x="5260975" y="2757488"/>
          <p14:tracePt t="19075" x="5305425" y="2784475"/>
          <p14:tracePt t="19076" x="5351463" y="2794000"/>
          <p14:tracePt t="19080" x="5414963" y="2820988"/>
          <p14:tracePt t="19088" x="5451475" y="2830513"/>
          <p14:tracePt t="19091" x="5487988" y="2849563"/>
          <p14:tracePt t="19097" x="5524500" y="2857500"/>
          <p14:tracePt t="19100" x="5561013" y="2876550"/>
          <p14:tracePt t="19107" x="5597525" y="2903538"/>
          <p14:tracePt t="19112" x="5634038" y="2913063"/>
          <p14:tracePt t="19116" x="5662613" y="2930525"/>
          <p14:tracePt t="19123" x="5708650" y="2949575"/>
          <p14:tracePt t="19127" x="5735638" y="2976563"/>
          <p14:tracePt t="19131" x="5772150" y="2995613"/>
          <p14:tracePt t="19138" x="5789613" y="3013075"/>
          <p14:tracePt t="19143" x="5818188" y="3032125"/>
          <p14:tracePt t="19147" x="5845175" y="3041650"/>
          <p14:tracePt t="19154" x="5862638" y="3068638"/>
          <p14:tracePt t="19157" x="5881688" y="3078163"/>
          <p14:tracePt t="19162" x="5891213" y="3078163"/>
          <p14:tracePt t="19166" x="5899150" y="3095625"/>
          <p14:tracePt t="19174" x="5908675" y="3105150"/>
          <p14:tracePt t="19188" x="5908675" y="3114675"/>
          <p14:tracePt t="21659" x="5927725" y="3114675"/>
          <p14:tracePt t="21663" x="6045200" y="3086100"/>
          <p14:tracePt t="21669" x="6154738" y="3041650"/>
          <p14:tracePt t="21675" x="6273800" y="2995613"/>
          <p14:tracePt t="21679" x="6383338" y="2959100"/>
          <p14:tracePt t="21685" x="6483350" y="2913063"/>
          <p14:tracePt t="21689" x="6602413" y="2867025"/>
          <p14:tracePt t="21695" x="6704013" y="2813050"/>
          <p14:tracePt t="21699" x="6831013" y="2767013"/>
          <p14:tracePt t="21706" x="6950075" y="2740025"/>
          <p14:tracePt t="21708" x="7040563" y="2703513"/>
          <p14:tracePt t="21715" x="7159625" y="2667000"/>
          <p14:tracePt t="21720" x="7305675" y="2630488"/>
          <p14:tracePt t="21725" x="7397750" y="2611438"/>
          <p14:tracePt t="21729" x="7534275" y="2565400"/>
          <p14:tracePt t="21735" x="7662863" y="2538413"/>
          <p14:tracePt t="21740" x="7799388" y="2520950"/>
          <p14:tracePt t="21744" x="7962900" y="2511425"/>
          <p14:tracePt t="21748" x="8108950" y="2492375"/>
          <p14:tracePt t="21756" x="8256588" y="2484438"/>
          <p14:tracePt t="21758" x="8402638" y="2484438"/>
          <p14:tracePt t="21765" x="8566150" y="2484438"/>
          <p14:tracePt t="21772" x="8721725" y="2484438"/>
          <p14:tracePt t="21775" x="8885238" y="2484438"/>
          <p14:tracePt t="21778" x="9013825" y="2484438"/>
          <p14:tracePt t="21785" x="9150350" y="2501900"/>
          <p14:tracePt t="21791" x="9259888" y="2511425"/>
          <p14:tracePt t="21795" x="9351963" y="2528888"/>
          <p14:tracePt t="21801" x="9434513" y="2557463"/>
          <p14:tracePt t="21806" x="9478963" y="2565400"/>
          <p14:tracePt t="21810" x="9551988" y="2574925"/>
          <p14:tracePt t="21815" x="9580563" y="2584450"/>
          <p14:tracePt t="21822" x="9644063" y="2611438"/>
          <p14:tracePt t="21824" x="9690100" y="2630488"/>
          <p14:tracePt t="21830" x="9726613" y="2630488"/>
          <p14:tracePt t="21834" x="9780588" y="2657475"/>
          <p14:tracePt t="21841" x="9826625" y="2667000"/>
          <p14:tracePt t="21844" x="9872663" y="2674938"/>
          <p14:tracePt t="21851" x="9926638" y="2703513"/>
          <p14:tracePt t="21856" x="9972675" y="2703513"/>
          <p14:tracePt t="21860" x="10028238" y="2703513"/>
          <p14:tracePt t="21864" x="10082213" y="2703513"/>
          <p14:tracePt t="21873" x="10145713" y="2711450"/>
          <p14:tracePt t="21876" x="10201275" y="2711450"/>
          <p14:tracePt t="21891" x="10456863" y="2711450"/>
          <p14:tracePt t="21895" x="10566400" y="2711450"/>
          <p14:tracePt t="21900" x="10675938" y="2711450"/>
          <p14:tracePt t="21906" x="10804525" y="2711450"/>
          <p14:tracePt t="21911" x="10931525" y="2730500"/>
          <p14:tracePt t="21917" x="11060113" y="2730500"/>
          <p14:tracePt t="21923" x="11169650" y="2730500"/>
          <p14:tracePt t="21926" x="11296650" y="2730500"/>
          <p14:tracePt t="21930" x="11461750" y="2740025"/>
          <p14:tracePt t="21937" x="11552238" y="2740025"/>
          <p14:tracePt t="21941" x="11661775" y="2740025"/>
          <p14:tracePt t="21947" x="11780838" y="2740025"/>
          <p14:tracePt t="21951" x="11853863" y="2757488"/>
          <p14:tracePt t="21956" x="11926888" y="2757488"/>
          <p14:tracePt t="21960" x="11982450" y="2757488"/>
          <p14:tracePt t="21966" x="12026900" y="2757488"/>
          <p14:tracePt t="21972" x="12063413" y="2757488"/>
          <p14:tracePt t="21977" x="12091988" y="2757488"/>
          <p14:tracePt t="21980" x="12128500" y="2757488"/>
          <p14:tracePt t="21986" x="12145963" y="2757488"/>
          <p14:tracePt t="21993" x="12155488" y="2757488"/>
          <p14:tracePt t="21997" x="12165013" y="2757488"/>
          <p14:tracePt t="22001" x="12172950" y="2757488"/>
          <p14:tracePt t="22007" x="12182475" y="2757488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D26559-87D9-4817-949A-F8A48B93E983}"/>
              </a:ext>
            </a:extLst>
          </p:cNvPr>
          <p:cNvSpPr txBox="1"/>
          <p:nvPr/>
        </p:nvSpPr>
        <p:spPr>
          <a:xfrm>
            <a:off x="2772013" y="2028616"/>
            <a:ext cx="664797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/>
              <a:t>수고하셨습니다</a:t>
            </a:r>
            <a:endParaRPr lang="en-US" altLang="ko-KR" sz="7200" dirty="0"/>
          </a:p>
          <a:p>
            <a:endParaRPr lang="en-US" altLang="ko-KR" sz="3200" dirty="0"/>
          </a:p>
          <a:p>
            <a:pPr algn="ctr"/>
            <a:r>
              <a:rPr lang="ko-KR" altLang="en-US" sz="7200" dirty="0"/>
              <a:t>감사합니다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C6E46E88-15AD-4AAC-813C-C7C0F7720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1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71"/>
    </mc:Choice>
    <mc:Fallback>
      <p:transition spd="slow" advTm="40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01" x="82550" y="1789113"/>
          <p14:tracePt t="26507" x="100013" y="1789113"/>
          <p14:tracePt t="26511" x="119063" y="1781175"/>
          <p14:tracePt t="26517" x="136525" y="1762125"/>
          <p14:tracePt t="26522" x="155575" y="1752600"/>
          <p14:tracePt t="26527" x="182563" y="1744663"/>
          <p14:tracePt t="26531" x="201613" y="1744663"/>
          <p14:tracePt t="26539" x="219075" y="1725613"/>
          <p14:tracePt t="26541" x="238125" y="1708150"/>
          <p14:tracePt t="26547" x="246063" y="1708150"/>
          <p14:tracePt t="26553" x="265113" y="1689100"/>
          <p14:tracePt t="26557" x="274638" y="1689100"/>
          <p14:tracePt t="26561" x="292100" y="1671638"/>
          <p14:tracePt t="26567" x="301625" y="1662113"/>
          <p14:tracePt t="26572" x="319088" y="1643063"/>
          <p14:tracePt t="26577" x="328613" y="1625600"/>
          <p14:tracePt t="26581" x="328613" y="1616075"/>
          <p14:tracePt t="26589" x="338138" y="1598613"/>
          <p14:tracePt t="26593" x="347663" y="1579563"/>
          <p14:tracePt t="26605" x="365125" y="1579563"/>
          <p14:tracePt t="26607" x="384175" y="1579563"/>
          <p14:tracePt t="26611" x="428625" y="1579563"/>
          <p14:tracePt t="26617" x="447675" y="1579563"/>
          <p14:tracePt t="26622" x="465138" y="1589088"/>
          <p14:tracePt t="26956" x="474663" y="1589088"/>
          <p14:tracePt t="26960" x="501650" y="1589088"/>
          <p14:tracePt t="26964" x="511175" y="1589088"/>
          <p14:tracePt t="26972" x="538163" y="1579563"/>
          <p14:tracePt t="26975" x="557213" y="1579563"/>
          <p14:tracePt t="26981" x="566738" y="1579563"/>
          <p14:tracePt t="26987" x="603250" y="1579563"/>
          <p14:tracePt t="26991" x="611188" y="1570038"/>
          <p14:tracePt t="26995" x="630238" y="1562100"/>
          <p14:tracePt t="27002" x="666750" y="1552575"/>
          <p14:tracePt t="27005" x="693738" y="1552575"/>
          <p14:tracePt t="27011" x="720725" y="1543050"/>
          <p14:tracePt t="27015" x="739775" y="1533525"/>
          <p14:tracePt t="27022" x="776288" y="1525588"/>
          <p14:tracePt t="27024" x="793750" y="1516063"/>
          <p14:tracePt t="27031" x="812800" y="1516063"/>
          <p14:tracePt t="27037" x="812800" y="1506538"/>
          <p14:tracePt t="27041" x="822325" y="1506538"/>
          <p14:tracePt t="27047" x="831850" y="1497013"/>
          <p14:tracePt t="27055" x="831850" y="1489075"/>
          <p14:tracePt t="27061" x="839788" y="1489075"/>
          <p14:tracePt t="27077" x="839788" y="1479550"/>
          <p14:tracePt t="27081" x="849313" y="1479550"/>
          <p14:tracePt t="27088" x="849313" y="1470025"/>
          <p14:tracePt t="27097" x="868363" y="1470025"/>
          <p14:tracePt t="27111" x="876300" y="1470025"/>
          <p14:tracePt t="27117" x="895350" y="1470025"/>
          <p14:tracePt t="27127" x="912813" y="1470025"/>
          <p14:tracePt t="27131" x="922338" y="1470025"/>
          <p14:tracePt t="27138" x="931863" y="1470025"/>
          <p14:tracePt t="27141" x="949325" y="1470025"/>
          <p14:tracePt t="27147" x="968375" y="1470025"/>
          <p14:tracePt t="27154" x="977900" y="1470025"/>
          <p14:tracePt t="27157" x="985838" y="1470025"/>
          <p14:tracePt t="27161" x="1004888" y="1470025"/>
          <p14:tracePt t="27169" x="1022350" y="1470025"/>
          <p14:tracePt t="27173" x="1031875" y="1470025"/>
          <p14:tracePt t="27176" x="1050925" y="1470025"/>
          <p14:tracePt t="27182" x="1068388" y="1470025"/>
          <p14:tracePt t="27189" x="1087438" y="1470025"/>
          <p14:tracePt t="27193" x="1095375" y="1470025"/>
          <p14:tracePt t="27197" x="1131888" y="1470025"/>
          <p14:tracePt t="27203" x="1150938" y="1470025"/>
          <p14:tracePt t="27206" x="1177925" y="1470025"/>
          <p14:tracePt t="27213" x="1196975" y="1460500"/>
          <p14:tracePt t="27217" x="1214438" y="1460500"/>
          <p14:tracePt t="27223" x="1241425" y="1452563"/>
          <p14:tracePt t="27226" x="1260475" y="1443038"/>
          <p14:tracePt t="27233" x="1287463" y="1433513"/>
          <p14:tracePt t="27238" x="1306513" y="1433513"/>
          <p14:tracePt t="27243" x="1323975" y="1423988"/>
          <p14:tracePt t="27247" x="1360488" y="1416050"/>
          <p14:tracePt t="27255" x="1387475" y="1416050"/>
          <p14:tracePt t="27256" x="1406525" y="1397000"/>
          <p14:tracePt t="27263" x="1423988" y="1397000"/>
          <p14:tracePt t="27267" x="1452563" y="1387475"/>
          <p14:tracePt t="27273" x="1479550" y="1387475"/>
          <p14:tracePt t="27279" x="1516063" y="1387475"/>
          <p14:tracePt t="27283" x="1543050" y="1387475"/>
          <p14:tracePt t="27288" x="1570038" y="1387475"/>
          <p14:tracePt t="27293" x="1598613" y="1387475"/>
          <p14:tracePt t="27299" x="1625600" y="1387475"/>
          <p14:tracePt t="27305" x="1662113" y="1387475"/>
          <p14:tracePt t="27309" x="1689100" y="1387475"/>
          <p14:tracePt t="27313" x="1708150" y="1387475"/>
          <p14:tracePt t="27321" x="1735138" y="1387475"/>
          <p14:tracePt t="27322" x="1762125" y="1387475"/>
          <p14:tracePt t="27329" x="1790700" y="1387475"/>
          <p14:tracePt t="27333" x="1808163" y="1387475"/>
          <p14:tracePt t="27339" x="1835150" y="1387475"/>
          <p14:tracePt t="27343" x="1871663" y="1387475"/>
          <p14:tracePt t="27349" x="1890713" y="1387475"/>
          <p14:tracePt t="27355" x="1900238" y="1387475"/>
          <p14:tracePt t="27359" x="1936750" y="1387475"/>
          <p14:tracePt t="27363" x="1963738" y="1387475"/>
          <p14:tracePt t="27371" x="1981200" y="1387475"/>
          <p14:tracePt t="27373" x="2009775" y="1387475"/>
          <p14:tracePt t="27379" x="2036763" y="1387475"/>
          <p14:tracePt t="27383" x="2063750" y="1387475"/>
          <p14:tracePt t="27389" x="2109788" y="1387475"/>
          <p14:tracePt t="27393" x="2146300" y="1387475"/>
          <p14:tracePt t="27399" x="2209800" y="1406525"/>
          <p14:tracePt t="27405" x="2265363" y="1406525"/>
          <p14:tracePt t="27409" x="2338388" y="1406525"/>
          <p14:tracePt t="27415" x="2411413" y="1416050"/>
          <p14:tracePt t="27421" x="2511425" y="1416050"/>
          <p14:tracePt t="27425" x="2603500" y="1416050"/>
          <p14:tracePt t="27429" x="2693988" y="1443038"/>
          <p14:tracePt t="27438" x="2867025" y="1460500"/>
          <p14:tracePt t="27445" x="2940050" y="1470025"/>
          <p14:tracePt t="27449" x="3013075" y="1489075"/>
          <p14:tracePt t="27455" x="3078163" y="1497013"/>
          <p14:tracePt t="27459" x="3132138" y="1497013"/>
          <p14:tracePt t="27465" x="3178175" y="1506538"/>
          <p14:tracePt t="27471" x="3224213" y="1533525"/>
          <p14:tracePt t="27475" x="3251200" y="1543050"/>
          <p14:tracePt t="27479" x="3278188" y="1543050"/>
          <p14:tracePt t="27487" x="3297238" y="1562100"/>
          <p14:tracePt t="27489" x="3306763" y="1562100"/>
          <p14:tracePt t="27495" x="3314700" y="1562100"/>
          <p14:tracePt t="27505" x="3314700" y="1570038"/>
          <p14:tracePt t="27565" x="3306763" y="1570038"/>
          <p14:tracePt t="27571" x="3297238" y="1570038"/>
          <p14:tracePt t="27581" x="3297238" y="1552575"/>
          <p14:tracePt t="27586" x="3287713" y="1552575"/>
          <p14:tracePt t="27591" x="3278188" y="1552575"/>
          <p14:tracePt t="27595" x="3270250" y="1552575"/>
          <p14:tracePt t="27610" x="3260725" y="1552575"/>
          <p14:tracePt t="27622" x="3251200" y="1552575"/>
          <p14:tracePt t="27631" x="3241675" y="1552575"/>
          <p14:tracePt t="27641" x="3232150" y="1552575"/>
          <p14:tracePt t="27653" x="3224213" y="1552575"/>
          <p14:tracePt t="27657" x="3214688" y="1552575"/>
          <p14:tracePt t="27661" x="3205163" y="1552575"/>
          <p14:tracePt t="27667" x="3195638" y="1552575"/>
          <p14:tracePt t="27672" x="3187700" y="1552575"/>
          <p14:tracePt t="27681" x="3178175" y="1552575"/>
          <p14:tracePt t="27697" x="3159125" y="1552575"/>
          <p14:tracePt t="27707" x="3151188" y="1552575"/>
          <p14:tracePt t="27711" x="3141663" y="1552575"/>
          <p14:tracePt t="27722" x="3132138" y="1552575"/>
          <p14:tracePt t="27727" x="3122613" y="1552575"/>
          <p14:tracePt t="27738" x="3114675" y="1552575"/>
          <p14:tracePt t="27747" x="3105150" y="1552575"/>
          <p14:tracePt t="27755" x="3095625" y="1543050"/>
          <p14:tracePt t="27756" x="3086100" y="1543050"/>
          <p14:tracePt t="27760" x="3068638" y="1543050"/>
          <p14:tracePt t="27773" x="3059113" y="1543050"/>
          <p14:tracePt t="27777" x="3049588" y="1543050"/>
          <p14:tracePt t="27783" x="3041650" y="1543050"/>
          <p14:tracePt t="27788" x="3032125" y="1543050"/>
          <p14:tracePt t="27793" x="3022600" y="1543050"/>
          <p14:tracePt t="27797" x="3005138" y="1543050"/>
          <p14:tracePt t="27813" x="2986088" y="1543050"/>
          <p14:tracePt t="27823" x="2968625" y="1543050"/>
          <p14:tracePt t="27833" x="2959100" y="1543050"/>
          <p14:tracePt t="27838" x="2949575" y="1543050"/>
          <p14:tracePt t="27843" x="2940050" y="1543050"/>
          <p14:tracePt t="27855" x="2932113" y="1543050"/>
          <p14:tracePt t="27883" x="2922588" y="1543050"/>
          <p14:tracePt t="27899" x="2913063" y="1543050"/>
          <p14:tracePt t="27913" x="2903538" y="1543050"/>
          <p14:tracePt t="27933" x="2895600" y="1543050"/>
          <p14:tracePt t="27939" x="2886075" y="1543050"/>
          <p14:tracePt t="27949" x="2876550" y="1543050"/>
          <p14:tracePt t="27973" x="2840038" y="1543050"/>
          <p14:tracePt t="27979" x="2830513" y="1552575"/>
          <p14:tracePt t="27987" x="2822575" y="1552575"/>
          <p14:tracePt t="27995" x="2813050" y="1562100"/>
          <p14:tracePt t="27999" x="2803525" y="1562100"/>
          <p14:tracePt t="28005" x="2794000" y="1562100"/>
          <p14:tracePt t="28009" x="2786063" y="1562100"/>
          <p14:tracePt t="28015" x="2776538" y="1570038"/>
          <p14:tracePt t="28021" x="2767013" y="1570038"/>
          <p14:tracePt t="28045" x="2757488" y="1570038"/>
          <p14:tracePt t="28059" x="2749550" y="1570038"/>
          <p14:tracePt t="28065" x="2749550" y="1579563"/>
          <p14:tracePt t="28081" x="2740025" y="1579563"/>
          <p14:tracePt t="28091" x="2730500" y="1579563"/>
          <p14:tracePt t="28104" x="2720975" y="1579563"/>
          <p14:tracePt t="28111" x="2713038" y="1579563"/>
          <p14:tracePt t="28115" x="2713038" y="1589088"/>
          <p14:tracePt t="28125" x="2703513" y="1589088"/>
          <p14:tracePt t="28131" x="2693988" y="1589088"/>
          <p14:tracePt t="28137" x="2684463" y="1589088"/>
          <p14:tracePt t="28141" x="2676525" y="1589088"/>
          <p14:tracePt t="28145" x="2667000" y="1589088"/>
          <p14:tracePt t="28155" x="2647950" y="1589088"/>
          <p14:tracePt t="28161" x="2640013" y="1598613"/>
          <p14:tracePt t="28165" x="2630488" y="1598613"/>
          <p14:tracePt t="28172" x="2611438" y="1598613"/>
          <p14:tracePt t="28175" x="2593975" y="1598613"/>
          <p14:tracePt t="28181" x="2584450" y="1598613"/>
          <p14:tracePt t="28191" x="2566988" y="1606550"/>
          <p14:tracePt t="28195" x="2547938" y="1606550"/>
          <p14:tracePt t="28204" x="2538413" y="1606550"/>
          <p14:tracePt t="28205" x="2530475" y="1606550"/>
          <p14:tracePt t="28211" x="2511425" y="1616075"/>
          <p14:tracePt t="28217" x="2501900" y="1616075"/>
          <p14:tracePt t="28221" x="2493963" y="1616075"/>
          <p14:tracePt t="28227" x="2484438" y="1616075"/>
          <p14:tracePt t="28231" x="2474913" y="1616075"/>
          <p14:tracePt t="28238" x="2465388" y="1616075"/>
          <p14:tracePt t="28241" x="2457450" y="1625600"/>
          <p14:tracePt t="28253" x="2447925" y="1625600"/>
          <p14:tracePt t="28261" x="2438400" y="1625600"/>
          <p14:tracePt t="28281" x="2428875" y="1625600"/>
          <p14:tracePt t="28307" x="2419350" y="1625600"/>
          <p14:tracePt t="28323" x="2411413" y="1625600"/>
          <p14:tracePt t="28333" x="2401888" y="1625600"/>
          <p14:tracePt t="28343" x="2392363" y="1625600"/>
          <p14:tracePt t="28355" x="2382838" y="1625600"/>
          <p14:tracePt t="28357" x="2374900" y="1625600"/>
          <p14:tracePt t="28363" x="2365375" y="1625600"/>
          <p14:tracePt t="28367" x="2355850" y="1625600"/>
          <p14:tracePt t="28373" x="2346325" y="1625600"/>
          <p14:tracePt t="28377" x="2338388" y="1625600"/>
          <p14:tracePt t="28383" x="2328863" y="1625600"/>
          <p14:tracePt t="28388" x="2319338" y="1625600"/>
          <p14:tracePt t="28397" x="2301875" y="1625600"/>
          <p14:tracePt t="28404" x="2292350" y="1625600"/>
          <p14:tracePt t="28407" x="2282825" y="1625600"/>
          <p14:tracePt t="28413" x="2273300" y="1625600"/>
          <p14:tracePt t="28418" x="2265363" y="1625600"/>
          <p14:tracePt t="28423" x="2255838" y="1625600"/>
          <p14:tracePt t="28427" x="2246313" y="1625600"/>
          <p14:tracePt t="28454" x="2236788" y="1625600"/>
          <p14:tracePt t="28473" x="2228850" y="1616075"/>
          <p14:tracePt t="28569" x="2228850" y="1606550"/>
          <p14:tracePt t="28579" x="2228850" y="1598613"/>
          <p14:tracePt t="28584" x="2228850" y="1589088"/>
          <p14:tracePt t="28595" x="2228850" y="1579563"/>
          <p14:tracePt t="28625" x="2219325" y="1579563"/>
          <p14:tracePt t="28661" x="2219325" y="1570038"/>
          <p14:tracePt t="28671" x="2219325" y="1562100"/>
          <p14:tracePt t="28680" x="2219325" y="1552575"/>
          <p14:tracePt t="28685" x="2219325" y="1543050"/>
          <p14:tracePt t="28688" x="2219325" y="1533525"/>
          <p14:tracePt t="28702" x="2219325" y="1525588"/>
          <p14:tracePt t="28730" x="2219325" y="1516063"/>
          <p14:tracePt t="28735" x="2219325" y="1506538"/>
          <p14:tracePt t="28741" x="2219325" y="1497013"/>
          <p14:tracePt t="28745" x="2219325" y="1489075"/>
          <p14:tracePt t="28753" x="2228850" y="1479550"/>
          <p14:tracePt t="28755" x="2246313" y="1460500"/>
          <p14:tracePt t="28761" x="2255838" y="1452563"/>
          <p14:tracePt t="28765" x="2255838" y="1443038"/>
          <p14:tracePt t="28771" x="2265363" y="1443038"/>
          <p14:tracePt t="28774" x="2265363" y="1433513"/>
          <p14:tracePt t="28791" x="2265363" y="1423988"/>
          <p14:tracePt t="28804" x="2273300" y="1423988"/>
          <p14:tracePt t="28818" x="2273300" y="1416050"/>
          <p14:tracePt t="29079" x="2265363" y="1423988"/>
          <p14:tracePt t="29083" x="2255838" y="1423988"/>
          <p14:tracePt t="29093" x="2246313" y="1423988"/>
          <p14:tracePt t="29099" x="2236788" y="1423988"/>
          <p14:tracePt t="29108" x="2228850" y="1423988"/>
          <p14:tracePt t="29121" x="2219325" y="1423988"/>
          <p14:tracePt t="29175" x="2209800" y="1423988"/>
          <p14:tracePt t="29215" x="2200275" y="1423988"/>
          <p14:tracePt t="30157" x="2200275" y="1433513"/>
          <p14:tracePt t="30173" x="2200275" y="1443038"/>
          <p14:tracePt t="39641" x="2182813" y="1443038"/>
          <p14:tracePt t="39645" x="2155825" y="1443038"/>
          <p14:tracePt t="39649" x="2100263" y="1433513"/>
          <p14:tracePt t="39655" x="2054225" y="1423988"/>
          <p14:tracePt t="39661" x="2027238" y="1416050"/>
          <p14:tracePt t="39667" x="1963738" y="1387475"/>
          <p14:tracePt t="39671" x="1954213" y="1387475"/>
          <p14:tracePt t="39903" x="1954213" y="1379538"/>
          <p14:tracePt t="39907" x="1917700" y="1314450"/>
          <p14:tracePt t="39913" x="1908175" y="1296988"/>
          <p14:tracePt t="39919" x="1863725" y="1260475"/>
          <p14:tracePt t="39922" x="1808163" y="1214438"/>
          <p14:tracePt t="39927" x="1754188" y="1204913"/>
          <p14:tracePt t="39933" x="1708150" y="1177925"/>
          <p14:tracePt t="39936" x="1625600" y="1141413"/>
          <p14:tracePt t="39954" x="1379538" y="1004888"/>
          <p14:tracePt t="39956" x="1277938" y="949325"/>
          <p14:tracePt t="39963" x="1196975" y="895350"/>
          <p14:tracePt t="39969" x="1114425" y="822325"/>
          <p14:tracePt t="39972" x="1014413" y="749300"/>
          <p14:tracePt t="39979" x="912813" y="676275"/>
          <p14:tracePt t="39983" x="831850" y="620713"/>
          <p14:tracePt t="39987" x="712788" y="547688"/>
          <p14:tracePt t="39993" x="666750" y="501650"/>
          <p14:tracePt t="40001" x="584200" y="447675"/>
          <p14:tracePt t="40003" x="520700" y="392113"/>
          <p14:tracePt t="40009" x="465138" y="347663"/>
          <p14:tracePt t="40013" x="428625" y="292100"/>
          <p14:tracePt t="40020" x="374650" y="228600"/>
          <p14:tracePt t="40023" x="347663" y="182563"/>
          <p14:tracePt t="40029" x="311150" y="136525"/>
          <p14:tracePt t="40034" x="274638" y="92075"/>
          <p14:tracePt t="40038" x="238125" y="36513"/>
          <p14:tracePt t="40043" x="219075" y="95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도로, 물, 거리, 회로이(가) 표시된 사진&#10;&#10;자동 생성된 설명">
            <a:extLst>
              <a:ext uri="{FF2B5EF4-FFF2-40B4-BE49-F238E27FC236}">
                <a16:creationId xmlns:a16="http://schemas.microsoft.com/office/drawing/2014/main" id="{61A811E4-3BC6-4268-8DB2-33F58895CE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" r="1" b="16858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C12DD9D-BDEA-4B6E-AA56-8E5165F06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1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70"/>
    </mc:Choice>
    <mc:Fallback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2" x="3971925" y="1798638"/>
          <p14:tracePt t="333" x="3935413" y="1744663"/>
          <p14:tracePt t="340" x="3917950" y="1725613"/>
          <p14:tracePt t="344" x="3908425" y="1716088"/>
          <p14:tracePt t="347" x="3898900" y="1708150"/>
          <p14:tracePt t="352" x="3898900" y="1698625"/>
          <p14:tracePt t="361" x="3898900" y="1689100"/>
          <p14:tracePt t="367" x="3898900" y="1679575"/>
          <p14:tracePt t="374" x="3898900" y="1671638"/>
          <p14:tracePt t="406" x="3898900" y="1662113"/>
          <p14:tracePt t="417" x="3898900" y="1652588"/>
          <p14:tracePt t="433" x="3898900" y="1643063"/>
          <p14:tracePt t="440" x="3898900" y="1635125"/>
          <p14:tracePt t="464" x="3898900" y="1625600"/>
          <p14:tracePt t="922" x="3890963" y="1625600"/>
          <p14:tracePt t="932" x="3871913" y="1616075"/>
          <p14:tracePt t="939" x="3862388" y="1616075"/>
          <p14:tracePt t="948" x="3854450" y="1616075"/>
          <p14:tracePt t="955" x="3835400" y="1616075"/>
          <p14:tracePt t="958" x="3825875" y="1616075"/>
          <p14:tracePt t="962" x="3808413" y="1616075"/>
          <p14:tracePt t="967" x="3798888" y="1616075"/>
          <p14:tracePt t="973" x="3789363" y="1616075"/>
          <p14:tracePt t="978" x="3752850" y="1616075"/>
          <p14:tracePt t="983" x="3744913" y="1616075"/>
          <p14:tracePt t="989" x="3735388" y="1616075"/>
          <p14:tracePt t="993" x="3716338" y="1606550"/>
          <p14:tracePt t="998" x="3708400" y="1606550"/>
          <p14:tracePt t="1004" x="3689350" y="1606550"/>
          <p14:tracePt t="1007" x="3671888" y="1606550"/>
          <p14:tracePt t="1018" x="3652838" y="1606550"/>
          <p14:tracePt t="1028" x="3643313" y="1606550"/>
          <p14:tracePt t="1034" x="3635375" y="1606550"/>
          <p14:tracePt t="1346" x="3625850" y="1606550"/>
          <p14:tracePt t="1351" x="3625850" y="1598613"/>
          <p14:tracePt t="1356" x="3616325" y="1598613"/>
          <p14:tracePt t="1361" x="3606800" y="1589088"/>
          <p14:tracePt t="1366" x="3606800" y="1579563"/>
          <p14:tracePt t="1375" x="3598863" y="1579563"/>
          <p14:tracePt t="1386" x="3579813" y="1579563"/>
          <p14:tracePt t="1392" x="3579813" y="1570038"/>
          <p14:tracePt t="1396" x="3570288" y="1570038"/>
          <p14:tracePt t="1406" x="3570288" y="1562100"/>
          <p14:tracePt t="1412" x="3562350" y="1562100"/>
          <p14:tracePt t="1423" x="3543300" y="1552575"/>
          <p14:tracePt t="1432" x="3533775" y="1543050"/>
          <p14:tracePt t="1437" x="3525838" y="1533525"/>
          <p14:tracePt t="1448" x="3506788" y="1533525"/>
          <p14:tracePt t="1452" x="3497263" y="1516063"/>
          <p14:tracePt t="1457" x="3489325" y="1516063"/>
          <p14:tracePt t="1461" x="3489325" y="1506538"/>
          <p14:tracePt t="1467" x="3470275" y="1497013"/>
          <p14:tracePt t="1472" x="3460750" y="1497013"/>
          <p14:tracePt t="1477" x="3452813" y="1497013"/>
          <p14:tracePt t="1481" x="3433763" y="1497013"/>
          <p14:tracePt t="1489" x="3424238" y="1489075"/>
          <p14:tracePt t="1492" x="3424238" y="1479550"/>
          <p14:tracePt t="1498" x="3406775" y="1479550"/>
          <p14:tracePt t="1502" x="3397250" y="1460500"/>
          <p14:tracePt t="1508" x="3387725" y="1460500"/>
          <p14:tracePt t="1511" x="3370263" y="1452563"/>
          <p14:tracePt t="1518" x="3370263" y="1443038"/>
          <p14:tracePt t="1523" x="3351213" y="1443038"/>
          <p14:tracePt t="1527" x="3351213" y="1433513"/>
          <p14:tracePt t="1533" x="3343275" y="1423988"/>
          <p14:tracePt t="1539" x="3324225" y="1423988"/>
          <p14:tracePt t="1542" x="3324225" y="1416050"/>
          <p14:tracePt t="1547" x="3314700" y="1416050"/>
          <p14:tracePt t="1557" x="3297238" y="1406525"/>
          <p14:tracePt t="1567" x="3278188" y="1397000"/>
          <p14:tracePt t="1573" x="3270250" y="1397000"/>
          <p14:tracePt t="1578" x="3260725" y="1387475"/>
          <p14:tracePt t="1583" x="3251200" y="1379538"/>
          <p14:tracePt t="1589" x="3232150" y="1370013"/>
          <p14:tracePt t="1598" x="3232150" y="1360488"/>
          <p14:tracePt t="1604" x="3214688" y="1360488"/>
          <p14:tracePt t="1608" x="3214688" y="1350963"/>
          <p14:tracePt t="1613" x="3205163" y="1350963"/>
          <p14:tracePt t="1617" x="3195638" y="1333500"/>
          <p14:tracePt t="1623" x="3178175" y="1333500"/>
          <p14:tracePt t="1627" x="3168650" y="1333500"/>
          <p14:tracePt t="1633" x="3151188" y="1323975"/>
          <p14:tracePt t="1640" x="3141663" y="1323975"/>
          <p14:tracePt t="1643" x="3132138" y="1314450"/>
          <p14:tracePt t="1648" x="3105150" y="1306513"/>
          <p14:tracePt t="1654" x="3105150" y="1296988"/>
          <p14:tracePt t="1658" x="3086100" y="1287463"/>
          <p14:tracePt t="1663" x="3068638" y="1277938"/>
          <p14:tracePt t="1671" x="3049588" y="1260475"/>
          <p14:tracePt t="1673" x="3013075" y="1250950"/>
          <p14:tracePt t="1677" x="2995613" y="1241425"/>
          <p14:tracePt t="1683" x="2968625" y="1223963"/>
          <p14:tracePt t="1689" x="2949575" y="1214438"/>
          <p14:tracePt t="1693" x="2932113" y="1204913"/>
          <p14:tracePt t="1700" x="2913063" y="1187450"/>
          <p14:tracePt t="1704" x="2886075" y="1187450"/>
          <p14:tracePt t="1710" x="2859088" y="1168400"/>
          <p14:tracePt t="1714" x="2840038" y="1160463"/>
          <p14:tracePt t="1721" x="2803525" y="1141413"/>
          <p14:tracePt t="1723" x="2776538" y="1123950"/>
          <p14:tracePt t="1730" x="2749550" y="1095375"/>
          <p14:tracePt t="1733" x="2703513" y="1077913"/>
          <p14:tracePt t="1739" x="2676525" y="1041400"/>
          <p14:tracePt t="1743" x="2630488" y="1022350"/>
          <p14:tracePt t="1750" x="2584450" y="985838"/>
          <p14:tracePt t="1754" x="2547938" y="958850"/>
          <p14:tracePt t="1760" x="2501900" y="903288"/>
          <p14:tracePt t="1763" x="2457450" y="866775"/>
          <p14:tracePt t="1771" x="2419350" y="839788"/>
          <p14:tracePt t="1773" x="2382838" y="793750"/>
          <p14:tracePt t="1779" x="2346325" y="739775"/>
          <p14:tracePt t="1787" x="2301875" y="703263"/>
          <p14:tracePt t="1790" x="2273300" y="676275"/>
          <p14:tracePt t="1793" x="2236788" y="647700"/>
          <p14:tracePt t="1799" x="2209800" y="620713"/>
          <p14:tracePt t="1806" x="2173288" y="611188"/>
          <p14:tracePt t="1809" x="2155825" y="593725"/>
          <p14:tracePt t="1815" x="2136775" y="584200"/>
          <p14:tracePt t="1821" x="2119313" y="574675"/>
          <p14:tracePt t="1825" x="2109788" y="574675"/>
          <p14:tracePt t="1829" x="2100263" y="566738"/>
          <p14:tracePt t="1895" x="2090738" y="566738"/>
          <p14:tracePt t="1902" x="2073275" y="584200"/>
          <p14:tracePt t="1906" x="2054225" y="584200"/>
          <p14:tracePt t="1912" x="2036763" y="611188"/>
          <p14:tracePt t="1916" x="2000250" y="639763"/>
          <p14:tracePt t="1922" x="1973263" y="657225"/>
          <p14:tracePt t="1925" x="1927225" y="693738"/>
          <p14:tracePt t="1931" x="1900238" y="712788"/>
          <p14:tracePt t="1937" x="1863725" y="730250"/>
          <p14:tracePt t="1957" x="1762125" y="803275"/>
          <p14:tracePt t="1961" x="1744663" y="812800"/>
          <p14:tracePt t="1965" x="1744663" y="822325"/>
          <p14:tracePt t="1973" x="1725613" y="822325"/>
          <p14:tracePt t="1975" x="1725613" y="830263"/>
          <p14:tracePt t="1992" x="1725613" y="839788"/>
          <p14:tracePt t="1995" x="1717675" y="849313"/>
          <p14:tracePt t="2002" x="1717675" y="858838"/>
          <p14:tracePt t="2006" x="1708150" y="876300"/>
          <p14:tracePt t="2011" x="1708150" y="895350"/>
          <p14:tracePt t="2016" x="1698625" y="931863"/>
          <p14:tracePt t="2022" x="1698625" y="976313"/>
          <p14:tracePt t="2027" x="1698625" y="1041400"/>
          <p14:tracePt t="2032" x="1698625" y="1123950"/>
          <p14:tracePt t="2037" x="1681163" y="1214438"/>
          <p14:tracePt t="2042" x="1681163" y="1323975"/>
          <p14:tracePt t="2048" x="1681163" y="1470025"/>
          <p14:tracePt t="2052" x="1681163" y="1616075"/>
          <p14:tracePt t="2057" x="1681163" y="1798638"/>
          <p14:tracePt t="2061" x="1681163" y="1963738"/>
          <p14:tracePt t="2068" x="1681163" y="2155825"/>
          <p14:tracePt t="2072" x="1681163" y="2355850"/>
          <p14:tracePt t="2077" x="1681163" y="2557463"/>
          <p14:tracePt t="2081" x="1681163" y="2740025"/>
          <p14:tracePt t="2089" x="1681163" y="2886075"/>
          <p14:tracePt t="2092" x="1698625" y="3049588"/>
          <p14:tracePt t="2098" x="1717675" y="3214688"/>
          <p14:tracePt t="2103" x="1717675" y="3341688"/>
          <p14:tracePt t="2108" x="1744663" y="3451225"/>
          <p14:tracePt t="2114" x="1762125" y="3552825"/>
          <p14:tracePt t="2118" x="1771650" y="3643313"/>
          <p14:tracePt t="2123" x="1798638" y="3725863"/>
          <p14:tracePt t="2128" x="1808163" y="3798888"/>
          <p14:tracePt t="2134" x="1827213" y="3862388"/>
          <p14:tracePt t="2140" x="1835150" y="3917950"/>
          <p14:tracePt t="2143" x="1835150" y="3971925"/>
          <p14:tracePt t="2148" x="1844675" y="4037013"/>
          <p14:tracePt t="2156" x="1844675" y="4073525"/>
          <p14:tracePt t="2158" x="1844675" y="4117975"/>
          <p14:tracePt t="2164" x="1844675" y="4173538"/>
          <p14:tracePt t="2168" x="1844675" y="4200525"/>
          <p14:tracePt t="2173" x="1863725" y="4246563"/>
          <p14:tracePt t="2177" x="1863725" y="4283075"/>
          <p14:tracePt t="2183" x="1863725" y="4310063"/>
          <p14:tracePt t="2189" x="1863725" y="4337050"/>
          <p14:tracePt t="2193" x="1863725" y="4383088"/>
          <p14:tracePt t="2198" x="1863725" y="4402138"/>
          <p14:tracePt t="2205" x="1863725" y="4419600"/>
          <p14:tracePt t="2209" x="1863725" y="4438650"/>
          <p14:tracePt t="2218" x="1863725" y="4456113"/>
          <p14:tracePt t="2222" x="1863725" y="4465638"/>
          <p14:tracePt t="2232" x="1863725" y="4475163"/>
          <p14:tracePt t="2239" x="1863725" y="4483100"/>
          <p14:tracePt t="2241" x="1863725" y="4492625"/>
          <p14:tracePt t="2247" x="1863725" y="4511675"/>
          <p14:tracePt t="2253" x="1863725" y="4519613"/>
          <p14:tracePt t="2258" x="1863725" y="4538663"/>
          <p14:tracePt t="2263" x="1863725" y="4565650"/>
          <p14:tracePt t="2267" x="1863725" y="4592638"/>
          <p14:tracePt t="2273" x="1863725" y="4611688"/>
          <p14:tracePt t="2277" x="1863725" y="4638675"/>
          <p14:tracePt t="2283" x="1863725" y="4657725"/>
          <p14:tracePt t="2289" x="1863725" y="4684713"/>
          <p14:tracePt t="2293" x="1863725" y="4711700"/>
          <p14:tracePt t="2297" x="1863725" y="4757738"/>
          <p14:tracePt t="2306" x="1863725" y="4784725"/>
          <p14:tracePt t="2307" x="1863725" y="4811713"/>
          <p14:tracePt t="2313" x="1871663" y="4857750"/>
          <p14:tracePt t="2317" x="1871663" y="4884738"/>
          <p14:tracePt t="2323" x="1890713" y="4940300"/>
          <p14:tracePt t="2327" x="1900238" y="4986338"/>
          <p14:tracePt t="2333" x="1917700" y="5049838"/>
          <p14:tracePt t="2339" x="1927225" y="5086350"/>
          <p14:tracePt t="2343" x="1936750" y="5132388"/>
          <p14:tracePt t="2347" x="1944688" y="5186363"/>
          <p14:tracePt t="2355" x="1944688" y="5232400"/>
          <p14:tracePt t="2359" x="1954213" y="5259388"/>
          <p14:tracePt t="2363" x="1973263" y="5314950"/>
          <p14:tracePt t="2367" x="1981200" y="5351463"/>
          <p14:tracePt t="2373" x="2000250" y="5387975"/>
          <p14:tracePt t="2379" x="2009775" y="5451475"/>
          <p14:tracePt t="2383" x="2036763" y="5497513"/>
          <p14:tracePt t="2389" x="2054225" y="5543550"/>
          <p14:tracePt t="2393" x="2082800" y="5588000"/>
          <p14:tracePt t="2399" x="2109788" y="5653088"/>
          <p14:tracePt t="2405" x="2146300" y="5716588"/>
          <p14:tracePt t="2410" x="2163763" y="5770563"/>
          <p14:tracePt t="2413" x="2209800" y="5835650"/>
          <p14:tracePt t="2421" x="2228850" y="5899150"/>
          <p14:tracePt t="2423" x="2265363" y="5945188"/>
          <p14:tracePt t="2430" x="2292350" y="6008688"/>
          <p14:tracePt t="2434" x="2309813" y="6035675"/>
          <p14:tracePt t="2439" x="2338388" y="6081713"/>
          <p14:tracePt t="2443" x="2355850" y="6118225"/>
          <p14:tracePt t="2450" x="2374900" y="6145213"/>
          <p14:tracePt t="2455" x="2411413" y="6173788"/>
          <p14:tracePt t="2459" x="2428875" y="6200775"/>
          <p14:tracePt t="2465" x="2438400" y="6218238"/>
          <p14:tracePt t="2471" x="2457450" y="6227763"/>
          <p14:tracePt t="2476" x="2465388" y="6246813"/>
          <p14:tracePt t="2480" x="2484438" y="6254750"/>
          <p14:tracePt t="2483" x="2493963" y="6264275"/>
          <p14:tracePt t="2489" x="2501900" y="6264275"/>
          <p14:tracePt t="2496" x="2520950" y="6273800"/>
          <p14:tracePt t="2499" x="2530475" y="6283325"/>
          <p14:tracePt t="2506" x="2547938" y="6291263"/>
          <p14:tracePt t="2510" x="2566988" y="6291263"/>
          <p14:tracePt t="2515" x="2584450" y="6300788"/>
          <p14:tracePt t="2520" x="2611438" y="6300788"/>
          <p14:tracePt t="2526" x="2647950" y="6300788"/>
          <p14:tracePt t="2529" x="2676525" y="6300788"/>
          <p14:tracePt t="2538" x="2703513" y="6300788"/>
          <p14:tracePt t="2539" x="2740025" y="6300788"/>
          <p14:tracePt t="2545" x="2786063" y="6300788"/>
          <p14:tracePt t="2550" x="2840038" y="6291263"/>
          <p14:tracePt t="2556" x="2886075" y="6273800"/>
          <p14:tracePt t="2560" x="2940050" y="6264275"/>
          <p14:tracePt t="2566" x="3005138" y="6237288"/>
          <p14:tracePt t="2571" x="3068638" y="6227763"/>
          <p14:tracePt t="2576" x="3141663" y="6200775"/>
          <p14:tracePt t="2582" x="3224213" y="6173788"/>
          <p14:tracePt t="2587" x="3287713" y="6137275"/>
          <p14:tracePt t="2589" x="3387725" y="6108700"/>
          <p14:tracePt t="2596" x="3479800" y="6081713"/>
          <p14:tracePt t="2599" x="3598863" y="6054725"/>
          <p14:tracePt t="2606" x="3708400" y="6045200"/>
          <p14:tracePt t="2612" x="3835400" y="6008688"/>
          <p14:tracePt t="2615" x="3981450" y="5981700"/>
          <p14:tracePt t="2623" x="4127500" y="5962650"/>
          <p14:tracePt t="2625" x="4265613" y="5954713"/>
          <p14:tracePt t="2631" x="4438650" y="5954713"/>
          <p14:tracePt t="2637" x="4630738" y="5926138"/>
          <p14:tracePt t="2641" x="4784725" y="5926138"/>
          <p14:tracePt t="2645" x="4959350" y="5908675"/>
          <p14:tracePt t="2653" x="5141913" y="5889625"/>
          <p14:tracePt t="2656" x="5314950" y="5889625"/>
          <p14:tracePt t="2661" x="5480050" y="5881688"/>
          <p14:tracePt t="2666" x="5626100" y="5881688"/>
          <p14:tracePt t="2672" x="5808663" y="5862638"/>
          <p14:tracePt t="2676" x="5954713" y="5843588"/>
          <p14:tracePt t="2681" x="6118225" y="5843588"/>
          <p14:tracePt t="2687" x="6246813" y="5835650"/>
          <p14:tracePt t="2692" x="6402388" y="5816600"/>
          <p14:tracePt t="2698" x="6511925" y="5807075"/>
          <p14:tracePt t="2702" x="6657975" y="5789613"/>
          <p14:tracePt t="2708" x="6784975" y="5770563"/>
          <p14:tracePt t="2712" x="6913563" y="5762625"/>
          <p14:tracePt t="2716" x="7040563" y="5743575"/>
          <p14:tracePt t="2723" x="7169150" y="5743575"/>
          <p14:tracePt t="2727" x="7324725" y="5734050"/>
          <p14:tracePt t="2732" x="7451725" y="5716588"/>
          <p14:tracePt t="2740" x="7580313" y="5716588"/>
          <p14:tracePt t="2741" x="7726363" y="5716588"/>
          <p14:tracePt t="2748" x="7872413" y="5716588"/>
          <p14:tracePt t="2753" x="8018463" y="5707063"/>
          <p14:tracePt t="2757" x="8164513" y="5707063"/>
          <p14:tracePt t="2762" x="8274050" y="5689600"/>
          <p14:tracePt t="2768" x="8420100" y="5689600"/>
          <p14:tracePt t="2772" x="8566150" y="5689600"/>
          <p14:tracePt t="2778" x="8675688" y="5670550"/>
          <p14:tracePt t="2782" x="8804275" y="5670550"/>
          <p14:tracePt t="2789" x="8894763" y="5670550"/>
          <p14:tracePt t="2792" x="8986838" y="5670550"/>
          <p14:tracePt t="2798" x="9096375" y="5670550"/>
          <p14:tracePt t="2802" x="9169400" y="5670550"/>
          <p14:tracePt t="2807" x="9251950" y="5661025"/>
          <p14:tracePt t="2813" x="9305925" y="5661025"/>
          <p14:tracePt t="2818" x="9378950" y="5661025"/>
          <p14:tracePt t="2822" x="9451975" y="5661025"/>
          <p14:tracePt t="2827" x="9525000" y="5661025"/>
          <p14:tracePt t="2831" x="9617075" y="5661025"/>
          <p14:tracePt t="2838" x="9698038" y="5661025"/>
          <p14:tracePt t="2843" x="9790113" y="5661025"/>
          <p14:tracePt t="2848" x="9882188" y="5661025"/>
          <p14:tracePt t="2855" x="9972675" y="5661025"/>
          <p14:tracePt t="2858" x="10064750" y="5661025"/>
          <p14:tracePt t="2864" x="10155238" y="5661025"/>
          <p14:tracePt t="2868" x="10247313" y="5661025"/>
          <p14:tracePt t="2874" x="10320338" y="5661025"/>
          <p14:tracePt t="2878" x="10374313" y="5661025"/>
          <p14:tracePt t="2883" x="10456863" y="5653088"/>
          <p14:tracePt t="2889" x="10547350" y="5653088"/>
          <p14:tracePt t="2893" x="10585450" y="5653088"/>
          <p14:tracePt t="2898" x="10639425" y="5653088"/>
          <p14:tracePt t="2906" x="10702925" y="5653088"/>
          <p14:tracePt t="2907" x="10731500" y="5643563"/>
          <p14:tracePt t="2913" x="10758488" y="5643563"/>
          <p14:tracePt t="2917" x="10785475" y="5643563"/>
          <p14:tracePt t="2923" x="10804525" y="5643563"/>
          <p14:tracePt t="2929" x="10821988" y="5643563"/>
          <p14:tracePt t="2933" x="10831513" y="5643563"/>
          <p14:tracePt t="2939" x="10841038" y="5643563"/>
          <p14:tracePt t="2957" x="10848975" y="5643563"/>
          <p14:tracePt t="2994" x="10858500" y="5643563"/>
          <p14:tracePt t="3005" x="10858500" y="5634038"/>
          <p14:tracePt t="3010" x="10858500" y="5624513"/>
          <p14:tracePt t="3013" x="10868025" y="5616575"/>
          <p14:tracePt t="3021" x="10877550" y="5597525"/>
          <p14:tracePt t="3023" x="10885488" y="5580063"/>
          <p14:tracePt t="3029" x="10895013" y="5570538"/>
          <p14:tracePt t="3034" x="10904538" y="5551488"/>
          <p14:tracePt t="3039" x="10914063" y="5543550"/>
          <p14:tracePt t="3046" x="10922000" y="5543550"/>
          <p14:tracePt t="3050" x="10931525" y="5524500"/>
          <p14:tracePt t="3055" x="10941050" y="5507038"/>
          <p14:tracePt t="3059" x="10941050" y="5497513"/>
          <p14:tracePt t="3063" x="10950575" y="5487988"/>
          <p14:tracePt t="3071" x="10950575" y="5470525"/>
          <p14:tracePt t="3075" x="10968038" y="5451475"/>
          <p14:tracePt t="3080" x="10968038" y="5434013"/>
          <p14:tracePt t="3087" x="10968038" y="5414963"/>
          <p14:tracePt t="3089" x="10977563" y="5397500"/>
          <p14:tracePt t="3096" x="10987088" y="5378450"/>
          <p14:tracePt t="3100" x="10987088" y="5360988"/>
          <p14:tracePt t="3106" x="10987088" y="5324475"/>
          <p14:tracePt t="3109" x="10987088" y="5287963"/>
          <p14:tracePt t="3116" x="10995025" y="5251450"/>
          <p14:tracePt t="3121" x="10995025" y="5205413"/>
          <p14:tracePt t="3126" x="10995025" y="5149850"/>
          <p14:tracePt t="3130" x="10995025" y="5059363"/>
          <p14:tracePt t="3138" x="10995025" y="4967288"/>
          <p14:tracePt t="3139" x="10958513" y="4821238"/>
          <p14:tracePt t="3145" x="10941050" y="4694238"/>
          <p14:tracePt t="3149" x="10931525" y="4548188"/>
          <p14:tracePt t="3156" x="10914063" y="4383088"/>
          <p14:tracePt t="3162" x="10885488" y="4227513"/>
          <p14:tracePt t="3165" x="10868025" y="4044950"/>
          <p14:tracePt t="3172" x="10841038" y="3881438"/>
          <p14:tracePt t="3176" x="10812463" y="3752850"/>
          <p14:tracePt t="3182" x="10768013" y="3616325"/>
          <p14:tracePt t="3187" x="10739438" y="3506788"/>
          <p14:tracePt t="3191" x="10712450" y="3387725"/>
          <p14:tracePt t="3195" x="10685463" y="3333750"/>
          <p14:tracePt t="3203" x="10639425" y="3232150"/>
          <p14:tracePt t="3205" x="10602913" y="3168650"/>
          <p14:tracePt t="3212" x="10575925" y="3068638"/>
          <p14:tracePt t="3216" x="10539413" y="2976563"/>
          <p14:tracePt t="3222" x="10510838" y="2876550"/>
          <p14:tracePt t="3226" x="10466388" y="2776538"/>
          <p14:tracePt t="3232" x="10420350" y="2667000"/>
          <p14:tracePt t="3237" x="10383838" y="2565400"/>
          <p14:tracePt t="3241" x="10356850" y="2455863"/>
          <p14:tracePt t="3245" x="10291763" y="2374900"/>
          <p14:tracePt t="3252" x="10255250" y="2292350"/>
          <p14:tracePt t="3256" x="10218738" y="2209800"/>
          <p14:tracePt t="3261" x="10191750" y="2163763"/>
          <p14:tracePt t="3265" x="10174288" y="2119313"/>
          <p14:tracePt t="3273" x="10145713" y="2090738"/>
          <p14:tracePt t="3277" x="10137775" y="2054225"/>
          <p14:tracePt t="3282" x="10128250" y="2036763"/>
          <p14:tracePt t="3287" x="10118725" y="2027238"/>
          <p14:tracePt t="3291" x="10118725" y="2017713"/>
          <p14:tracePt t="3322" x="10118725" y="2009775"/>
          <p14:tracePt t="3388" x="10118725" y="2000250"/>
          <p14:tracePt t="3394" x="10118725" y="1990725"/>
          <p14:tracePt t="3398" x="10109200" y="1973263"/>
          <p14:tracePt t="3402" x="10101263" y="1944688"/>
          <p14:tracePt t="3407" x="10091738" y="1927225"/>
          <p14:tracePt t="3413" x="10072688" y="1898650"/>
          <p14:tracePt t="3417" x="10055225" y="1854200"/>
          <p14:tracePt t="3423" x="10045700" y="1817688"/>
          <p14:tracePt t="3428" x="10028238" y="1781175"/>
          <p14:tracePt t="3434" x="10018713" y="1762125"/>
          <p14:tracePt t="3440" x="9999663" y="1725613"/>
          <p14:tracePt t="3443" x="9982200" y="1698625"/>
          <p14:tracePt t="3447" x="9963150" y="1652588"/>
          <p14:tracePt t="3455" x="9945688" y="1635125"/>
          <p14:tracePt t="3457" x="9936163" y="1589088"/>
          <p14:tracePt t="3464" x="9899650" y="1562100"/>
          <p14:tracePt t="3468" x="9882188" y="1533525"/>
          <p14:tracePt t="3474" x="9845675" y="1489075"/>
          <p14:tracePt t="3478" x="9826625" y="1452563"/>
          <p14:tracePt t="3483" x="9790113" y="1423988"/>
          <p14:tracePt t="3488" x="9772650" y="1379538"/>
          <p14:tracePt t="3493" x="9734550" y="1343025"/>
          <p14:tracePt t="3497" x="9717088" y="1314450"/>
          <p14:tracePt t="3506" x="9690100" y="1287463"/>
          <p14:tracePt t="3509" x="9653588" y="1233488"/>
          <p14:tracePt t="3513" x="9625013" y="1214438"/>
          <p14:tracePt t="3518" x="9588500" y="1196975"/>
          <p14:tracePt t="3523" x="9571038" y="1168400"/>
          <p14:tracePt t="3530" x="9544050" y="1141413"/>
          <p14:tracePt t="3534" x="9507538" y="1123950"/>
          <p14:tracePt t="3540" x="9478963" y="1104900"/>
          <p14:tracePt t="3543" x="9442450" y="1087438"/>
          <p14:tracePt t="3549" x="9415463" y="1087438"/>
          <p14:tracePt t="3555" x="9388475" y="1058863"/>
          <p14:tracePt t="3560" x="9361488" y="1041400"/>
          <p14:tracePt t="3563" x="9315450" y="1041400"/>
          <p14:tracePt t="3570" x="9288463" y="1031875"/>
          <p14:tracePt t="3573" x="9269413" y="1022350"/>
          <p14:tracePt t="3580" x="9223375" y="1022350"/>
          <p14:tracePt t="3584" x="9186863" y="1014413"/>
          <p14:tracePt t="3590" x="9150350" y="1014413"/>
          <p14:tracePt t="3594" x="9113838" y="1014413"/>
          <p14:tracePt t="3600" x="9059863" y="1004888"/>
          <p14:tracePt t="3605" x="8996363" y="985838"/>
          <p14:tracePt t="3609" x="8940800" y="985838"/>
          <p14:tracePt t="3614" x="8867775" y="985838"/>
          <p14:tracePt t="3621" x="8804275" y="976313"/>
          <p14:tracePt t="3626" x="8712200" y="976313"/>
          <p14:tracePt t="3629" x="8621713" y="976313"/>
          <p14:tracePt t="3633" x="8548688" y="976313"/>
          <p14:tracePt t="3639" x="8439150" y="976313"/>
          <p14:tracePt t="3646" x="8347075" y="976313"/>
          <p14:tracePt t="3649" x="8183563" y="976313"/>
          <p14:tracePt t="3656" x="8035925" y="976313"/>
          <p14:tracePt t="3660" x="7889875" y="958850"/>
          <p14:tracePt t="3666" x="7726363" y="958850"/>
          <p14:tracePt t="3670" x="7580313" y="958850"/>
          <p14:tracePt t="3676" x="7397750" y="958850"/>
          <p14:tracePt t="3680" x="7223125" y="958850"/>
          <p14:tracePt t="3688" x="7050088" y="985838"/>
          <p14:tracePt t="3689" x="6858000" y="985838"/>
          <p14:tracePt t="3695" x="6667500" y="1014413"/>
          <p14:tracePt t="3699" x="6475413" y="1031875"/>
          <p14:tracePt t="3706" x="6319838" y="1041400"/>
          <p14:tracePt t="3710" x="6127750" y="1041400"/>
          <p14:tracePt t="3715" x="5981700" y="1041400"/>
          <p14:tracePt t="3720" x="5799138" y="1058863"/>
          <p14:tracePt t="3726" x="5634038" y="1058863"/>
          <p14:tracePt t="3730" x="5487988" y="1058863"/>
          <p14:tracePt t="3738" x="5341938" y="1058863"/>
          <p14:tracePt t="3742" x="5195888" y="1058863"/>
          <p14:tracePt t="3746" x="5086350" y="1058863"/>
          <p14:tracePt t="3750" x="4959350" y="1058863"/>
          <p14:tracePt t="3755" x="4830763" y="1041400"/>
          <p14:tracePt t="3761" x="4721225" y="1041400"/>
          <p14:tracePt t="3765" x="4594225" y="1041400"/>
          <p14:tracePt t="3772" x="4456113" y="1022350"/>
          <p14:tracePt t="3776" x="4365625" y="1022350"/>
          <p14:tracePt t="3781" x="4237038" y="1014413"/>
          <p14:tracePt t="3787" x="4110038" y="1014413"/>
          <p14:tracePt t="3792" x="4017963" y="995363"/>
          <p14:tracePt t="3796" x="3890963" y="995363"/>
          <p14:tracePt t="3803" x="3798888" y="995363"/>
          <p14:tracePt t="3806" x="3698875" y="985838"/>
          <p14:tracePt t="3812" x="3589338" y="985838"/>
          <p14:tracePt t="3815" x="3516313" y="985838"/>
          <p14:tracePt t="3822" x="3443288" y="985838"/>
          <p14:tracePt t="3825" x="3370263" y="985838"/>
          <p14:tracePt t="3832" x="3314700" y="985838"/>
          <p14:tracePt t="3838" x="3260725" y="985838"/>
          <p14:tracePt t="3841" x="3195638" y="985838"/>
          <p14:tracePt t="3845" x="3141663" y="985838"/>
          <p14:tracePt t="3852" x="3105150" y="985838"/>
          <p14:tracePt t="3857" x="3049588" y="968375"/>
          <p14:tracePt t="3861" x="2986088" y="968375"/>
          <p14:tracePt t="3865" x="2932113" y="958850"/>
          <p14:tracePt t="3872" x="2886075" y="958850"/>
          <p14:tracePt t="3878" x="2849563" y="958850"/>
          <p14:tracePt t="3882" x="2794000" y="958850"/>
          <p14:tracePt t="3888" x="2767013" y="949325"/>
          <p14:tracePt t="3892" x="2713038" y="949325"/>
          <p14:tracePt t="3898" x="2667000" y="949325"/>
          <p14:tracePt t="3902" x="2630488" y="939800"/>
          <p14:tracePt t="3907" x="2584450" y="939800"/>
          <p14:tracePt t="3912" x="2547938" y="939800"/>
          <p14:tracePt t="3918" x="2511425" y="939800"/>
          <p14:tracePt t="3922" x="2484438" y="939800"/>
          <p14:tracePt t="3928" x="2447925" y="939800"/>
          <p14:tracePt t="3931" x="2419350" y="939800"/>
          <p14:tracePt t="3939" x="2382838" y="939800"/>
          <p14:tracePt t="3956" x="2338388" y="939800"/>
          <p14:tracePt t="3957" x="2319338" y="939800"/>
          <p14:tracePt t="3961" x="2309813" y="939800"/>
          <p14:tracePt t="3968" x="2292350" y="939800"/>
          <p14:tracePt t="3974" x="2273300" y="939800"/>
          <p14:tracePt t="3978" x="2265363" y="939800"/>
          <p14:tracePt t="3981" x="2246313" y="939800"/>
          <p14:tracePt t="3988" x="2228850" y="939800"/>
          <p14:tracePt t="3997" x="2209800" y="949325"/>
          <p14:tracePt t="4005" x="2192338" y="949325"/>
          <p14:tracePt t="4008" x="2182813" y="949325"/>
          <p14:tracePt t="4013" x="2163763" y="949325"/>
          <p14:tracePt t="4018" x="2155825" y="949325"/>
          <p14:tracePt t="4023" x="2136775" y="958850"/>
          <p14:tracePt t="4034" x="2127250" y="958850"/>
          <p14:tracePt t="4038" x="2109788" y="958850"/>
          <p14:tracePt t="4044" x="2090738" y="968375"/>
          <p14:tracePt t="4048" x="2082800" y="968375"/>
          <p14:tracePt t="4058" x="2073275" y="968375"/>
          <p14:tracePt t="4140" x="2063750" y="976313"/>
          <p14:tracePt t="4143" x="2054225" y="985838"/>
          <p14:tracePt t="4150" x="2046288" y="985838"/>
          <p14:tracePt t="4155" x="2027238" y="1014413"/>
          <p14:tracePt t="4164" x="2009775" y="1022350"/>
          <p14:tracePt t="4170" x="2000250" y="1031875"/>
          <p14:tracePt t="4174" x="1990725" y="1041400"/>
          <p14:tracePt t="4179" x="1981200" y="1050925"/>
          <p14:tracePt t="4190" x="1973263" y="1068388"/>
          <p14:tracePt t="4193" x="1963738" y="1077913"/>
          <p14:tracePt t="4206" x="1954213" y="1095375"/>
          <p14:tracePt t="4209" x="1927225" y="1114425"/>
          <p14:tracePt t="4215" x="1927225" y="1123950"/>
          <p14:tracePt t="4221" x="1917700" y="1141413"/>
          <p14:tracePt t="4223" x="1908175" y="1160463"/>
          <p14:tracePt t="4230" x="1900238" y="1177925"/>
          <p14:tracePt t="4237" x="1890713" y="1196975"/>
          <p14:tracePt t="4239" x="1881188" y="1233488"/>
          <p14:tracePt t="4246" x="1871663" y="1233488"/>
          <p14:tracePt t="4249" x="1871663" y="1250950"/>
          <p14:tracePt t="4256" x="1863725" y="1270000"/>
          <p14:tracePt t="4259" x="1863725" y="1277938"/>
          <p14:tracePt t="4266" x="1854200" y="1296988"/>
          <p14:tracePt t="4271" x="1854200" y="1306513"/>
          <p14:tracePt t="4275" x="1854200" y="1314450"/>
          <p14:tracePt t="4280" x="1854200" y="1333500"/>
          <p14:tracePt t="4288" x="1844675" y="1333500"/>
          <p14:tracePt t="4289" x="1844675" y="1360488"/>
          <p14:tracePt t="4295" x="1844675" y="1379538"/>
          <p14:tracePt t="4303" x="1844675" y="1387475"/>
          <p14:tracePt t="4306" x="1844675" y="1406525"/>
          <p14:tracePt t="4309" x="1844675" y="1423988"/>
          <p14:tracePt t="4316" x="1844675" y="1443038"/>
          <p14:tracePt t="4320" x="1844675" y="1460500"/>
          <p14:tracePt t="4326" x="1844675" y="1489075"/>
          <p14:tracePt t="4331" x="1844675" y="1506538"/>
          <p14:tracePt t="4337" x="1844675" y="1533525"/>
          <p14:tracePt t="4341" x="1844675" y="1562100"/>
          <p14:tracePt t="4345" x="1844675" y="1589088"/>
          <p14:tracePt t="4353" x="1854200" y="1635125"/>
          <p14:tracePt t="4355" x="1854200" y="1679575"/>
          <p14:tracePt t="4361" x="1863725" y="1708150"/>
          <p14:tracePt t="4366" x="1863725" y="1744663"/>
          <p14:tracePt t="4372" x="1881188" y="1808163"/>
          <p14:tracePt t="4375" x="1881188" y="1844675"/>
          <p14:tracePt t="4382" x="1890713" y="1890713"/>
          <p14:tracePt t="4387" x="1890713" y="1963738"/>
          <p14:tracePt t="4391" x="1900238" y="2009775"/>
          <p14:tracePt t="4395" x="1900238" y="2063750"/>
          <p14:tracePt t="4403" x="1908175" y="2119313"/>
          <p14:tracePt t="4405" x="1917700" y="2163763"/>
          <p14:tracePt t="4411" x="1936750" y="2219325"/>
          <p14:tracePt t="4418" x="1944688" y="2282825"/>
          <p14:tracePt t="4423" x="1954213" y="2338388"/>
          <p14:tracePt t="4425" x="1963738" y="2382838"/>
          <p14:tracePt t="4431" x="1981200" y="2447925"/>
          <p14:tracePt t="4439" x="1990725" y="2484438"/>
          <p14:tracePt t="4441" x="2000250" y="2547938"/>
          <p14:tracePt t="4448" x="2009775" y="2584450"/>
          <p14:tracePt t="4453" x="2017713" y="2630488"/>
          <p14:tracePt t="4456" x="2046288" y="2657475"/>
          <p14:tracePt t="4462" x="2046288" y="2703513"/>
          <p14:tracePt t="4467" x="2063750" y="2747963"/>
          <p14:tracePt t="4472" x="2073275" y="2784475"/>
          <p14:tracePt t="4478" x="2073275" y="2830513"/>
          <p14:tracePt t="4481" x="2100263" y="2867025"/>
          <p14:tracePt t="4489" x="2109788" y="2913063"/>
          <p14:tracePt t="4491" x="2136775" y="2976563"/>
          <p14:tracePt t="4497" x="2146300" y="3022600"/>
          <p14:tracePt t="4503" x="2155825" y="3059113"/>
          <p14:tracePt t="4508" x="2163763" y="3122613"/>
          <p14:tracePt t="4512" x="2182813" y="3151188"/>
          <p14:tracePt t="4518" x="2200275" y="3205163"/>
          <p14:tracePt t="4523" x="2209800" y="3232150"/>
          <p14:tracePt t="4527" x="2219325" y="3297238"/>
          <p14:tracePt t="4533" x="2228850" y="3324225"/>
          <p14:tracePt t="4539" x="2255838" y="3378200"/>
          <p14:tracePt t="4541" x="2255838" y="3424238"/>
          <p14:tracePt t="4548" x="2265363" y="3460750"/>
          <p14:tracePt t="4555" x="2265363" y="3524250"/>
          <p14:tracePt t="4558" x="2273300" y="3560763"/>
          <p14:tracePt t="4563" x="2273300" y="3606800"/>
          <p14:tracePt t="4568" x="2282825" y="3643313"/>
          <p14:tracePt t="4573" x="2282825" y="3698875"/>
          <p14:tracePt t="4577" x="2282825" y="3743325"/>
          <p14:tracePt t="4583" x="2292350" y="3789363"/>
          <p14:tracePt t="4589" x="2292350" y="3844925"/>
          <p14:tracePt t="4593" x="2309813" y="3898900"/>
          <p14:tracePt t="4598" x="2309813" y="3944938"/>
          <p14:tracePt t="4605" x="2319338" y="4000500"/>
          <p14:tracePt t="4607" x="2319338" y="4037013"/>
          <p14:tracePt t="4613" x="2319338" y="4090988"/>
          <p14:tracePt t="4618" x="2328863" y="4137025"/>
          <p14:tracePt t="4623" x="2328863" y="4173538"/>
          <p14:tracePt t="4627" x="2328863" y="4227513"/>
          <p14:tracePt t="4634" x="2338388" y="4264025"/>
          <p14:tracePt t="4639" x="2338388" y="4300538"/>
          <p14:tracePt t="4643" x="2338388" y="4329113"/>
          <p14:tracePt t="4650" x="2338388" y="4373563"/>
          <p14:tracePt t="4655" x="2346325" y="4419600"/>
          <p14:tracePt t="4657" x="2346325" y="4446588"/>
          <p14:tracePt t="4664" x="2346325" y="4475163"/>
          <p14:tracePt t="4671" x="2355850" y="4502150"/>
          <p14:tracePt t="4673" x="2365375" y="4548188"/>
          <p14:tracePt t="4679" x="2365375" y="4584700"/>
          <p14:tracePt t="4683" x="2374900" y="4621213"/>
          <p14:tracePt t="4689" x="2374900" y="4648200"/>
          <p14:tracePt t="4694" x="2392363" y="4684713"/>
          <p14:tracePt t="4700" x="2392363" y="4721225"/>
          <p14:tracePt t="4706" x="2401888" y="4757738"/>
          <p14:tracePt t="4709" x="2401888" y="4803775"/>
          <p14:tracePt t="4713" x="2401888" y="4830763"/>
          <p14:tracePt t="4721" x="2411413" y="4876800"/>
          <p14:tracePt t="4723" x="2411413" y="4903788"/>
          <p14:tracePt t="4729" x="2419350" y="4930775"/>
          <p14:tracePt t="4734" x="2428875" y="4959350"/>
          <p14:tracePt t="4740" x="2428875" y="5003800"/>
          <p14:tracePt t="4744" x="2428875" y="5032375"/>
          <p14:tracePt t="4749" x="2438400" y="5059363"/>
          <p14:tracePt t="4755" x="2438400" y="5105400"/>
          <p14:tracePt t="4760" x="2438400" y="5132388"/>
          <p14:tracePt t="4763" x="2447925" y="5178425"/>
          <p14:tracePt t="4771" x="2447925" y="5205413"/>
          <p14:tracePt t="4773" x="2465388" y="5241925"/>
          <p14:tracePt t="4780" x="2465388" y="5278438"/>
          <p14:tracePt t="4788" x="2465388" y="5314950"/>
          <p14:tracePt t="4789" x="2465388" y="5341938"/>
          <p14:tracePt t="4796" x="2465388" y="5368925"/>
          <p14:tracePt t="4799" x="2484438" y="5405438"/>
          <p14:tracePt t="4805" x="2484438" y="5434013"/>
          <p14:tracePt t="4810" x="2493963" y="5461000"/>
          <p14:tracePt t="4815" x="2493963" y="5507038"/>
          <p14:tracePt t="4821" x="2493963" y="5524500"/>
          <p14:tracePt t="4826" x="2501900" y="5561013"/>
          <p14:tracePt t="4830" x="2501900" y="5580063"/>
          <p14:tracePt t="4837" x="2501900" y="5607050"/>
          <p14:tracePt t="4839" x="2501900" y="5624513"/>
          <p14:tracePt t="4845" x="2501900" y="5661025"/>
          <p14:tracePt t="4849" x="2501900" y="5689600"/>
          <p14:tracePt t="4855" x="2511425" y="5716588"/>
          <p14:tracePt t="4859" x="2511425" y="5734050"/>
          <p14:tracePt t="4865" x="2511425" y="5762625"/>
          <p14:tracePt t="4870" x="2520950" y="5799138"/>
          <p14:tracePt t="4876" x="2520950" y="5826125"/>
          <p14:tracePt t="4882" x="2520950" y="5853113"/>
          <p14:tracePt t="4888" x="2520950" y="5872163"/>
          <p14:tracePt t="4890" x="2530475" y="5899150"/>
          <p14:tracePt t="4895" x="2538413" y="5918200"/>
          <p14:tracePt t="4903" x="2538413" y="5945188"/>
          <p14:tracePt t="4905" x="2538413" y="5962650"/>
          <p14:tracePt t="4911" x="2538413" y="5972175"/>
          <p14:tracePt t="4916" x="2547938" y="5991225"/>
          <p14:tracePt t="4922" x="2547938" y="6008688"/>
          <p14:tracePt t="4926" x="2557463" y="6027738"/>
          <p14:tracePt t="4932" x="2557463" y="6045200"/>
          <p14:tracePt t="4938" x="2566988" y="6054725"/>
          <p14:tracePt t="4941" x="2566988" y="6064250"/>
          <p14:tracePt t="4954" x="2566988" y="6072188"/>
          <p14:tracePt t="4955" x="2574925" y="6081713"/>
          <p14:tracePt t="4965" x="2574925" y="6091238"/>
          <p14:tracePt t="4975" x="2574925" y="6100763"/>
          <p14:tracePt t="4988" x="2584450" y="6108700"/>
          <p14:tracePt t="5005" x="2584450" y="6118225"/>
          <p14:tracePt t="5048" x="2593975" y="6118225"/>
          <p14:tracePt t="5061" x="2603500" y="6118225"/>
          <p14:tracePt t="5072" x="2611438" y="6118225"/>
          <p14:tracePt t="5077" x="2620963" y="6118225"/>
          <p14:tracePt t="5082" x="2640013" y="6118225"/>
          <p14:tracePt t="5089" x="2657475" y="6118225"/>
          <p14:tracePt t="5092" x="2684463" y="6118225"/>
          <p14:tracePt t="5097" x="2713038" y="6118225"/>
          <p14:tracePt t="5105" x="2740025" y="6091238"/>
          <p14:tracePt t="5108" x="2776538" y="6091238"/>
          <p14:tracePt t="5111" x="2803525" y="6091238"/>
          <p14:tracePt t="5118" x="2849563" y="6081713"/>
          <p14:tracePt t="5122" x="2886075" y="6081713"/>
          <p14:tracePt t="5127" x="2940050" y="6072188"/>
          <p14:tracePt t="5133" x="3022600" y="6072188"/>
          <p14:tracePt t="5138" x="3059113" y="6064250"/>
          <p14:tracePt t="5144" x="3141663" y="6045200"/>
          <p14:tracePt t="5147" x="3214688" y="6045200"/>
          <p14:tracePt t="5155" x="3270250" y="6035675"/>
          <p14:tracePt t="5157" x="3343275" y="6035675"/>
          <p14:tracePt t="5163" x="3424238" y="6027738"/>
          <p14:tracePt t="5167" x="3497263" y="6027738"/>
          <p14:tracePt t="5173" x="3552825" y="6027738"/>
          <p14:tracePt t="5177" x="3635375" y="6008688"/>
          <p14:tracePt t="5184" x="3689350" y="6008688"/>
          <p14:tracePt t="5188" x="3762375" y="6008688"/>
          <p14:tracePt t="5193" x="3817938" y="5999163"/>
          <p14:tracePt t="5197" x="3898900" y="5999163"/>
          <p14:tracePt t="5205" x="3954463" y="5991225"/>
          <p14:tracePt t="5207" x="4008438" y="5991225"/>
          <p14:tracePt t="5213" x="4064000" y="5991225"/>
          <p14:tracePt t="5221" x="4110038" y="5991225"/>
          <p14:tracePt t="5223" x="4183063" y="5972175"/>
          <p14:tracePt t="5227" x="4219575" y="5972175"/>
          <p14:tracePt t="5233" x="4265613" y="5972175"/>
          <p14:tracePt t="5239" x="4302125" y="5962650"/>
          <p14:tracePt t="5243" x="4346575" y="5962650"/>
          <p14:tracePt t="5249" x="4402138" y="5962650"/>
          <p14:tracePt t="5255" x="4429125" y="5962650"/>
          <p14:tracePt t="5257" x="4465638" y="5962650"/>
          <p14:tracePt t="5263" x="4511675" y="5962650"/>
          <p14:tracePt t="5270" x="4548188" y="5962650"/>
          <p14:tracePt t="5273" x="4602163" y="5962650"/>
          <p14:tracePt t="5279" x="4667250" y="5962650"/>
          <p14:tracePt t="5283" x="4703763" y="5954713"/>
          <p14:tracePt t="5289" x="4757738" y="5954713"/>
          <p14:tracePt t="5293" x="4821238" y="5954713"/>
          <p14:tracePt t="5299" x="4876800" y="5954713"/>
          <p14:tracePt t="5305" x="4932363" y="5954713"/>
          <p14:tracePt t="5310" x="4986338" y="5954713"/>
          <p14:tracePt t="5314" x="5041900" y="5954713"/>
          <p14:tracePt t="5321" x="5095875" y="5954713"/>
          <p14:tracePt t="5323" x="5159375" y="5954713"/>
          <p14:tracePt t="5330" x="5195888" y="5954713"/>
          <p14:tracePt t="5334" x="5241925" y="5954713"/>
          <p14:tracePt t="5340" x="5297488" y="5954713"/>
          <p14:tracePt t="5343" x="5334000" y="5954713"/>
          <p14:tracePt t="5349" x="5378450" y="5954713"/>
          <p14:tracePt t="5354" x="5414963" y="5954713"/>
          <p14:tracePt t="5359" x="5470525" y="5954713"/>
          <p14:tracePt t="5365" x="5534025" y="5945188"/>
          <p14:tracePt t="5371" x="5561013" y="5945188"/>
          <p14:tracePt t="5374" x="5626100" y="5945188"/>
          <p14:tracePt t="5379" x="5670550" y="5945188"/>
          <p14:tracePt t="5388" x="5726113" y="5945188"/>
          <p14:tracePt t="5390" x="5781675" y="5945188"/>
          <p14:tracePt t="5396" x="5835650" y="5945188"/>
          <p14:tracePt t="5399" x="5891213" y="5945188"/>
          <p14:tracePt t="5405" x="5954713" y="5945188"/>
          <p14:tracePt t="5410" x="6045200" y="5945188"/>
          <p14:tracePt t="5415" x="6100763" y="5945188"/>
          <p14:tracePt t="5421" x="6154738" y="5945188"/>
          <p14:tracePt t="5425" x="6227763" y="5945188"/>
          <p14:tracePt t="5429" x="6300788" y="5945188"/>
          <p14:tracePt t="5438" x="6365875" y="5945188"/>
          <p14:tracePt t="5439" x="6438900" y="5945188"/>
          <p14:tracePt t="5445" x="6492875" y="5945188"/>
          <p14:tracePt t="5454" x="6548438" y="5926138"/>
          <p14:tracePt t="5455" x="6630988" y="5926138"/>
          <p14:tracePt t="5459" x="6704013" y="5926138"/>
          <p14:tracePt t="5465" x="6740525" y="5926138"/>
          <p14:tracePt t="5471" x="6821488" y="5926138"/>
          <p14:tracePt t="5476" x="6886575" y="5926138"/>
          <p14:tracePt t="5482" x="6977063" y="5926138"/>
          <p14:tracePt t="5487" x="7032625" y="5926138"/>
          <p14:tracePt t="5490" x="7123113" y="5926138"/>
          <p14:tracePt t="5495" x="7196138" y="5926138"/>
          <p14:tracePt t="5503" x="7269163" y="5926138"/>
          <p14:tracePt t="5505" x="7361238" y="5926138"/>
          <p14:tracePt t="5512" x="7434263" y="5926138"/>
          <p14:tracePt t="5516" x="7516813" y="5926138"/>
          <p14:tracePt t="5522" x="7570788" y="5918200"/>
          <p14:tracePt t="5526" x="7662863" y="5918200"/>
          <p14:tracePt t="5531" x="7735888" y="5918200"/>
          <p14:tracePt t="5538" x="7826375" y="5918200"/>
          <p14:tracePt t="5542" x="7889875" y="5908675"/>
          <p14:tracePt t="5545" x="7981950" y="5908675"/>
          <p14:tracePt t="5553" x="8054975" y="5908675"/>
          <p14:tracePt t="5555" x="8128000" y="5908675"/>
          <p14:tracePt t="5561" x="8220075" y="5908675"/>
          <p14:tracePt t="5567" x="8301038" y="5889625"/>
          <p14:tracePt t="5572" x="8374063" y="5889625"/>
          <p14:tracePt t="5575" x="8447088" y="5889625"/>
          <p14:tracePt t="5582" x="8539163" y="5889625"/>
          <p14:tracePt t="5587" x="8612188" y="5889625"/>
          <p14:tracePt t="5592" x="8702675" y="5889625"/>
          <p14:tracePt t="5598" x="8812213" y="5889625"/>
          <p14:tracePt t="5603" x="8904288" y="5889625"/>
          <p14:tracePt t="5605" x="8986838" y="5889625"/>
          <p14:tracePt t="5611" x="9077325" y="5889625"/>
          <p14:tracePt t="5618" x="9169400" y="5889625"/>
          <p14:tracePt t="5622" x="9223375" y="5889625"/>
          <p14:tracePt t="5627" x="9315450" y="5889625"/>
          <p14:tracePt t="5631" x="9369425" y="5889625"/>
          <p14:tracePt t="5638" x="9424988" y="5889625"/>
          <p14:tracePt t="5641" x="9515475" y="5889625"/>
          <p14:tracePt t="5647" x="9580563" y="5889625"/>
          <p14:tracePt t="5654" x="9634538" y="5889625"/>
          <p14:tracePt t="5658" x="9690100" y="5889625"/>
          <p14:tracePt t="5661" x="9744075" y="5889625"/>
          <p14:tracePt t="5668" x="9799638" y="5889625"/>
          <p14:tracePt t="5672" x="9845675" y="5881688"/>
          <p14:tracePt t="5678" x="9890125" y="5881688"/>
          <p14:tracePt t="5681" x="9945688" y="5881688"/>
          <p14:tracePt t="5688" x="9999663" y="5881688"/>
          <p14:tracePt t="5692" x="10072688" y="5881688"/>
          <p14:tracePt t="5698" x="10128250" y="5872163"/>
          <p14:tracePt t="5705" x="10191750" y="5872163"/>
          <p14:tracePt t="5707" x="10264775" y="5872163"/>
          <p14:tracePt t="5713" x="10337800" y="5872163"/>
          <p14:tracePt t="5717" x="10393363" y="5862638"/>
          <p14:tracePt t="5724" x="10456863" y="5862638"/>
          <p14:tracePt t="5727" x="10510838" y="5862638"/>
          <p14:tracePt t="5734" x="10585450" y="5862638"/>
          <p14:tracePt t="5738" x="10621963" y="5862638"/>
          <p14:tracePt t="5743" x="10666413" y="5862638"/>
          <p14:tracePt t="5748" x="10702925" y="5862638"/>
          <p14:tracePt t="5755" x="10739438" y="5853113"/>
          <p14:tracePt t="5758" x="10775950" y="5853113"/>
          <p14:tracePt t="5764" x="10821988" y="5853113"/>
          <p14:tracePt t="5768" x="10848975" y="5853113"/>
          <p14:tracePt t="5773" x="10877550" y="5853113"/>
          <p14:tracePt t="5778" x="10904538" y="5853113"/>
          <p14:tracePt t="5783" x="10950575" y="5853113"/>
          <p14:tracePt t="5788" x="10977563" y="5853113"/>
          <p14:tracePt t="5794" x="11004550" y="5853113"/>
          <p14:tracePt t="5800" x="11050588" y="5853113"/>
          <p14:tracePt t="5805" x="11077575" y="5826125"/>
          <p14:tracePt t="5807" x="11114088" y="5826125"/>
          <p14:tracePt t="5813" x="11150600" y="5826125"/>
          <p14:tracePt t="5821" x="11187113" y="5826125"/>
          <p14:tracePt t="5823" x="11233150" y="5816600"/>
          <p14:tracePt t="5829" x="11260138" y="5816600"/>
          <p14:tracePt t="5833" x="11287125" y="5816600"/>
          <p14:tracePt t="5838" x="11315700" y="5816600"/>
          <p14:tracePt t="5843" x="11352213" y="5816600"/>
          <p14:tracePt t="5850" x="11369675" y="5807075"/>
          <p14:tracePt t="5855" x="11379200" y="5807075"/>
          <p14:tracePt t="5859" x="11388725" y="5807075"/>
          <p14:tracePt t="5874" x="11398250" y="5807075"/>
          <p14:tracePt t="5965" x="11398250" y="5799138"/>
          <p14:tracePt t="5975" x="11398250" y="5780088"/>
          <p14:tracePt t="5980" x="11398250" y="5770563"/>
          <p14:tracePt t="5987" x="11398250" y="5753100"/>
          <p14:tracePt t="5989" x="11398250" y="5716588"/>
          <p14:tracePt t="5996" x="11398250" y="5689600"/>
          <p14:tracePt t="6000" x="11406188" y="5661025"/>
          <p14:tracePt t="6005" x="11406188" y="5616575"/>
          <p14:tracePt t="6010" x="11406188" y="5588000"/>
          <p14:tracePt t="6016" x="11406188" y="5534025"/>
          <p14:tracePt t="6021" x="11406188" y="5497513"/>
          <p14:tracePt t="6026" x="11406188" y="5441950"/>
          <p14:tracePt t="6032" x="11406188" y="5397500"/>
          <p14:tracePt t="6037" x="11398250" y="5324475"/>
          <p14:tracePt t="6039" x="11398250" y="5287963"/>
          <p14:tracePt t="6046" x="11398250" y="5205413"/>
          <p14:tracePt t="6054" x="11379200" y="5122863"/>
          <p14:tracePt t="6055" x="11379200" y="5032375"/>
          <p14:tracePt t="6062" x="11369675" y="4940300"/>
          <p14:tracePt t="6065" x="11352213" y="4848225"/>
          <p14:tracePt t="6072" x="11352213" y="4748213"/>
          <p14:tracePt t="6075" x="11342688" y="4621213"/>
          <p14:tracePt t="6082" x="11323638" y="4475163"/>
          <p14:tracePt t="6086" x="11323638" y="4329113"/>
          <p14:tracePt t="6092" x="11315700" y="4200525"/>
          <p14:tracePt t="6095" x="11296650" y="4054475"/>
          <p14:tracePt t="6103" x="11279188" y="3889375"/>
          <p14:tracePt t="6105" x="11269663" y="3762375"/>
          <p14:tracePt t="6112" x="11250613" y="3616325"/>
          <p14:tracePt t="6116" x="11223625" y="3443288"/>
          <p14:tracePt t="6122" x="11223625" y="3297238"/>
          <p14:tracePt t="6125" x="11187113" y="3114675"/>
          <p14:tracePt t="6132" x="11177588" y="2986088"/>
          <p14:tracePt t="6137" x="11160125" y="2840038"/>
          <p14:tracePt t="6141" x="11150600" y="2747963"/>
          <p14:tracePt t="6146" x="11123613" y="2611438"/>
          <p14:tracePt t="6153" x="11104563" y="2501900"/>
          <p14:tracePt t="6155" x="11104563" y="2428875"/>
          <p14:tracePt t="6162" x="11077575" y="2338388"/>
          <p14:tracePt t="6167" x="11068050" y="2255838"/>
          <p14:tracePt t="6172" x="11041063" y="2163763"/>
          <p14:tracePt t="6177" x="11031538" y="2119313"/>
          <p14:tracePt t="6182" x="11014075" y="2054225"/>
          <p14:tracePt t="6186" x="10987088" y="2000250"/>
          <p14:tracePt t="6191" x="10968038" y="1917700"/>
          <p14:tracePt t="6198" x="10941050" y="1835150"/>
          <p14:tracePt t="6203" x="10914063" y="1781175"/>
          <p14:tracePt t="6208" x="10885488" y="1716088"/>
          <p14:tracePt t="6212" x="10868025" y="1652588"/>
          <p14:tracePt t="6218" x="10841038" y="1552575"/>
          <p14:tracePt t="6223" x="10812463" y="1479550"/>
          <p14:tracePt t="6228" x="10804525" y="1433513"/>
          <p14:tracePt t="6231" x="10775950" y="1370013"/>
          <p14:tracePt t="6239" x="10768013" y="1333500"/>
          <p14:tracePt t="6241" x="10758488" y="1287463"/>
          <p14:tracePt t="6248" x="10739438" y="1260475"/>
          <p14:tracePt t="6254" x="10721975" y="1223963"/>
          <p14:tracePt t="6258" x="10712450" y="1196975"/>
          <p14:tracePt t="6261" x="10702925" y="1168400"/>
          <p14:tracePt t="6268" x="10702925" y="1150938"/>
          <p14:tracePt t="6272" x="10694988" y="1141413"/>
          <p14:tracePt t="6277" x="10685463" y="1123950"/>
          <p14:tracePt t="6284" x="10675938" y="1114425"/>
          <p14:tracePt t="6328" x="10666413" y="1114425"/>
          <p14:tracePt t="6373" x="10666413" y="1104900"/>
          <p14:tracePt t="7447" x="10639425" y="1104900"/>
          <p14:tracePt t="7454" x="10593388" y="1104900"/>
          <p14:tracePt t="7457" x="10539413" y="1104900"/>
          <p14:tracePt t="7463" x="10447338" y="1104900"/>
          <p14:tracePt t="7467" x="10374313" y="1104900"/>
          <p14:tracePt t="7473" x="10274300" y="1131888"/>
          <p14:tracePt t="7477" x="10182225" y="1131888"/>
          <p14:tracePt t="7483" x="10036175" y="1150938"/>
          <p14:tracePt t="7488" x="9890125" y="1160463"/>
          <p14:tracePt t="7493" x="9763125" y="1177925"/>
          <p14:tracePt t="7497" x="9580563" y="1196975"/>
          <p14:tracePt t="7505" x="9378950" y="1204913"/>
          <p14:tracePt t="7507" x="9215438" y="1223963"/>
          <p14:tracePt t="7513" x="9013825" y="1223963"/>
          <p14:tracePt t="7519" x="8831263" y="1241425"/>
          <p14:tracePt t="7523" x="8648700" y="1241425"/>
          <p14:tracePt t="7527" x="8420100" y="1260475"/>
          <p14:tracePt t="7533" x="8293100" y="1260475"/>
          <p14:tracePt t="7538" x="8137525" y="1260475"/>
          <p14:tracePt t="7543" x="7972425" y="1260475"/>
          <p14:tracePt t="7549" x="7845425" y="1260475"/>
          <p14:tracePt t="7555" x="7699375" y="1260475"/>
          <p14:tracePt t="7557" x="7589838" y="1260475"/>
          <p14:tracePt t="7563" x="7480300" y="1260475"/>
          <p14:tracePt t="7571" x="7388225" y="1260475"/>
          <p14:tracePt t="7573" x="7296150" y="1260475"/>
          <p14:tracePt t="7579" x="7196138" y="1260475"/>
          <p14:tracePt t="7583" x="7123113" y="1260475"/>
          <p14:tracePt t="7589" x="7032625" y="1270000"/>
          <p14:tracePt t="7593" x="6959600" y="1270000"/>
          <p14:tracePt t="7599" x="6886575" y="1270000"/>
          <p14:tracePt t="7604" x="6804025" y="1277938"/>
          <p14:tracePt t="7609" x="6748463" y="1306513"/>
          <p14:tracePt t="7613" x="6684963" y="1314450"/>
          <p14:tracePt t="7622" x="6602413" y="1343025"/>
          <p14:tracePt t="7623" x="6575425" y="1370013"/>
          <p14:tracePt t="7629" x="6529388" y="1379538"/>
          <p14:tracePt t="7634" x="6502400" y="1387475"/>
          <p14:tracePt t="7640" x="6475413" y="1406525"/>
          <p14:tracePt t="7643" x="6446838" y="1406525"/>
          <p14:tracePt t="7649" x="6429375" y="1406525"/>
          <p14:tracePt t="7655" x="6410325" y="1406525"/>
          <p14:tracePt t="7659" x="6373813" y="1406525"/>
          <p14:tracePt t="7671" x="6356350" y="1406525"/>
          <p14:tracePt t="7673" x="6337300" y="1406525"/>
          <p14:tracePt t="7680" x="6329363" y="1416050"/>
          <p14:tracePt t="7686" x="6329363" y="1433513"/>
          <p14:tracePt t="7689" x="6329363" y="1452563"/>
          <p14:tracePt t="7696" x="6319838" y="1479550"/>
          <p14:tracePt t="7928" x="6346825" y="1479550"/>
          <p14:tracePt t="7931" x="6356350" y="1479550"/>
          <p14:tracePt t="7958" x="6337300" y="1489075"/>
          <p14:tracePt t="7962" x="6310313" y="1489075"/>
          <p14:tracePt t="7967" x="6273800" y="1489075"/>
          <p14:tracePt t="7971" x="6210300" y="1497013"/>
          <p14:tracePt t="7978" x="6154738" y="1497013"/>
          <p14:tracePt t="7982" x="6081713" y="1497013"/>
          <p14:tracePt t="7988" x="5991225" y="1497013"/>
          <p14:tracePt t="7991" x="5899150" y="1497013"/>
          <p14:tracePt t="7997" x="5826125" y="1497013"/>
          <p14:tracePt t="8005" x="5735638" y="1497013"/>
          <p14:tracePt t="8007" x="5653088" y="1479550"/>
          <p14:tracePt t="8012" x="5597525" y="1479550"/>
          <p14:tracePt t="8019" x="5534025" y="1470025"/>
          <p14:tracePt t="8021" x="5497513" y="1460500"/>
          <p14:tracePt t="8028" x="5451475" y="1460500"/>
          <p14:tracePt t="8034" x="5414963" y="1460500"/>
          <p14:tracePt t="8038" x="5387975" y="1460500"/>
          <p14:tracePt t="8043" x="5370513" y="1460500"/>
          <p14:tracePt t="8048" x="5334000" y="1460500"/>
          <p14:tracePt t="8055" x="5305425" y="1460500"/>
          <p14:tracePt t="8057" x="5278438" y="1460500"/>
          <p14:tracePt t="8063" x="5251450" y="1460500"/>
          <p14:tracePt t="8069" x="5224463" y="1460500"/>
          <p14:tracePt t="8073" x="5178425" y="1460500"/>
          <p14:tracePt t="8077" x="5151438" y="1470025"/>
          <p14:tracePt t="8084" x="5132388" y="1470025"/>
          <p14:tracePt t="8088" x="5114925" y="1470025"/>
          <p14:tracePt t="8093" x="5105400" y="1479550"/>
          <p14:tracePt t="8097" x="5086350" y="1479550"/>
          <p14:tracePt t="8104" x="5068888" y="1489075"/>
          <p14:tracePt t="8108" x="5059363" y="1497013"/>
          <p14:tracePt t="8113" x="5041900" y="1516063"/>
          <p14:tracePt t="8124" x="5032375" y="1525588"/>
          <p14:tracePt t="8127" x="5013325" y="1525588"/>
          <p14:tracePt t="8134" x="5005388" y="1525588"/>
          <p14:tracePt t="8138" x="4986338" y="1533525"/>
          <p14:tracePt t="8143" x="4976813" y="1552575"/>
          <p14:tracePt t="8150" x="4949825" y="1562100"/>
          <p14:tracePt t="8155" x="4932363" y="1570038"/>
          <p14:tracePt t="8160" x="4903788" y="1589088"/>
          <p14:tracePt t="8164" x="4867275" y="1589088"/>
          <p14:tracePt t="8171" x="4830763" y="1606550"/>
          <p14:tracePt t="8173" x="4784725" y="1606550"/>
          <p14:tracePt t="8180" x="4748213" y="1616075"/>
          <p14:tracePt t="8184" x="4703763" y="1625600"/>
          <p14:tracePt t="8190" x="4675188" y="1635125"/>
          <p14:tracePt t="8194" x="4638675" y="1643063"/>
          <p14:tracePt t="8199" x="4611688" y="1662113"/>
          <p14:tracePt t="8205" x="4584700" y="1671638"/>
          <p14:tracePt t="8209" x="4565650" y="1671638"/>
          <p14:tracePt t="8214" x="4548188" y="1679575"/>
          <p14:tracePt t="8221" x="4529138" y="1689100"/>
          <p14:tracePt t="8223" x="4511675" y="1689100"/>
          <p14:tracePt t="8230" x="4502150" y="1698625"/>
          <p14:tracePt t="8236" x="4492625" y="1698625"/>
          <p14:tracePt t="8239" x="4484688" y="1698625"/>
          <p14:tracePt t="8265" x="4475163" y="1698625"/>
          <p14:tracePt t="8280" x="4475163" y="1708150"/>
          <p14:tracePt t="8296" x="4465638" y="1708150"/>
          <p14:tracePt t="8306" x="4448175" y="1716088"/>
          <p14:tracePt t="8310" x="4438650" y="1716088"/>
          <p14:tracePt t="8316" x="4419600" y="1716088"/>
          <p14:tracePt t="8321" x="4402138" y="1716088"/>
          <p14:tracePt t="8326" x="4375150" y="1716088"/>
          <p14:tracePt t="8332" x="4356100" y="1716088"/>
          <p14:tracePt t="8336" x="4329113" y="1716088"/>
          <p14:tracePt t="8341" x="4302125" y="1716088"/>
          <p14:tracePt t="8346" x="4265613" y="1716088"/>
          <p14:tracePt t="8352" x="4229100" y="1725613"/>
          <p14:tracePt t="8356" x="4210050" y="1725613"/>
          <p14:tracePt t="8361" x="4183063" y="1725613"/>
          <p14:tracePt t="8369" x="4137025" y="1725613"/>
          <p14:tracePt t="8371" x="4100513" y="1725613"/>
          <p14:tracePt t="8377" x="4054475" y="1725613"/>
          <p14:tracePt t="8381" x="4017963" y="1725613"/>
          <p14:tracePt t="8387" x="3971925" y="1716088"/>
          <p14:tracePt t="8392" x="3927475" y="1708150"/>
          <p14:tracePt t="8397" x="3890963" y="1698625"/>
          <p14:tracePt t="8403" x="3844925" y="1698625"/>
          <p14:tracePt t="8407" x="3808413" y="1689100"/>
          <p14:tracePt t="8412" x="3771900" y="1662113"/>
          <p14:tracePt t="8419" x="3716338" y="1652588"/>
          <p14:tracePt t="8422" x="3689350" y="1643063"/>
          <p14:tracePt t="8427" x="3643313" y="1635125"/>
          <p14:tracePt t="8431" x="3606800" y="1635125"/>
          <p14:tracePt t="8438" x="3570288" y="1616075"/>
          <p14:tracePt t="8442" x="3533775" y="1616075"/>
          <p14:tracePt t="8447" x="3506788" y="1598613"/>
          <p14:tracePt t="8453" x="3470275" y="1589088"/>
          <p14:tracePt t="8457" x="3443288" y="1589088"/>
          <p14:tracePt t="8462" x="3397250" y="1579563"/>
          <p14:tracePt t="8469" x="3387725" y="1579563"/>
          <p14:tracePt t="8471" x="3351213" y="1570038"/>
          <p14:tracePt t="8478" x="3333750" y="1570038"/>
          <p14:tracePt t="8483" x="3306763" y="1570038"/>
          <p14:tracePt t="8488" x="3278188" y="1570038"/>
          <p14:tracePt t="8493" x="3251200" y="1562100"/>
          <p14:tracePt t="8498" x="3232150" y="1562100"/>
          <p14:tracePt t="8504" x="3205163" y="1562100"/>
          <p14:tracePt t="8508" x="3187700" y="1562100"/>
          <p14:tracePt t="8514" x="3151188" y="1562100"/>
          <p14:tracePt t="8523" x="3141663" y="1562100"/>
          <p14:tracePt t="8528" x="3122613" y="1562100"/>
          <p14:tracePt t="8533" x="3114675" y="1562100"/>
          <p14:tracePt t="8538" x="3105150" y="1562100"/>
          <p14:tracePt t="8547" x="3095625" y="1562100"/>
          <p14:tracePt t="8558" x="3086100" y="1562100"/>
          <p14:tracePt t="8633" x="3068638" y="1543050"/>
          <p14:tracePt t="8637" x="3068638" y="1533525"/>
          <p14:tracePt t="8644" x="3068638" y="1525588"/>
          <p14:tracePt t="8647" x="3049588" y="1516063"/>
          <p14:tracePt t="8654" x="3041650" y="1497013"/>
          <p14:tracePt t="8657" x="3032125" y="1497013"/>
          <p14:tracePt t="8664" x="3022600" y="1479550"/>
          <p14:tracePt t="8669" x="3005138" y="1470025"/>
          <p14:tracePt t="8673" x="2995613" y="1452563"/>
          <p14:tracePt t="8677" x="2986088" y="1433513"/>
          <p14:tracePt t="8683" x="2976563" y="1406525"/>
          <p14:tracePt t="8690" x="2968625" y="1406525"/>
          <p14:tracePt t="8694" x="2959100" y="1387475"/>
          <p14:tracePt t="8698" x="2940050" y="1379538"/>
          <p14:tracePt t="8705" x="2932113" y="1370013"/>
          <p14:tracePt t="8709" x="2922588" y="1350963"/>
          <p14:tracePt t="8713" x="2913063" y="1343025"/>
          <p14:tracePt t="8721" x="2903538" y="1323975"/>
          <p14:tracePt t="8724" x="2903538" y="1314450"/>
          <p14:tracePt t="8729" x="2886075" y="1296988"/>
          <p14:tracePt t="8734" x="2876550" y="1277938"/>
          <p14:tracePt t="8739" x="2867025" y="1260475"/>
          <p14:tracePt t="8744" x="2849563" y="1250950"/>
          <p14:tracePt t="8749" x="2849563" y="1233488"/>
          <p14:tracePt t="8755" x="2822575" y="1214438"/>
          <p14:tracePt t="8759" x="2813050" y="1187450"/>
          <p14:tracePt t="8771" x="2794000" y="1168400"/>
          <p14:tracePt t="8773" x="2786063" y="1160463"/>
          <p14:tracePt t="8784" x="2786063" y="1150938"/>
          <p14:tracePt t="8789" x="2776538" y="1150938"/>
          <p14:tracePt t="8793" x="2776538" y="1141413"/>
          <p14:tracePt t="8825" x="2776538" y="1131888"/>
          <p14:tracePt t="8905" x="2767013" y="1141413"/>
          <p14:tracePt t="8910" x="2767013" y="1177925"/>
          <p14:tracePt t="8915" x="2767013" y="1214438"/>
          <p14:tracePt t="8921" x="2767013" y="1241425"/>
          <p14:tracePt t="8926" x="2757488" y="1287463"/>
          <p14:tracePt t="8930" x="2757488" y="1314450"/>
          <p14:tracePt t="8937" x="2757488" y="1360488"/>
          <p14:tracePt t="8941" x="2757488" y="1387475"/>
          <p14:tracePt t="8946" x="2757488" y="1416050"/>
          <p14:tracePt t="8956" x="2757488" y="1452563"/>
          <p14:tracePt t="8962" x="2757488" y="1479550"/>
          <p14:tracePt t="8965" x="2757488" y="1506538"/>
          <p14:tracePt t="8971" x="2767013" y="1543050"/>
          <p14:tracePt t="8976" x="2786063" y="1570038"/>
          <p14:tracePt t="8982" x="2786063" y="1589088"/>
          <p14:tracePt t="8988" x="2803525" y="1616075"/>
          <p14:tracePt t="8992" x="2813050" y="1671638"/>
          <p14:tracePt t="8996" x="2840038" y="1708150"/>
          <p14:tracePt t="9004" x="2849563" y="1744663"/>
          <p14:tracePt t="9005" x="2867025" y="1781175"/>
          <p14:tracePt t="9012" x="2876550" y="1808163"/>
          <p14:tracePt t="9016" x="2886075" y="1854200"/>
          <p14:tracePt t="9021" x="2895600" y="1871663"/>
          <p14:tracePt t="9025" x="2913063" y="1898650"/>
          <p14:tracePt t="9031" x="2922588" y="1917700"/>
          <p14:tracePt t="9037" x="2932113" y="1935163"/>
          <p14:tracePt t="9041" x="2949575" y="1944688"/>
          <p14:tracePt t="9045" x="2949575" y="1963738"/>
          <p14:tracePt t="9055" x="2949575" y="1973263"/>
          <p14:tracePt t="9061" x="2959100" y="1973263"/>
          <p14:tracePt t="9082" x="2959100" y="1981200"/>
          <p14:tracePt t="9128" x="2968625" y="1981200"/>
          <p14:tracePt t="9132" x="2976563" y="1981200"/>
          <p14:tracePt t="9138" x="2986088" y="1981200"/>
          <p14:tracePt t="9142" x="3005138" y="1981200"/>
          <p14:tracePt t="9148" x="3022600" y="1981200"/>
          <p14:tracePt t="9154" x="3041650" y="1981200"/>
          <p14:tracePt t="9158" x="3068638" y="1981200"/>
          <p14:tracePt t="9163" x="3105150" y="1981200"/>
          <p14:tracePt t="9169" x="3132138" y="1981200"/>
          <p14:tracePt t="9171" x="3187700" y="1981200"/>
          <p14:tracePt t="9177" x="3232150" y="1981200"/>
          <p14:tracePt t="9184" x="3306763" y="1963738"/>
          <p14:tracePt t="9188" x="3379788" y="1963738"/>
          <p14:tracePt t="9194" x="3452813" y="1963738"/>
          <p14:tracePt t="9198" x="3525838" y="1963738"/>
          <p14:tracePt t="9204" x="3598863" y="1963738"/>
          <p14:tracePt t="9208" x="3708400" y="1963738"/>
          <p14:tracePt t="9214" x="3789363" y="1963738"/>
          <p14:tracePt t="9219" x="3881438" y="1963738"/>
          <p14:tracePt t="9224" x="3954463" y="1963738"/>
          <p14:tracePt t="9228" x="4027488" y="1963738"/>
          <p14:tracePt t="9235" x="4100513" y="1963738"/>
          <p14:tracePt t="9238" x="4192588" y="1963738"/>
          <p14:tracePt t="9244" x="4246563" y="1963738"/>
          <p14:tracePt t="9247" x="4319588" y="1963738"/>
          <p14:tracePt t="9254" x="4383088" y="1963738"/>
          <p14:tracePt t="9258" x="4456113" y="1963738"/>
          <p14:tracePt t="9264" x="4511675" y="1963738"/>
          <p14:tracePt t="9269" x="4584700" y="1963738"/>
          <p14:tracePt t="9273" x="4630738" y="1963738"/>
          <p14:tracePt t="9277" x="4684713" y="1963738"/>
          <p14:tracePt t="9284" x="4740275" y="1963738"/>
          <p14:tracePt t="9288" x="4776788" y="1963738"/>
          <p14:tracePt t="9293" x="4821238" y="1963738"/>
          <p14:tracePt t="9300" x="4876800" y="1963738"/>
          <p14:tracePt t="9304" x="4903788" y="1963738"/>
          <p14:tracePt t="9310" x="4940300" y="1963738"/>
          <p14:tracePt t="9314" x="4986338" y="1963738"/>
          <p14:tracePt t="9321" x="5022850" y="1963738"/>
          <p14:tracePt t="9323" x="5068888" y="1963738"/>
          <p14:tracePt t="9329" x="5095875" y="1963738"/>
          <p14:tracePt t="9333" x="5141913" y="1963738"/>
          <p14:tracePt t="9339" x="5168900" y="1963738"/>
          <p14:tracePt t="9343" x="5195888" y="1963738"/>
          <p14:tracePt t="9349" x="5232400" y="1963738"/>
          <p14:tracePt t="9354" x="5268913" y="1963738"/>
          <p14:tracePt t="9359" x="5297488" y="1963738"/>
          <p14:tracePt t="9363" x="5324475" y="1963738"/>
          <p14:tracePt t="9371" x="5370513" y="1963738"/>
          <p14:tracePt t="9374" x="5378450" y="1963738"/>
          <p14:tracePt t="9380" x="5414963" y="1963738"/>
          <p14:tracePt t="9383" x="5443538" y="1963738"/>
          <p14:tracePt t="9390" x="5461000" y="1963738"/>
          <p14:tracePt t="9396" x="5487988" y="1963738"/>
          <p14:tracePt t="9399" x="5516563" y="1963738"/>
          <p14:tracePt t="9404" x="5543550" y="1963738"/>
          <p14:tracePt t="9410" x="5580063" y="1963738"/>
          <p14:tracePt t="9415" x="5607050" y="1963738"/>
          <p14:tracePt t="9421" x="5634038" y="1963738"/>
          <p14:tracePt t="9425" x="5662613" y="1963738"/>
          <p14:tracePt t="9429" x="5689600" y="1963738"/>
          <p14:tracePt t="9437" x="5726113" y="1963738"/>
          <p14:tracePt t="9440" x="5753100" y="1963738"/>
          <p14:tracePt t="9445" x="5772150" y="1963738"/>
          <p14:tracePt t="9449" x="5789613" y="1963738"/>
          <p14:tracePt t="9460" x="5799138" y="1963738"/>
          <p14:tracePt t="9476" x="5808663" y="1963738"/>
          <p14:tracePt t="9605" x="5808663" y="1954213"/>
          <p14:tracePt t="9611" x="5808663" y="1944688"/>
          <p14:tracePt t="9616" x="5808663" y="1935163"/>
          <p14:tracePt t="9622" x="5799138" y="1898650"/>
          <p14:tracePt t="9628" x="5789613" y="1881188"/>
          <p14:tracePt t="9632" x="5781675" y="1854200"/>
          <p14:tracePt t="9638" x="5772150" y="1825625"/>
          <p14:tracePt t="9641" x="5745163" y="1789113"/>
          <p14:tracePt t="9647" x="5726113" y="1744663"/>
          <p14:tracePt t="9653" x="5708650" y="1698625"/>
          <p14:tracePt t="9658" x="5699125" y="1671638"/>
          <p14:tracePt t="9662" x="5670550" y="1625600"/>
          <p14:tracePt t="9669" x="5653088" y="1598613"/>
          <p14:tracePt t="9671" x="5626100" y="1552575"/>
          <p14:tracePt t="9677" x="5607050" y="1506538"/>
          <p14:tracePt t="9682" x="5589588" y="1479550"/>
          <p14:tracePt t="9688" x="5580063" y="1452563"/>
          <p14:tracePt t="9691" x="5561013" y="1423988"/>
          <p14:tracePt t="9697" x="5543550" y="1397000"/>
          <p14:tracePt t="9703" x="5534025" y="1379538"/>
          <p14:tracePt t="9708" x="5524500" y="1360488"/>
          <p14:tracePt t="9711" x="5524500" y="1350963"/>
          <p14:tracePt t="9719" x="5524500" y="1333500"/>
          <p14:tracePt t="9721" x="5516563" y="1333500"/>
          <p14:tracePt t="9728" x="5516563" y="1323975"/>
          <p14:tracePt t="9738" x="5516563" y="1314450"/>
          <p14:tracePt t="9754" x="5507038" y="1314450"/>
          <p14:tracePt t="9758" x="5507038" y="1306513"/>
          <p14:tracePt t="9774" x="5507038" y="1296988"/>
          <p14:tracePt t="9778" x="5507038" y="1287463"/>
          <p14:tracePt t="9783" x="5497513" y="1287463"/>
          <p14:tracePt t="9804" x="5497513" y="1277938"/>
          <p14:tracePt t="9827" x="5487988" y="1277938"/>
          <p14:tracePt t="9890" x="5480050" y="1277938"/>
          <p14:tracePt t="9893" x="5470525" y="1277938"/>
          <p14:tracePt t="9899" x="5461000" y="1277938"/>
          <p14:tracePt t="9904" x="5443538" y="1270000"/>
          <p14:tracePt t="9910" x="5424488" y="1270000"/>
          <p14:tracePt t="9913" x="5407025" y="1270000"/>
          <p14:tracePt t="9921" x="5378450" y="1270000"/>
          <p14:tracePt t="9923" x="5351463" y="1260475"/>
          <p14:tracePt t="9929" x="5324475" y="1260475"/>
          <p14:tracePt t="9933" x="5287963" y="1260475"/>
          <p14:tracePt t="9955" x="5095875" y="1260475"/>
          <p14:tracePt t="9960" x="5032375" y="1260475"/>
          <p14:tracePt t="9966" x="4976813" y="1260475"/>
          <p14:tracePt t="9971" x="4886325" y="1260475"/>
          <p14:tracePt t="9973" x="4813300" y="1260475"/>
          <p14:tracePt t="9979" x="4721225" y="1260475"/>
          <p14:tracePt t="9987" x="4648200" y="1250950"/>
          <p14:tracePt t="9989" x="4548188" y="1250950"/>
          <p14:tracePt t="9996" x="4438650" y="1250950"/>
          <p14:tracePt t="10003" x="4346575" y="1250950"/>
          <p14:tracePt t="10006" x="4273550" y="1250950"/>
          <p14:tracePt t="10011" x="4183063" y="1250950"/>
          <p14:tracePt t="10015" x="4090988" y="1250950"/>
          <p14:tracePt t="10021" x="4017963" y="1250950"/>
          <p14:tracePt t="10026" x="3944938" y="1250950"/>
          <p14:tracePt t="10032" x="3871913" y="1250950"/>
          <p14:tracePt t="10037" x="3789363" y="1250950"/>
          <p14:tracePt t="10041" x="3716338" y="1250950"/>
          <p14:tracePt t="10045" x="3679825" y="1241425"/>
          <p14:tracePt t="10053" x="3625850" y="1241425"/>
          <p14:tracePt t="10056" x="3579813" y="1241425"/>
          <p14:tracePt t="10061" x="3506788" y="1241425"/>
          <p14:tracePt t="10066" x="3479800" y="1241425"/>
          <p14:tracePt t="10071" x="3443288" y="1241425"/>
          <p14:tracePt t="10078" x="3397250" y="1241425"/>
          <p14:tracePt t="10081" x="3360738" y="1241425"/>
          <p14:tracePt t="10087" x="3333750" y="1241425"/>
          <p14:tracePt t="10092" x="3297238" y="1241425"/>
          <p14:tracePt t="10095" x="3270250" y="1241425"/>
          <p14:tracePt t="10103" x="3241675" y="1241425"/>
          <p14:tracePt t="10108" x="3195638" y="1241425"/>
          <p14:tracePt t="10112" x="3168650" y="1241425"/>
          <p14:tracePt t="10120" x="3141663" y="1241425"/>
          <p14:tracePt t="10121" x="3114675" y="1241425"/>
          <p14:tracePt t="10127" x="3068638" y="1241425"/>
          <p14:tracePt t="10132" x="3032125" y="1241425"/>
          <p14:tracePt t="10138" x="3005138" y="1241425"/>
          <p14:tracePt t="10142" x="2968625" y="1241425"/>
          <p14:tracePt t="10148" x="2940050" y="1241425"/>
          <p14:tracePt t="10153" x="2903538" y="1241425"/>
          <p14:tracePt t="10157" x="2886075" y="1241425"/>
          <p14:tracePt t="10162" x="2867025" y="1241425"/>
          <p14:tracePt t="10170" x="2849563" y="1241425"/>
          <p14:tracePt t="10171" x="2830513" y="1241425"/>
          <p14:tracePt t="10177" x="2822575" y="1241425"/>
          <p14:tracePt t="10182" x="2813050" y="1241425"/>
          <p14:tracePt t="10193" x="2803525" y="1241425"/>
          <p14:tracePt t="10307" x="2813050" y="1241425"/>
          <p14:tracePt t="10313" x="2840038" y="1241425"/>
          <p14:tracePt t="10320" x="2867025" y="1241425"/>
          <p14:tracePt t="10324" x="2932113" y="1250950"/>
          <p14:tracePt t="10329" x="2986088" y="1250950"/>
          <p14:tracePt t="10335" x="3059113" y="1270000"/>
          <p14:tracePt t="10338" x="3151188" y="1270000"/>
          <p14:tracePt t="10343" x="3251200" y="1270000"/>
          <p14:tracePt t="10350" x="3379788" y="1277938"/>
          <p14:tracePt t="10354" x="3506788" y="1277938"/>
          <p14:tracePt t="10359" x="3635375" y="1277938"/>
          <p14:tracePt t="10363" x="3781425" y="1277938"/>
          <p14:tracePt t="10371" x="3944938" y="1277938"/>
          <p14:tracePt t="10373" x="4100513" y="1277938"/>
          <p14:tracePt t="10380" x="4265613" y="1296988"/>
          <p14:tracePt t="10384" x="4448175" y="1296988"/>
          <p14:tracePt t="10389" x="4611688" y="1296988"/>
          <p14:tracePt t="10394" x="4776788" y="1296988"/>
          <p14:tracePt t="10400" x="4940300" y="1296988"/>
          <p14:tracePt t="10404" x="5068888" y="1296988"/>
          <p14:tracePt t="10410" x="5195888" y="1296988"/>
          <p14:tracePt t="10415" x="5341938" y="1296988"/>
          <p14:tracePt t="10421" x="5451475" y="1296988"/>
          <p14:tracePt t="10424" x="5561013" y="1296988"/>
          <p14:tracePt t="10430" x="5670550" y="1296988"/>
          <p14:tracePt t="10437" x="5726113" y="1296988"/>
          <p14:tracePt t="10440" x="5818188" y="1296988"/>
          <p14:tracePt t="10446" x="5872163" y="1296988"/>
          <p14:tracePt t="10449" x="5935663" y="1296988"/>
          <p14:tracePt t="10454" x="5964238" y="1296988"/>
          <p14:tracePt t="10460" x="5981700" y="1296988"/>
          <p14:tracePt t="10466" x="6018213" y="1296988"/>
          <p14:tracePt t="10471" x="6037263" y="1296988"/>
          <p14:tracePt t="10476" x="6045200" y="1287463"/>
          <p14:tracePt t="10480" x="6064250" y="1277938"/>
          <p14:tracePt t="10487" x="6073775" y="1270000"/>
          <p14:tracePt t="10495" x="6073775" y="1250950"/>
          <p14:tracePt t="10505" x="6073775" y="1241425"/>
          <p14:tracePt t="10516" x="6073775" y="1233488"/>
          <p14:tracePt t="10526" x="6064250" y="1223963"/>
          <p14:tracePt t="10596" x="6064250" y="1214438"/>
          <p14:tracePt t="10605" x="6064250" y="1204913"/>
          <p14:tracePt t="10612" x="6064250" y="1196975"/>
          <p14:tracePt t="10616" x="6064250" y="1187450"/>
          <p14:tracePt t="10626" x="6064250" y="1177925"/>
          <p14:tracePt t="10732" x="6054725" y="1177925"/>
          <p14:tracePt t="10738" x="6045200" y="1177925"/>
          <p14:tracePt t="10742" x="6037263" y="1177925"/>
          <p14:tracePt t="10748" x="6027738" y="1177925"/>
          <p14:tracePt t="10753" x="6018213" y="1177925"/>
          <p14:tracePt t="10758" x="6000750" y="1177925"/>
          <p14:tracePt t="10762" x="5972175" y="1177925"/>
          <p14:tracePt t="10770" x="5964238" y="1177925"/>
          <p14:tracePt t="10772" x="5935663" y="1187450"/>
          <p14:tracePt t="10777" x="5927725" y="1196975"/>
          <p14:tracePt t="10784" x="5908675" y="1196975"/>
          <p14:tracePt t="10788" x="5891213" y="1204913"/>
          <p14:tracePt t="10797" x="5872163" y="1214438"/>
          <p14:tracePt t="10804" x="5862638" y="1214438"/>
          <p14:tracePt t="10807" x="5854700" y="1214438"/>
          <p14:tracePt t="10813" x="5845175" y="1223963"/>
          <p14:tracePt t="10824" x="5835650" y="1223963"/>
          <p14:tracePt t="10827" x="5835650" y="1233488"/>
          <p14:tracePt t="10837" x="5826125" y="1233488"/>
          <p14:tracePt t="10854" x="5826125" y="1241425"/>
          <p14:tracePt t="10894" x="5826125" y="1250950"/>
          <p14:tracePt t="10900" x="5826125" y="1260475"/>
          <p14:tracePt t="10908" x="5826125" y="1277938"/>
          <p14:tracePt t="10913" x="5826125" y="1306513"/>
          <p14:tracePt t="10921" x="5826125" y="1350963"/>
          <p14:tracePt t="10923" x="5826125" y="1379538"/>
          <p14:tracePt t="10930" x="5826125" y="1423988"/>
          <p14:tracePt t="10934" x="5826125" y="1460500"/>
          <p14:tracePt t="10955" x="5862638" y="1635125"/>
          <p14:tracePt t="10959" x="5881688" y="1662113"/>
          <p14:tracePt t="10963" x="5891213" y="1708150"/>
          <p14:tracePt t="10971" x="5899150" y="1744663"/>
          <p14:tracePt t="10974" x="5908675" y="1781175"/>
          <p14:tracePt t="10979" x="5918200" y="1808163"/>
          <p14:tracePt t="10985" x="5927725" y="1835150"/>
          <p14:tracePt t="10989" x="5935663" y="1854200"/>
          <p14:tracePt t="10993" x="5935663" y="1881188"/>
          <p14:tracePt t="11000" x="5945188" y="1898650"/>
          <p14:tracePt t="11005" x="5954713" y="1917700"/>
          <p14:tracePt t="11010" x="5964238" y="1944688"/>
          <p14:tracePt t="11016" x="5972175" y="1963738"/>
          <p14:tracePt t="11021" x="5981700" y="1981200"/>
          <p14:tracePt t="11023" x="5991225" y="1981200"/>
          <p14:tracePt t="11030" x="6000750" y="1990725"/>
          <p14:tracePt t="11037" x="6000750" y="2009775"/>
          <p14:tracePt t="11039" x="6000750" y="2017713"/>
          <p14:tracePt t="11046" x="6008688" y="2027238"/>
          <p14:tracePt t="11050" x="6018213" y="2036763"/>
          <p14:tracePt t="11056" x="6018213" y="2046288"/>
          <p14:tracePt t="11066" x="6027738" y="2046288"/>
          <p14:tracePt t="11071" x="6027738" y="2054225"/>
          <p14:tracePt t="11079" x="6027738" y="2063750"/>
          <p14:tracePt t="11095" x="6037263" y="2073275"/>
          <p14:tracePt t="11109" x="6037263" y="2090738"/>
          <p14:tracePt t="11116" x="6045200" y="2090738"/>
          <p14:tracePt t="11121" x="6054725" y="2090738"/>
          <p14:tracePt t="11125" x="6054725" y="2100263"/>
          <p14:tracePt t="11137" x="6064250" y="2109788"/>
          <p14:tracePt t="11140" x="6073775" y="2109788"/>
          <p14:tracePt t="11146" x="6073775" y="2119313"/>
          <p14:tracePt t="11151" x="6081713" y="2127250"/>
          <p14:tracePt t="11162" x="6081713" y="2136775"/>
          <p14:tracePt t="11166" x="6091238" y="2146300"/>
          <p14:tracePt t="11176" x="6100763" y="2146300"/>
          <p14:tracePt t="11182" x="6110288" y="2146300"/>
          <p14:tracePt t="11187" x="6118225" y="2146300"/>
          <p14:tracePt t="11191" x="6127750" y="2146300"/>
          <p14:tracePt t="11201" x="6137275" y="2146300"/>
          <p14:tracePt t="11206" x="6146800" y="2146300"/>
          <p14:tracePt t="11211" x="6164263" y="2146300"/>
          <p14:tracePt t="11216" x="6183313" y="2146300"/>
          <p14:tracePt t="11221" x="6200775" y="2146300"/>
          <p14:tracePt t="11225" x="6227763" y="2146300"/>
          <p14:tracePt t="11232" x="6246813" y="2136775"/>
          <p14:tracePt t="11237" x="6264275" y="2136775"/>
          <p14:tracePt t="11242" x="6292850" y="2136775"/>
          <p14:tracePt t="11248" x="6337300" y="2119313"/>
          <p14:tracePt t="11252" x="6365875" y="2119313"/>
          <p14:tracePt t="11257" x="6392863" y="2119313"/>
          <p14:tracePt t="11262" x="6429375" y="2119313"/>
          <p14:tracePt t="11270" x="6465888" y="2119313"/>
          <p14:tracePt t="11271" x="6492875" y="2119313"/>
          <p14:tracePt t="11277" x="6538913" y="2119313"/>
          <p14:tracePt t="11282" x="6565900" y="2119313"/>
          <p14:tracePt t="11287" x="6602413" y="2109788"/>
          <p14:tracePt t="11291" x="6638925" y="2109788"/>
          <p14:tracePt t="11298" x="6675438" y="2109788"/>
          <p14:tracePt t="11302" x="6704013" y="2109788"/>
          <p14:tracePt t="11308" x="6748463" y="2109788"/>
          <p14:tracePt t="11312" x="6777038" y="2109788"/>
          <p14:tracePt t="11320" x="6804025" y="2109788"/>
          <p14:tracePt t="11322" x="6831013" y="2109788"/>
          <p14:tracePt t="11328" x="6867525" y="2109788"/>
          <p14:tracePt t="11331" x="6894513" y="2109788"/>
          <p14:tracePt t="11337" x="6923088" y="2109788"/>
          <p14:tracePt t="11342" x="6950075" y="2109788"/>
          <p14:tracePt t="11348" x="6996113" y="2109788"/>
          <p14:tracePt t="11351" x="7023100" y="2109788"/>
          <p14:tracePt t="11358" x="7050088" y="2109788"/>
          <p14:tracePt t="11364" x="7077075" y="2109788"/>
          <p14:tracePt t="11370" x="7132638" y="2109788"/>
          <p14:tracePt t="11373" x="7178675" y="2109788"/>
          <p14:tracePt t="11377" x="7215188" y="2109788"/>
          <p14:tracePt t="11384" x="7269163" y="2109788"/>
          <p14:tracePt t="11388" x="7334250" y="2109788"/>
          <p14:tracePt t="11394" x="7370763" y="2109788"/>
          <p14:tracePt t="11398" x="7424738" y="2109788"/>
          <p14:tracePt t="11404" x="7480300" y="2109788"/>
          <p14:tracePt t="11408" x="7534275" y="2109788"/>
          <p14:tracePt t="11413" x="7597775" y="2109788"/>
          <p14:tracePt t="11420" x="7653338" y="2109788"/>
          <p14:tracePt t="11423" x="7707313" y="2109788"/>
          <p14:tracePt t="11428" x="7743825" y="2109788"/>
          <p14:tracePt t="11434" x="7799388" y="2109788"/>
          <p14:tracePt t="11437" x="7862888" y="2109788"/>
          <p14:tracePt t="11443" x="7918450" y="2109788"/>
          <p14:tracePt t="11447" x="7954963" y="2109788"/>
          <p14:tracePt t="11454" x="8008938" y="2109788"/>
          <p14:tracePt t="11457" x="8054975" y="2109788"/>
          <p14:tracePt t="11463" x="8091488" y="2109788"/>
          <p14:tracePt t="11469" x="8118475" y="2109788"/>
          <p14:tracePt t="11473" x="8154988" y="2109788"/>
          <p14:tracePt t="11479" x="8191500" y="2109788"/>
          <p14:tracePt t="11485" x="8220075" y="2109788"/>
          <p14:tracePt t="11489" x="8264525" y="2109788"/>
          <p14:tracePt t="11493" x="8293100" y="2109788"/>
          <p14:tracePt t="11499" x="8320088" y="2109788"/>
          <p14:tracePt t="11504" x="8347075" y="2109788"/>
          <p14:tracePt t="11509" x="8383588" y="2109788"/>
          <p14:tracePt t="11513" x="8410575" y="2109788"/>
          <p14:tracePt t="11520" x="8439150" y="2109788"/>
          <p14:tracePt t="11523" x="8456613" y="2109788"/>
          <p14:tracePt t="11529" x="8483600" y="2109788"/>
          <p14:tracePt t="11534" x="8512175" y="2109788"/>
          <p14:tracePt t="11539" x="8529638" y="2109788"/>
          <p14:tracePt t="11543" x="8548688" y="2109788"/>
          <p14:tracePt t="11550" x="8566150" y="2109788"/>
          <p14:tracePt t="11554" x="8575675" y="2109788"/>
          <p14:tracePt t="11560" x="8585200" y="2109788"/>
          <p14:tracePt t="11563" x="8593138" y="2109788"/>
          <p14:tracePt t="11695" x="8593138" y="2100263"/>
          <p14:tracePt t="11699" x="8593138" y="2082800"/>
          <p14:tracePt t="11706" x="8593138" y="2046288"/>
          <p14:tracePt t="11712" x="8593138" y="2009775"/>
          <p14:tracePt t="11715" x="8593138" y="1981200"/>
          <p14:tracePt t="11721" x="8593138" y="1944688"/>
          <p14:tracePt t="11726" x="8593138" y="1917700"/>
          <p14:tracePt t="11732" x="8593138" y="1881188"/>
          <p14:tracePt t="11737" x="8566150" y="1835150"/>
          <p14:tracePt t="11741" x="8556625" y="1789113"/>
          <p14:tracePt t="11745" x="8548688" y="1762125"/>
          <p14:tracePt t="11752" x="8539163" y="1716088"/>
          <p14:tracePt t="11755" x="8512175" y="1662113"/>
          <p14:tracePt t="11761" x="8502650" y="1616075"/>
          <p14:tracePt t="11766" x="8493125" y="1589088"/>
          <p14:tracePt t="11771" x="8466138" y="1543050"/>
          <p14:tracePt t="11775" x="8456613" y="1497013"/>
          <p14:tracePt t="11782" x="8447088" y="1460500"/>
          <p14:tracePt t="11787" x="8439150" y="1443038"/>
          <p14:tracePt t="11795" x="8410575" y="1397000"/>
          <p14:tracePt t="11802" x="8410575" y="1379538"/>
          <p14:tracePt t="11806" x="8410575" y="1370013"/>
          <p14:tracePt t="11809" x="8402638" y="1350963"/>
          <p14:tracePt t="11816" x="8402638" y="1343025"/>
          <p14:tracePt t="11826" x="8393113" y="1333500"/>
          <p14:tracePt t="11951" x="8393113" y="1323975"/>
          <p14:tracePt t="11968" x="8383588" y="1323975"/>
          <p14:tracePt t="11981" x="8374063" y="1323975"/>
          <p14:tracePt t="11987" x="8356600" y="1323975"/>
          <p14:tracePt t="11992" x="8329613" y="1323975"/>
          <p14:tracePt t="11997" x="8283575" y="1314450"/>
          <p14:tracePt t="12004" x="8228013" y="1314450"/>
          <p14:tracePt t="12007" x="8174038" y="1314450"/>
          <p14:tracePt t="12013" x="8101013" y="1314450"/>
          <p14:tracePt t="12020" x="8027988" y="1314450"/>
          <p14:tracePt t="12023" x="7954963" y="1314450"/>
          <p14:tracePt t="12027" x="7881938" y="1314450"/>
          <p14:tracePt t="12035" x="7816850" y="1296988"/>
          <p14:tracePt t="12037" x="7743825" y="1296988"/>
          <p14:tracePt t="12043" x="7653338" y="1296988"/>
          <p14:tracePt t="12050" x="7561263" y="1296988"/>
          <p14:tracePt t="12054" x="7507288" y="1296988"/>
          <p14:tracePt t="12058" x="7407275" y="1296988"/>
          <p14:tracePt t="12063" x="7351713" y="1296988"/>
          <p14:tracePt t="12070" x="7259638" y="1296988"/>
          <p14:tracePt t="12074" x="7205663" y="1296988"/>
          <p14:tracePt t="12080" x="7132638" y="1296988"/>
          <p14:tracePt t="12085" x="7077075" y="1296988"/>
          <p14:tracePt t="12089" x="7013575" y="1296988"/>
          <p14:tracePt t="12094" x="6959600" y="1296988"/>
          <p14:tracePt t="12100" x="6904038" y="1296988"/>
          <p14:tracePt t="12104" x="6867525" y="1296988"/>
          <p14:tracePt t="12110" x="6813550" y="1296988"/>
          <p14:tracePt t="12113" x="6767513" y="1296988"/>
          <p14:tracePt t="12120" x="6704013" y="1296988"/>
          <p14:tracePt t="12123" x="6621463" y="1296988"/>
          <p14:tracePt t="12129" x="6548438" y="1296988"/>
          <p14:tracePt t="12135" x="6492875" y="1296988"/>
          <p14:tracePt t="12139" x="6438900" y="1296988"/>
          <p14:tracePt t="12144" x="6383338" y="1296988"/>
          <p14:tracePt t="12150" x="6329363" y="1296988"/>
          <p14:tracePt t="12154" x="6264275" y="1296988"/>
          <p14:tracePt t="12159" x="6227763" y="1296988"/>
          <p14:tracePt t="12166" x="6183313" y="1296988"/>
          <p14:tracePt t="12170" x="6146800" y="1296988"/>
          <p14:tracePt t="12173" x="6118225" y="1296988"/>
          <p14:tracePt t="12180" x="6081713" y="1296988"/>
          <p14:tracePt t="12187" x="6054725" y="1296988"/>
          <p14:tracePt t="12189" x="6037263" y="1296988"/>
          <p14:tracePt t="12196" x="6018213" y="1296988"/>
          <p14:tracePt t="12200" x="6008688" y="1296988"/>
          <p14:tracePt t="12206" x="5991225" y="1296988"/>
          <p14:tracePt t="12210" x="5972175" y="1296988"/>
          <p14:tracePt t="12221" x="5954713" y="1296988"/>
          <p14:tracePt t="12229" x="5945188" y="1296988"/>
          <p14:tracePt t="12250" x="5935663" y="1296988"/>
          <p14:tracePt t="12442" x="5927725" y="1306513"/>
          <p14:tracePt t="12447" x="5918200" y="1314450"/>
          <p14:tracePt t="12453" x="5899150" y="1343025"/>
          <p14:tracePt t="12457" x="5881688" y="1360488"/>
          <p14:tracePt t="12462" x="5854700" y="1379538"/>
          <p14:tracePt t="12469" x="5818188" y="1416050"/>
          <p14:tracePt t="12471" x="5789613" y="1433513"/>
          <p14:tracePt t="12477" x="5745163" y="1452563"/>
          <p14:tracePt t="12481" x="5708650" y="1470025"/>
          <p14:tracePt t="12488" x="5653088" y="1497013"/>
          <p14:tracePt t="12492" x="5580063" y="1525588"/>
          <p14:tracePt t="12498" x="5480050" y="1552575"/>
          <p14:tracePt t="12503" x="5387975" y="1579563"/>
          <p14:tracePt t="12508" x="5287963" y="1598613"/>
          <p14:tracePt t="12513" x="5214938" y="1625600"/>
          <p14:tracePt t="12519" x="5151438" y="1643063"/>
          <p14:tracePt t="12523" x="5105400" y="1679575"/>
          <p14:tracePt t="12527" x="5068888" y="1708150"/>
          <p14:tracePt t="12535" x="5049838" y="1735138"/>
          <p14:tracePt t="12538" x="5049838" y="1744663"/>
          <p14:tracePt t="12673" x="5041900" y="1744663"/>
          <p14:tracePt t="12693" x="5041900" y="1725613"/>
          <p14:tracePt t="12699" x="5032375" y="1716088"/>
          <p14:tracePt t="12725" x="5032375" y="1735138"/>
          <p14:tracePt t="12730" x="5049838" y="1781175"/>
          <p14:tracePt t="12734" x="5049838" y="1808163"/>
          <p14:tracePt t="12739" x="5059363" y="1854200"/>
          <p14:tracePt t="12745" x="5059363" y="1881188"/>
          <p14:tracePt t="12750" x="5059363" y="1917700"/>
          <p14:tracePt t="12756" x="5059363" y="1944688"/>
          <p14:tracePt t="12760" x="5049838" y="1981200"/>
          <p14:tracePt t="12763" x="5013325" y="2027238"/>
          <p14:tracePt t="12770" x="4995863" y="2054225"/>
          <p14:tracePt t="12776" x="4959350" y="2073275"/>
          <p14:tracePt t="12780" x="4922838" y="2100263"/>
          <p14:tracePt t="12788" x="4886325" y="2127250"/>
          <p14:tracePt t="12789" x="4840288" y="2136775"/>
          <p14:tracePt t="12796" x="4794250" y="2173288"/>
          <p14:tracePt t="12800" x="4730750" y="2209800"/>
          <p14:tracePt t="12806" x="4684713" y="2246313"/>
          <p14:tracePt t="12810" x="4602163" y="2292350"/>
          <p14:tracePt t="12816" x="4529138" y="2319338"/>
          <p14:tracePt t="12821" x="4448175" y="2355850"/>
          <p14:tracePt t="12825" x="4346575" y="2401888"/>
          <p14:tracePt t="12830" x="4283075" y="2411413"/>
          <p14:tracePt t="12837" x="4210050" y="2438400"/>
          <p14:tracePt t="12841" x="4146550" y="2447925"/>
          <p14:tracePt t="12845" x="4073525" y="2465388"/>
          <p14:tracePt t="12854" x="3981450" y="2465388"/>
          <p14:tracePt t="12860" x="3935413" y="2465388"/>
          <p14:tracePt t="12865" x="3908425" y="2465388"/>
          <p14:tracePt t="12870" x="3881438" y="2465388"/>
          <p14:tracePt t="12875" x="3854450" y="2465388"/>
          <p14:tracePt t="12879" x="3835400" y="2465388"/>
          <p14:tracePt t="12886" x="3817938" y="2465388"/>
          <p14:tracePt t="12890" x="3798888" y="2465388"/>
          <p14:tracePt t="12896" x="3789363" y="2455863"/>
          <p14:tracePt t="12920" x="3781425" y="2455863"/>
          <p14:tracePt t="12929" x="3781425" y="2447925"/>
          <p14:tracePt t="12954" x="3771900" y="2428875"/>
          <p14:tracePt t="12955" x="3771900" y="2419350"/>
          <p14:tracePt t="12961" x="3762375" y="2401888"/>
          <p14:tracePt t="12966" x="3752850" y="2374900"/>
          <p14:tracePt t="12970" x="3744913" y="2355850"/>
          <p14:tracePt t="12976" x="3735388" y="2328863"/>
          <p14:tracePt t="12979" x="3725863" y="2309813"/>
          <p14:tracePt t="12987" x="3708400" y="2282825"/>
          <p14:tracePt t="12991" x="3689350" y="2255838"/>
          <p14:tracePt t="12995" x="3679825" y="2236788"/>
          <p14:tracePt t="13003" x="3652838" y="2219325"/>
          <p14:tracePt t="13006" x="3635375" y="2209800"/>
          <p14:tracePt t="13012" x="3616325" y="2192338"/>
          <p14:tracePt t="13016" x="3579813" y="2163763"/>
          <p14:tracePt t="13022" x="3552825" y="2155825"/>
          <p14:tracePt t="13025" x="3533775" y="2136775"/>
          <p14:tracePt t="13031" x="3506788" y="2127250"/>
          <p14:tracePt t="13037" x="3479800" y="2119313"/>
          <p14:tracePt t="13041" x="3443288" y="2109788"/>
          <p14:tracePt t="13045" x="3424238" y="2100263"/>
          <p14:tracePt t="13054" x="3397250" y="2090738"/>
          <p14:tracePt t="13055" x="3360738" y="2090738"/>
          <p14:tracePt t="13062" x="3324225" y="2082800"/>
          <p14:tracePt t="13065" x="3306763" y="2073275"/>
          <p14:tracePt t="13072" x="3278188" y="2073275"/>
          <p14:tracePt t="13077" x="3251200" y="2073275"/>
          <p14:tracePt t="13082" x="3224213" y="2073275"/>
          <p14:tracePt t="13087" x="3187700" y="2073275"/>
          <p14:tracePt t="13092" x="3159125" y="2073275"/>
          <p14:tracePt t="13096" x="3132138" y="2073275"/>
          <p14:tracePt t="13103" x="3105150" y="2073275"/>
          <p14:tracePt t="13107" x="3078163" y="2073275"/>
          <p14:tracePt t="13111" x="3041650" y="2073275"/>
          <p14:tracePt t="13119" x="3013075" y="2082800"/>
          <p14:tracePt t="13121" x="2986088" y="2090738"/>
          <p14:tracePt t="13127" x="2940050" y="2100263"/>
          <p14:tracePt t="13131" x="2922588" y="2109788"/>
          <p14:tracePt t="13137" x="2876550" y="2136775"/>
          <p14:tracePt t="13142" x="2849563" y="2155825"/>
          <p14:tracePt t="13148" x="2830513" y="2163763"/>
          <p14:tracePt t="13152" x="2794000" y="2192338"/>
          <p14:tracePt t="13158" x="2749550" y="2228850"/>
          <p14:tracePt t="13162" x="2720975" y="2246313"/>
          <p14:tracePt t="13169" x="2684463" y="2292350"/>
          <p14:tracePt t="13172" x="2667000" y="2328863"/>
          <p14:tracePt t="13177" x="2630488" y="2374900"/>
          <p14:tracePt t="13181" x="2593975" y="2419350"/>
          <p14:tracePt t="13187" x="2574925" y="2447925"/>
          <p14:tracePt t="13193" x="2566988" y="2492375"/>
          <p14:tracePt t="13198" x="2538413" y="2538413"/>
          <p14:tracePt t="13203" x="2530475" y="2565400"/>
          <p14:tracePt t="13208" x="2520950" y="2593975"/>
          <p14:tracePt t="13211" x="2511425" y="2611438"/>
          <p14:tracePt t="13219" x="2511425" y="2647950"/>
          <p14:tracePt t="13224" x="2511425" y="2684463"/>
          <p14:tracePt t="13227" x="2511425" y="2703513"/>
          <p14:tracePt t="13235" x="2511425" y="2720975"/>
          <p14:tracePt t="13237" x="2530475" y="2747963"/>
          <p14:tracePt t="13243" x="2547938" y="2784475"/>
          <p14:tracePt t="13247" x="2557463" y="2803525"/>
          <p14:tracePt t="13254" x="2574925" y="2830513"/>
          <p14:tracePt t="13257" x="2593975" y="2857500"/>
          <p14:tracePt t="13263" x="2630488" y="2876550"/>
          <p14:tracePt t="13269" x="2647950" y="2894013"/>
          <p14:tracePt t="13273" x="2684463" y="2913063"/>
          <p14:tracePt t="13278" x="2720975" y="2930525"/>
          <p14:tracePt t="13285" x="2749550" y="2959100"/>
          <p14:tracePt t="13287" x="2813050" y="2976563"/>
          <p14:tracePt t="13294" x="2867025" y="3005138"/>
          <p14:tracePt t="13298" x="2932113" y="3032125"/>
          <p14:tracePt t="13303" x="2995613" y="3041650"/>
          <p14:tracePt t="13307" x="3068638" y="3078163"/>
          <p14:tracePt t="13313" x="3151188" y="3095625"/>
          <p14:tracePt t="13319" x="3241675" y="3122613"/>
          <p14:tracePt t="13323" x="3343275" y="3151188"/>
          <p14:tracePt t="13328" x="3416300" y="3159125"/>
          <p14:tracePt t="13335" x="3533775" y="3178175"/>
          <p14:tracePt t="13340" x="3643313" y="3187700"/>
          <p14:tracePt t="13344" x="3752850" y="3205163"/>
          <p14:tracePt t="13348" x="3862388" y="3205163"/>
          <p14:tracePt t="13354" x="3971925" y="3205163"/>
          <p14:tracePt t="13359" x="4100513" y="3214688"/>
          <p14:tracePt t="13363" x="4192588" y="3214688"/>
          <p14:tracePt t="13370" x="4292600" y="3214688"/>
          <p14:tracePt t="13373" x="4383088" y="3214688"/>
          <p14:tracePt t="13379" x="4438650" y="3214688"/>
          <p14:tracePt t="13386" x="4529138" y="3195638"/>
          <p14:tracePt t="13390" x="4594225" y="3187700"/>
          <p14:tracePt t="13393" x="4630738" y="3178175"/>
          <p14:tracePt t="13399" x="4667250" y="3159125"/>
          <p14:tracePt t="13403" x="4711700" y="3122613"/>
          <p14:tracePt t="13409" x="4748213" y="3078163"/>
          <p14:tracePt t="13414" x="4767263" y="3049588"/>
          <p14:tracePt t="13421" x="4784725" y="3013075"/>
          <p14:tracePt t="13425" x="4803775" y="2976563"/>
          <p14:tracePt t="13430" x="4830763" y="2940050"/>
          <p14:tracePt t="13435" x="4849813" y="2903538"/>
          <p14:tracePt t="13439" x="4857750" y="2867025"/>
          <p14:tracePt t="13446" x="4886325" y="2820988"/>
          <p14:tracePt t="13450" x="4886325" y="2776538"/>
          <p14:tracePt t="13455" x="4895850" y="2747963"/>
          <p14:tracePt t="13459" x="4895850" y="2703513"/>
          <p14:tracePt t="13466" x="4895850" y="2667000"/>
          <p14:tracePt t="13470" x="4895850" y="2620963"/>
          <p14:tracePt t="13475" x="4895850" y="2584450"/>
          <p14:tracePt t="13479" x="4895850" y="2557463"/>
          <p14:tracePt t="13487" x="4886325" y="2520950"/>
          <p14:tracePt t="13489" x="4857750" y="2492375"/>
          <p14:tracePt t="13496" x="4849813" y="2465388"/>
          <p14:tracePt t="13500" x="4830763" y="2428875"/>
          <p14:tracePt t="13506" x="4813300" y="2401888"/>
          <p14:tracePt t="13510" x="4784725" y="2374900"/>
          <p14:tracePt t="13515" x="4757738" y="2328863"/>
          <p14:tracePt t="13520" x="4721225" y="2292350"/>
          <p14:tracePt t="13525" x="4694238" y="2265363"/>
          <p14:tracePt t="13530" x="4657725" y="2236788"/>
          <p14:tracePt t="13537" x="4630738" y="2209800"/>
          <p14:tracePt t="13539" x="4584700" y="2200275"/>
          <p14:tracePt t="13546" x="4557713" y="2182813"/>
          <p14:tracePt t="13550" x="4529138" y="2182813"/>
          <p14:tracePt t="13556" x="4511675" y="2173288"/>
          <p14:tracePt t="13561" x="4492625" y="2173288"/>
          <p14:tracePt t="13566" x="4465638" y="2173288"/>
          <p14:tracePt t="13571" x="4429125" y="2173288"/>
          <p14:tracePt t="13576" x="4402138" y="2173288"/>
          <p14:tracePt t="13581" x="4383088" y="2173288"/>
          <p14:tracePt t="13587" x="4346575" y="2173288"/>
          <p14:tracePt t="13591" x="4319588" y="2173288"/>
          <p14:tracePt t="13598" x="4283075" y="2173288"/>
          <p14:tracePt t="13603" x="4246563" y="2182813"/>
          <p14:tracePt t="13608" x="4183063" y="2192338"/>
          <p14:tracePt t="13612" x="4119563" y="2219325"/>
          <p14:tracePt t="13619" x="4044950" y="2246313"/>
          <p14:tracePt t="13622" x="3963988" y="2282825"/>
          <p14:tracePt t="13627" x="3844925" y="2328863"/>
          <p14:tracePt t="13631" x="3752850" y="2355850"/>
          <p14:tracePt t="13638" x="3635375" y="2382838"/>
          <p14:tracePt t="13641" x="3525838" y="2411413"/>
          <p14:tracePt t="13647" x="3433763" y="2428875"/>
          <p14:tracePt t="13653" x="3333750" y="2455863"/>
          <p14:tracePt t="13657" x="3287713" y="2492375"/>
          <p14:tracePt t="13661" x="3251200" y="2520950"/>
          <p14:tracePt t="13669" x="3232150" y="2547938"/>
          <p14:tracePt t="13672" x="3214688" y="2611438"/>
          <p14:tracePt t="13859" x="3195638" y="2611438"/>
          <p14:tracePt t="13864" x="3187700" y="2584450"/>
          <p14:tracePt t="13874" x="3168650" y="2584450"/>
          <p14:tracePt t="13880" x="3159125" y="2584450"/>
          <p14:tracePt t="13885" x="3141663" y="2584450"/>
          <p14:tracePt t="13890" x="3122613" y="2584450"/>
          <p14:tracePt t="13900" x="3105150" y="2601913"/>
          <p14:tracePt t="13903" x="3041650" y="2647950"/>
          <p14:tracePt t="13909" x="3022600" y="2667000"/>
          <p14:tracePt t="13913" x="2995613" y="2684463"/>
          <p14:tracePt t="13918" x="2976563" y="2703513"/>
          <p14:tracePt t="13924" x="2959100" y="2730500"/>
          <p14:tracePt t="13930" x="2932113" y="2747963"/>
          <p14:tracePt t="13935" x="2932113" y="2757488"/>
          <p14:tracePt t="13944" x="2932113" y="2767013"/>
          <p14:tracePt t="13950" x="2932113" y="2776538"/>
          <p14:tracePt t="13954" x="2932113" y="2803525"/>
          <p14:tracePt t="13960" x="2932113" y="2820988"/>
          <p14:tracePt t="13964" x="2932113" y="2830513"/>
          <p14:tracePt t="13970" x="2932113" y="2849563"/>
          <p14:tracePt t="13974" x="2932113" y="2857500"/>
          <p14:tracePt t="13979" x="2922588" y="2886075"/>
          <p14:tracePt t="13985" x="2922588" y="2894013"/>
          <p14:tracePt t="13990" x="2922588" y="2903538"/>
          <p14:tracePt t="13995" x="2922588" y="2922588"/>
          <p14:tracePt t="14001" x="2922588" y="2940050"/>
          <p14:tracePt t="14004" x="2922588" y="2949575"/>
          <p14:tracePt t="14010" x="2922588" y="2968625"/>
          <p14:tracePt t="14016" x="2922588" y="2976563"/>
          <p14:tracePt t="14020" x="2922588" y="2986088"/>
          <p14:tracePt t="14025" x="2922588" y="3005138"/>
          <p14:tracePt t="14030" x="2922588" y="3022600"/>
          <p14:tracePt t="14035" x="2922588" y="3041650"/>
          <p14:tracePt t="14039" x="2922588" y="3049588"/>
          <p14:tracePt t="14045" x="2932113" y="3068638"/>
          <p14:tracePt t="14049" x="2940050" y="3078163"/>
          <p14:tracePt t="14055" x="2949575" y="3086100"/>
          <p14:tracePt t="14059" x="2959100" y="3086100"/>
          <p14:tracePt t="14066" x="2976563" y="3086100"/>
          <p14:tracePt t="14070" x="2976563" y="3095625"/>
          <p14:tracePt t="14075" x="2986088" y="3095625"/>
          <p14:tracePt t="14079" x="2986088" y="3105150"/>
          <p14:tracePt t="14087" x="2995613" y="3105150"/>
          <p14:tracePt t="14089" x="3005138" y="3105150"/>
          <p14:tracePt t="14101" x="3013075" y="3105150"/>
          <p14:tracePt t="14106" x="3022600" y="3105150"/>
          <p14:tracePt t="14251" x="3022600" y="3095625"/>
          <p14:tracePt t="14255" x="3022600" y="3086100"/>
          <p14:tracePt t="14268" x="3013075" y="3068638"/>
          <p14:tracePt t="14272" x="3005138" y="3059113"/>
          <p14:tracePt t="14278" x="2995613" y="3041650"/>
          <p14:tracePt t="14282" x="2986088" y="3041650"/>
          <p14:tracePt t="14288" x="2976563" y="3022600"/>
          <p14:tracePt t="14291" x="2976563" y="3013075"/>
          <p14:tracePt t="14444" x="2968625" y="3022600"/>
          <p14:tracePt t="14448" x="2959100" y="3041650"/>
          <p14:tracePt t="14453" x="2940050" y="3068638"/>
          <p14:tracePt t="14457" x="2932113" y="3114675"/>
          <p14:tracePt t="14463" x="2913063" y="3159125"/>
          <p14:tracePt t="14467" x="2903538" y="3205163"/>
          <p14:tracePt t="14473" x="2895600" y="3241675"/>
          <p14:tracePt t="14480" x="2867025" y="3287713"/>
          <p14:tracePt t="14484" x="2859088" y="3351213"/>
          <p14:tracePt t="14490" x="2849563" y="3387725"/>
          <p14:tracePt t="14493" x="2822575" y="3451225"/>
          <p14:tracePt t="14501" x="2794000" y="3497263"/>
          <p14:tracePt t="14504" x="2786063" y="3543300"/>
          <p14:tracePt t="14509" x="2776538" y="3579813"/>
          <p14:tracePt t="14513" x="2757488" y="3616325"/>
          <p14:tracePt t="14520" x="2749550" y="3652838"/>
          <p14:tracePt t="14523" x="2740025" y="3670300"/>
          <p14:tracePt t="14529" x="2740025" y="3706813"/>
          <p14:tracePt t="14535" x="2730500" y="3735388"/>
          <p14:tracePt t="14540" x="2730500" y="3752850"/>
          <p14:tracePt t="14543" x="2730500" y="3779838"/>
          <p14:tracePt t="14550" x="2730500" y="3808413"/>
          <p14:tracePt t="14554" x="2730500" y="3835400"/>
          <p14:tracePt t="14559" x="2730500" y="3852863"/>
          <p14:tracePt t="14563" x="2730500" y="3889375"/>
          <p14:tracePt t="14570" x="2730500" y="3917950"/>
          <p14:tracePt t="14573" x="2730500" y="3944938"/>
          <p14:tracePt t="14580" x="2730500" y="3971925"/>
          <p14:tracePt t="14586" x="2740025" y="4017963"/>
          <p14:tracePt t="14589" x="2749550" y="4037013"/>
          <p14:tracePt t="14595" x="2757488" y="4064000"/>
          <p14:tracePt t="14601" x="2767013" y="4081463"/>
          <p14:tracePt t="14606" x="2776538" y="4117975"/>
          <p14:tracePt t="14609" x="2786063" y="4137025"/>
          <p14:tracePt t="14616" x="2803525" y="4164013"/>
          <p14:tracePt t="14620" x="2830513" y="4183063"/>
          <p14:tracePt t="14625" x="2840038" y="4210050"/>
          <p14:tracePt t="14629" x="2859088" y="4227513"/>
          <p14:tracePt t="14637" x="2867025" y="4246563"/>
          <p14:tracePt t="14639" x="2886075" y="4264025"/>
          <p14:tracePt t="14646" x="2903538" y="4273550"/>
          <p14:tracePt t="14651" x="2922588" y="4283075"/>
          <p14:tracePt t="14656" x="2932113" y="4292600"/>
          <p14:tracePt t="14659" x="2949575" y="4300538"/>
          <p14:tracePt t="14666" x="2968625" y="4319588"/>
          <p14:tracePt t="14670" x="2986088" y="4319588"/>
          <p14:tracePt t="14675" x="2995613" y="4329113"/>
          <p14:tracePt t="14679" x="3005138" y="4329113"/>
          <p14:tracePt t="14687" x="3032125" y="4346575"/>
          <p14:tracePt t="14689" x="3049588" y="4356100"/>
          <p14:tracePt t="14696" x="3068638" y="4365625"/>
          <p14:tracePt t="14701" x="3086100" y="4373563"/>
          <p14:tracePt t="14706" x="3114675" y="4383088"/>
          <p14:tracePt t="14712" x="3141663" y="4392613"/>
          <p14:tracePt t="14716" x="3159125" y="4402138"/>
          <p14:tracePt t="14722" x="3205163" y="4410075"/>
          <p14:tracePt t="14725" x="3224213" y="4419600"/>
          <p14:tracePt t="14731" x="3251200" y="4419600"/>
          <p14:tracePt t="14737" x="3278188" y="4419600"/>
          <p14:tracePt t="14741" x="3314700" y="4429125"/>
          <p14:tracePt t="14746" x="3343275" y="4429125"/>
          <p14:tracePt t="14753" x="3360738" y="4429125"/>
          <p14:tracePt t="14755" x="3387725" y="4429125"/>
          <p14:tracePt t="14762" x="3406775" y="4429125"/>
          <p14:tracePt t="14766" x="3433763" y="4429125"/>
          <p14:tracePt t="14771" x="3452813" y="4429125"/>
          <p14:tracePt t="14776" x="3460750" y="4429125"/>
          <p14:tracePt t="14781" x="3479800" y="4429125"/>
          <p14:tracePt t="14786" x="3489325" y="4429125"/>
          <p14:tracePt t="14796" x="3506788" y="4429125"/>
          <p14:tracePt t="14803" x="3516313" y="4429125"/>
          <p14:tracePt t="14805" x="3525838" y="4429125"/>
          <p14:tracePt t="14812" x="3533775" y="4429125"/>
          <p14:tracePt t="14816" x="3543300" y="4429125"/>
          <p14:tracePt t="14822" x="3552825" y="4429125"/>
          <p14:tracePt t="14831" x="3562350" y="4429125"/>
          <p14:tracePt t="14836" x="3579813" y="4429125"/>
          <p14:tracePt t="14842" x="3589338" y="4429125"/>
          <p14:tracePt t="14848" x="3606800" y="4429125"/>
          <p14:tracePt t="14853" x="3616325" y="4429125"/>
          <p14:tracePt t="14858" x="3625850" y="4429125"/>
          <p14:tracePt t="14862" x="3643313" y="4429125"/>
          <p14:tracePt t="14868" x="3662363" y="4429125"/>
          <p14:tracePt t="14871" x="3671888" y="4419600"/>
          <p14:tracePt t="14878" x="3689350" y="4419600"/>
          <p14:tracePt t="14881" x="3708400" y="4419600"/>
          <p14:tracePt t="14888" x="3716338" y="4410075"/>
          <p14:tracePt t="14892" x="3725863" y="4402138"/>
          <p14:tracePt t="14898" x="3744913" y="4402138"/>
          <p14:tracePt t="14908" x="3752850" y="4402138"/>
          <p14:tracePt t="14917" x="3762375" y="4402138"/>
          <p14:tracePt t="14921" x="3771900" y="4392613"/>
          <p14:tracePt t="14932" x="3781425" y="4392613"/>
          <p14:tracePt t="14948" x="3789363" y="4383088"/>
          <p14:tracePt t="14955" x="3798888" y="4383088"/>
          <p14:tracePt t="14957" x="3798888" y="4373563"/>
          <p14:tracePt t="14963" x="3808413" y="4373563"/>
          <p14:tracePt t="14968" x="3808413" y="4365625"/>
          <p14:tracePt t="14974" x="3825875" y="4346575"/>
          <p14:tracePt t="14978" x="3835400" y="4346575"/>
          <p14:tracePt t="14984" x="3835400" y="4329113"/>
          <p14:tracePt t="14987" x="3854450" y="4319588"/>
          <p14:tracePt t="14998" x="3862388" y="4300538"/>
          <p14:tracePt t="15003" x="3871913" y="4292600"/>
          <p14:tracePt t="15009" x="3890963" y="4273550"/>
          <p14:tracePt t="15013" x="3898900" y="4264025"/>
          <p14:tracePt t="15017" x="3908425" y="4246563"/>
          <p14:tracePt t="15023" x="3917950" y="4237038"/>
          <p14:tracePt t="15027" x="3927475" y="4219575"/>
          <p14:tracePt t="15037" x="3927475" y="4210050"/>
          <p14:tracePt t="15043" x="3944938" y="4191000"/>
          <p14:tracePt t="15050" x="3954463" y="4183063"/>
          <p14:tracePt t="15053" x="3963988" y="4173538"/>
          <p14:tracePt t="15059" x="3971925" y="4164013"/>
          <p14:tracePt t="15063" x="3981450" y="4146550"/>
          <p14:tracePt t="15068" x="3981450" y="4127500"/>
          <p14:tracePt t="15073" x="3990975" y="4127500"/>
          <p14:tracePt t="15079" x="4000500" y="4110038"/>
          <p14:tracePt t="15084" x="4017963" y="4090988"/>
          <p14:tracePt t="15089" x="4017963" y="4081463"/>
          <p14:tracePt t="15094" x="4027488" y="4054475"/>
          <p14:tracePt t="15101" x="4037013" y="4037013"/>
          <p14:tracePt t="15103" x="4037013" y="4017963"/>
          <p14:tracePt t="15110" x="4044950" y="4000500"/>
          <p14:tracePt t="15113" x="4054475" y="3981450"/>
          <p14:tracePt t="15120" x="4054475" y="3954463"/>
          <p14:tracePt t="15124" x="4054475" y="3917950"/>
          <p14:tracePt t="15129" x="4064000" y="3898900"/>
          <p14:tracePt t="15135" x="4064000" y="3871913"/>
          <p14:tracePt t="15139" x="4064000" y="3852863"/>
          <p14:tracePt t="15143" x="4064000" y="3825875"/>
          <p14:tracePt t="15151" x="4064000" y="3808413"/>
          <p14:tracePt t="15155" x="4064000" y="3789363"/>
          <p14:tracePt t="15159" x="4064000" y="3771900"/>
          <p14:tracePt t="15165" x="4064000" y="3752850"/>
          <p14:tracePt t="15171" x="4064000" y="3743325"/>
          <p14:tracePt t="15175" x="4064000" y="3735388"/>
          <p14:tracePt t="15180" x="4064000" y="3716338"/>
          <p14:tracePt t="15187" x="4064000" y="3706813"/>
          <p14:tracePt t="15191" x="4064000" y="3689350"/>
          <p14:tracePt t="15196" x="4064000" y="3670300"/>
          <p14:tracePt t="15203" x="4064000" y="3662363"/>
          <p14:tracePt t="15206" x="4064000" y="3643313"/>
          <p14:tracePt t="15216" x="4064000" y="3625850"/>
          <p14:tracePt t="15222" x="4054475" y="3606800"/>
          <p14:tracePt t="15226" x="4044950" y="3589338"/>
          <p14:tracePt t="15231" x="4044950" y="3570288"/>
          <p14:tracePt t="15236" x="4037013" y="3552825"/>
          <p14:tracePt t="15241" x="4037013" y="3533775"/>
          <p14:tracePt t="15245" x="4027488" y="3497263"/>
          <p14:tracePt t="15253" x="4017963" y="3479800"/>
          <p14:tracePt t="15257" x="4000500" y="3451225"/>
          <p14:tracePt t="15261" x="3990975" y="3433763"/>
          <p14:tracePt t="15266" x="3981450" y="3406775"/>
          <p14:tracePt t="15271" x="3963988" y="3387725"/>
          <p14:tracePt t="15276" x="3954463" y="3370263"/>
          <p14:tracePt t="15282" x="3944938" y="3351213"/>
          <p14:tracePt t="15287" x="3927475" y="3333750"/>
          <p14:tracePt t="15292" x="3917950" y="3314700"/>
          <p14:tracePt t="15296" x="3908425" y="3314700"/>
          <p14:tracePt t="15303" x="3898900" y="3297238"/>
          <p14:tracePt t="15307" x="3881438" y="3287713"/>
          <p14:tracePt t="15312" x="3871913" y="3278188"/>
          <p14:tracePt t="15319" x="3862388" y="3278188"/>
          <p14:tracePt t="15321" x="3854450" y="3260725"/>
          <p14:tracePt t="15332" x="3835400" y="3251200"/>
          <p14:tracePt t="15337" x="3825875" y="3241675"/>
          <p14:tracePt t="15342" x="3817938" y="3241675"/>
          <p14:tracePt t="15347" x="3808413" y="3241675"/>
          <p14:tracePt t="15353" x="3798888" y="3241675"/>
          <p14:tracePt t="15357" x="3798888" y="3232150"/>
          <p14:tracePt t="15362" x="3789363" y="3224213"/>
          <p14:tracePt t="15369" x="3781425" y="3224213"/>
          <p14:tracePt t="15378" x="3781425" y="3214688"/>
          <p14:tracePt t="15381" x="3762375" y="3214688"/>
          <p14:tracePt t="15387" x="3752850" y="3214688"/>
          <p14:tracePt t="15392" x="3744913" y="3214688"/>
          <p14:tracePt t="15397" x="3735388" y="3214688"/>
          <p14:tracePt t="15403" x="3725863" y="3214688"/>
          <p14:tracePt t="15408" x="3716338" y="3214688"/>
          <p14:tracePt t="15413" x="3716338" y="3205163"/>
          <p14:tracePt t="15418" x="3698875" y="3205163"/>
          <p14:tracePt t="15424" x="3679825" y="3205163"/>
          <p14:tracePt t="15427" x="3662363" y="3195638"/>
          <p14:tracePt t="15434" x="3643313" y="3195638"/>
          <p14:tracePt t="15437" x="3616325" y="3195638"/>
          <p14:tracePt t="15443" x="3598863" y="3195638"/>
          <p14:tracePt t="15447" x="3579813" y="3195638"/>
          <p14:tracePt t="15453" x="3552825" y="3195638"/>
          <p14:tracePt t="15458" x="3533775" y="3187700"/>
          <p14:tracePt t="15463" x="3497263" y="3187700"/>
          <p14:tracePt t="15471" x="3443288" y="3187700"/>
          <p14:tracePt t="15477" x="3433763" y="3187700"/>
          <p14:tracePt t="15482" x="3397250" y="3178175"/>
          <p14:tracePt t="15487" x="3379788" y="3178175"/>
          <p14:tracePt t="15491" x="3360738" y="3178175"/>
          <p14:tracePt t="15498" x="3343275" y="3178175"/>
          <p14:tracePt t="15503" x="3333750" y="3178175"/>
          <p14:tracePt t="15509" x="3314700" y="3178175"/>
          <p14:tracePt t="15511" x="3297238" y="3168650"/>
          <p14:tracePt t="15519" x="3287713" y="3168650"/>
          <p14:tracePt t="15523" x="3278188" y="3168650"/>
          <p14:tracePt t="15528" x="3260725" y="3168650"/>
          <p14:tracePt t="15538" x="3251200" y="3168650"/>
          <p14:tracePt t="15543" x="3241675" y="3168650"/>
          <p14:tracePt t="15553" x="3232150" y="3168650"/>
          <p14:tracePt t="15569" x="3224213" y="3168650"/>
          <p14:tracePt t="15574" x="3214688" y="3168650"/>
          <p14:tracePt t="15577" x="3205163" y="3168650"/>
          <p14:tracePt t="15588" x="3187700" y="3168650"/>
          <p14:tracePt t="15594" x="3178175" y="3168650"/>
          <p14:tracePt t="15603" x="3159125" y="3168650"/>
          <p14:tracePt t="15609" x="3151188" y="3168650"/>
          <p14:tracePt t="15614" x="3141663" y="3168650"/>
          <p14:tracePt t="15619" x="3122613" y="3168650"/>
          <p14:tracePt t="15623" x="3114675" y="3178175"/>
          <p14:tracePt t="15629" x="3105150" y="3178175"/>
          <p14:tracePt t="15634" x="3086100" y="3195638"/>
          <p14:tracePt t="15640" x="3078163" y="3195638"/>
          <p14:tracePt t="15643" x="3068638" y="3195638"/>
          <p14:tracePt t="15651" x="3059113" y="3195638"/>
          <p14:tracePt t="15653" x="3041650" y="3195638"/>
          <p14:tracePt t="15659" x="3032125" y="3205163"/>
          <p14:tracePt t="15663" x="3013075" y="3205163"/>
          <p14:tracePt t="15670" x="3005138" y="3214688"/>
          <p14:tracePt t="15673" x="3005138" y="3224213"/>
          <p14:tracePt t="15679" x="2995613" y="3224213"/>
          <p14:tracePt t="15684" x="2986088" y="3232150"/>
          <p14:tracePt t="15689" x="2976563" y="3232150"/>
          <p14:tracePt t="15693" x="2968625" y="3241675"/>
          <p14:tracePt t="15701" x="2959100" y="3251200"/>
          <p14:tracePt t="15703" x="2949575" y="3251200"/>
          <p14:tracePt t="15714" x="2949575" y="3260725"/>
          <p14:tracePt t="15720" x="2940050" y="3268663"/>
          <p14:tracePt t="15724" x="2940050" y="3278188"/>
          <p14:tracePt t="15729" x="2932113" y="3278188"/>
          <p14:tracePt t="15735" x="2922588" y="3287713"/>
          <p14:tracePt t="15739" x="2913063" y="3297238"/>
          <p14:tracePt t="15746" x="2913063" y="3305175"/>
          <p14:tracePt t="15751" x="2903538" y="3305175"/>
          <p14:tracePt t="15756" x="2895600" y="3314700"/>
          <p14:tracePt t="15759" x="2895600" y="3324225"/>
          <p14:tracePt t="15766" x="2895600" y="3333750"/>
          <p14:tracePt t="15770" x="2895600" y="3341688"/>
          <p14:tracePt t="15776" x="2886075" y="3351213"/>
          <p14:tracePt t="15779" x="2876550" y="3360738"/>
          <p14:tracePt t="15789" x="2867025" y="3360738"/>
          <p14:tracePt t="15795" x="2859088" y="3370263"/>
          <p14:tracePt t="15801" x="2859088" y="3378200"/>
          <p14:tracePt t="15805" x="2859088" y="3387725"/>
          <p14:tracePt t="15809" x="2859088" y="3397250"/>
          <p14:tracePt t="15820" x="2849563" y="3406775"/>
          <p14:tracePt t="15825" x="2849563" y="3414713"/>
          <p14:tracePt t="15830" x="2840038" y="3414713"/>
          <p14:tracePt t="15836" x="2840038" y="3424238"/>
          <p14:tracePt t="15846" x="2840038" y="3433763"/>
          <p14:tracePt t="15851" x="2840038" y="3443288"/>
          <p14:tracePt t="15856" x="2822575" y="3451225"/>
          <p14:tracePt t="15860" x="2822575" y="3460750"/>
          <p14:tracePt t="15865" x="2822575" y="3470275"/>
          <p14:tracePt t="15875" x="2813050" y="3479800"/>
          <p14:tracePt t="15881" x="2813050" y="3487738"/>
          <p14:tracePt t="15886" x="2803525" y="3506788"/>
          <p14:tracePt t="15892" x="2794000" y="3516313"/>
          <p14:tracePt t="15896" x="2794000" y="3524250"/>
          <p14:tracePt t="15903" x="2794000" y="3543300"/>
          <p14:tracePt t="15906" x="2786063" y="3543300"/>
          <p14:tracePt t="15911" x="2786063" y="3552825"/>
          <p14:tracePt t="15916" x="2786063" y="3560763"/>
          <p14:tracePt t="15921" x="2776538" y="3579813"/>
          <p14:tracePt t="15926" x="2776538" y="3589338"/>
          <p14:tracePt t="15932" x="2767013" y="3597275"/>
          <p14:tracePt t="15942" x="2767013" y="3606800"/>
          <p14:tracePt t="15953" x="2767013" y="3616325"/>
          <p14:tracePt t="15955" x="2767013" y="3625850"/>
          <p14:tracePt t="15962" x="2767013" y="3633788"/>
          <p14:tracePt t="15971" x="2767013" y="3652838"/>
          <p14:tracePt t="15977" x="2767013" y="3662363"/>
          <p14:tracePt t="15986" x="2767013" y="3670300"/>
          <p14:tracePt t="15992" x="2767013" y="3679825"/>
          <p14:tracePt t="15997" x="2767013" y="3689350"/>
          <p14:tracePt t="16003" x="2767013" y="3698875"/>
          <p14:tracePt t="16008" x="2767013" y="3716338"/>
          <p14:tracePt t="16019" x="2767013" y="3725863"/>
          <p14:tracePt t="16021" x="2767013" y="3735388"/>
          <p14:tracePt t="16027" x="2767013" y="3743325"/>
          <p14:tracePt t="16038" x="2767013" y="3752850"/>
          <p14:tracePt t="16048" x="2776538" y="3771900"/>
          <p14:tracePt t="16052" x="2776538" y="3779838"/>
          <p14:tracePt t="16058" x="2776538" y="3789363"/>
          <p14:tracePt t="16069" x="2776538" y="3798888"/>
          <p14:tracePt t="16071" x="2786063" y="3816350"/>
          <p14:tracePt t="16081" x="2786063" y="3825875"/>
          <p14:tracePt t="16087" x="2786063" y="3835400"/>
          <p14:tracePt t="16091" x="2786063" y="3844925"/>
          <p14:tracePt t="16097" x="2786063" y="3862388"/>
          <p14:tracePt t="16107" x="2786063" y="3881438"/>
          <p14:tracePt t="16114" x="2786063" y="3898900"/>
          <p14:tracePt t="16119" x="2794000" y="3908425"/>
          <p14:tracePt t="16124" x="2794000" y="3917950"/>
          <p14:tracePt t="16127" x="2794000" y="3927475"/>
          <p14:tracePt t="16133" x="2794000" y="3944938"/>
          <p14:tracePt t="16137" x="2794000" y="3954463"/>
          <p14:tracePt t="16143" x="2803525" y="3971925"/>
          <p14:tracePt t="16148" x="2803525" y="3990975"/>
          <p14:tracePt t="16158" x="2813050" y="4008438"/>
          <p14:tracePt t="16163" x="2813050" y="4027488"/>
          <p14:tracePt t="16169" x="2822575" y="4037013"/>
          <p14:tracePt t="16173" x="2822575" y="4064000"/>
          <p14:tracePt t="16186" x="2830513" y="4081463"/>
          <p14:tracePt t="16188" x="2830513" y="4100513"/>
          <p14:tracePt t="16193" x="2840038" y="4100513"/>
          <p14:tracePt t="16198" x="2849563" y="4110038"/>
          <p14:tracePt t="16204" x="2849563" y="4117975"/>
          <p14:tracePt t="16214" x="2859088" y="4127500"/>
          <p14:tracePt t="16230" x="2859088" y="4137025"/>
          <p14:tracePt t="16236" x="2859088" y="4146550"/>
          <p14:tracePt t="16240" x="2867025" y="4146550"/>
          <p14:tracePt t="16252" x="2876550" y="4154488"/>
          <p14:tracePt t="16259" x="2876550" y="4164013"/>
          <p14:tracePt t="16264" x="2886075" y="4173538"/>
          <p14:tracePt t="16269" x="2895600" y="4173538"/>
          <p14:tracePt t="16273" x="2903538" y="4183063"/>
          <p14:tracePt t="16280" x="2922588" y="4183063"/>
          <p14:tracePt t="16289" x="2940050" y="4200525"/>
          <p14:tracePt t="16293" x="2976563" y="4227513"/>
          <p14:tracePt t="16301" x="2986088" y="4227513"/>
          <p14:tracePt t="16303" x="3005138" y="4246563"/>
          <p14:tracePt t="16310" x="3032125" y="4256088"/>
          <p14:tracePt t="16316" x="3059113" y="4273550"/>
          <p14:tracePt t="16320" x="3078163" y="4292600"/>
          <p14:tracePt t="16323" x="3105150" y="4300538"/>
          <p14:tracePt t="16330" x="3122613" y="4310063"/>
          <p14:tracePt t="16336" x="3159125" y="4319588"/>
          <p14:tracePt t="16340" x="3178175" y="4329113"/>
          <p14:tracePt t="16345" x="3195638" y="4337050"/>
          <p14:tracePt t="16351" x="3205163" y="4337050"/>
          <p14:tracePt t="16356" x="3214688" y="4346575"/>
          <p14:tracePt t="16360" x="3224213" y="4346575"/>
          <p14:tracePt t="16365" x="3224213" y="4356100"/>
          <p14:tracePt t="16376" x="3232150" y="4356100"/>
          <p14:tracePt t="16415" x="3241675" y="4356100"/>
          <p14:tracePt t="16420" x="3251200" y="4356100"/>
          <p14:tracePt t="16430" x="3270250" y="4356100"/>
          <p14:tracePt t="16436" x="3278188" y="4356100"/>
          <p14:tracePt t="16445" x="3297238" y="4356100"/>
          <p14:tracePt t="16453" x="3306763" y="4356100"/>
          <p14:tracePt t="16455" x="3324225" y="4356100"/>
          <p14:tracePt t="16461" x="3333750" y="4356100"/>
          <p14:tracePt t="16466" x="3351213" y="4365625"/>
          <p14:tracePt t="16476" x="3360738" y="4365625"/>
          <p14:tracePt t="16482" x="3370263" y="4365625"/>
          <p14:tracePt t="16486" x="3379788" y="4365625"/>
          <p14:tracePt t="16492" x="3387725" y="4373563"/>
          <p14:tracePt t="16495" x="3397250" y="4373563"/>
          <p14:tracePt t="16502" x="3406775" y="4373563"/>
          <p14:tracePt t="16505" x="3424238" y="4373563"/>
          <p14:tracePt t="16511" x="3424238" y="4383088"/>
          <p14:tracePt t="16531" x="3406775" y="4383088"/>
          <p14:tracePt t="16536" x="3370263" y="4392613"/>
          <p14:tracePt t="16542" x="3351213" y="4392613"/>
          <p14:tracePt t="16545" x="3351213" y="4402138"/>
          <p14:tracePt t="16553" x="3324225" y="4410075"/>
          <p14:tracePt t="16558" x="3324225" y="4419600"/>
          <p14:tracePt t="16562" x="3324225" y="4446588"/>
          <p14:tracePt t="16570" x="3324225" y="4456113"/>
          <p14:tracePt t="16819" x="3333750" y="4456113"/>
          <p14:tracePt t="16823" x="3333750" y="4438650"/>
          <p14:tracePt t="16830" x="3333750" y="4429125"/>
          <p14:tracePt t="16835" x="3333750" y="4402138"/>
          <p14:tracePt t="16839" x="3343275" y="4402138"/>
          <p14:tracePt t="16843" x="3370263" y="4402138"/>
          <p14:tracePt t="16852" x="3387725" y="4402138"/>
          <p14:tracePt t="16853" x="3424238" y="4419600"/>
          <p14:tracePt t="16859" x="3452813" y="4429125"/>
          <p14:tracePt t="16863" x="3470275" y="4438650"/>
          <p14:tracePt t="16870" x="3489325" y="4465638"/>
          <p14:tracePt t="16873" x="3506788" y="4483100"/>
          <p14:tracePt t="16880" x="3516313" y="4502150"/>
          <p14:tracePt t="16885" x="3533775" y="4519613"/>
          <p14:tracePt t="16889" x="3562350" y="4538663"/>
          <p14:tracePt t="16896" x="3562350" y="4548188"/>
          <p14:tracePt t="16901" x="3579813" y="4565650"/>
          <p14:tracePt t="16903" x="3589338" y="4584700"/>
          <p14:tracePt t="16910" x="3598863" y="4592638"/>
          <p14:tracePt t="16913" x="3616325" y="4611688"/>
          <p14:tracePt t="16920" x="3625850" y="4611688"/>
          <p14:tracePt t="16925" x="3635375" y="4629150"/>
          <p14:tracePt t="16929" x="3643313" y="4638675"/>
          <p14:tracePt t="16937" x="3652838" y="4657725"/>
          <p14:tracePt t="16939" x="3662363" y="4665663"/>
          <p14:tracePt t="16945" x="3662363" y="4694238"/>
          <p14:tracePt t="16951" x="3671888" y="4702175"/>
          <p14:tracePt t="16971" x="3698875" y="4748213"/>
          <p14:tracePt t="16976" x="3708400" y="4757738"/>
          <p14:tracePt t="16979" x="3708400" y="4775200"/>
          <p14:tracePt t="16986" x="3716338" y="4775200"/>
          <p14:tracePt t="16989" x="3725863" y="4784725"/>
          <p14:tracePt t="16995" x="3725863" y="4794250"/>
          <p14:tracePt t="17001" x="3735388" y="4803775"/>
          <p14:tracePt t="17006" x="3744913" y="4811713"/>
          <p14:tracePt t="17011" x="3744913" y="4830763"/>
          <p14:tracePt t="17017" x="3762375" y="4840288"/>
          <p14:tracePt t="17021" x="3762375" y="4848225"/>
          <p14:tracePt t="17025" x="3781425" y="4857750"/>
          <p14:tracePt t="17029" x="3789363" y="4867275"/>
          <p14:tracePt t="17036" x="3808413" y="4867275"/>
          <p14:tracePt t="17042" x="3817938" y="4876800"/>
          <p14:tracePt t="17061" x="3825875" y="4876800"/>
          <p14:tracePt t="17076" x="3835400" y="4876800"/>
          <p14:tracePt t="17092" x="3844925" y="4876800"/>
          <p14:tracePt t="17102" x="3854450" y="4876800"/>
          <p14:tracePt t="17111" x="3862388" y="4876800"/>
          <p14:tracePt t="17119" x="3871913" y="4876800"/>
          <p14:tracePt t="17122" x="3881438" y="4876800"/>
          <p14:tracePt t="17126" x="3890963" y="4867275"/>
          <p14:tracePt t="17132" x="3898900" y="4857750"/>
          <p14:tracePt t="17136" x="3917950" y="4857750"/>
          <p14:tracePt t="17141" x="3927475" y="4848225"/>
          <p14:tracePt t="17148" x="3944938" y="4840288"/>
          <p14:tracePt t="17153" x="3954463" y="4830763"/>
          <p14:tracePt t="17157" x="3963988" y="4821238"/>
          <p14:tracePt t="17162" x="3963988" y="4811713"/>
          <p14:tracePt t="17170" x="3971925" y="4811713"/>
          <p14:tracePt t="17171" x="3981450" y="4803775"/>
          <p14:tracePt t="18215" x="3981450" y="4794250"/>
          <p14:tracePt t="18221" x="3963988" y="4784725"/>
          <p14:tracePt t="18225" x="3954463" y="4784725"/>
          <p14:tracePt t="18236" x="3935413" y="4775200"/>
          <p14:tracePt t="18242" x="3927475" y="4775200"/>
          <p14:tracePt t="18245" x="3908425" y="4767263"/>
          <p14:tracePt t="18252" x="3898900" y="4767263"/>
          <p14:tracePt t="18255" x="3890963" y="4757738"/>
          <p14:tracePt t="18261" x="3871913" y="4757738"/>
          <p14:tracePt t="18267" x="3854450" y="4748213"/>
          <p14:tracePt t="18275" x="3835400" y="4738688"/>
          <p14:tracePt t="18282" x="3825875" y="4738688"/>
          <p14:tracePt t="18286" x="3817938" y="4738688"/>
          <p14:tracePt t="18292" x="3808413" y="4738688"/>
          <p14:tracePt t="18298" x="3798888" y="4738688"/>
          <p14:tracePt t="18302" x="3789363" y="4730750"/>
          <p14:tracePt t="18371" x="3781425" y="4730750"/>
          <p14:tracePt t="18381" x="3771900" y="4721225"/>
          <p14:tracePt t="18387" x="3752850" y="4721225"/>
          <p14:tracePt t="18398" x="3744913" y="4711700"/>
          <p14:tracePt t="18403" x="3725863" y="4711700"/>
          <p14:tracePt t="18413" x="3708400" y="4711700"/>
          <p14:tracePt t="18428" x="3698875" y="4711700"/>
          <p14:tracePt t="18434" x="3689350" y="4711700"/>
          <p14:tracePt t="18437" x="3679825" y="4711700"/>
          <p14:tracePt t="18443" x="3671888" y="4702175"/>
          <p14:tracePt t="18447" x="3662363" y="4702175"/>
          <p14:tracePt t="18458" x="3652838" y="4702175"/>
          <p14:tracePt t="18478" x="3643313" y="4702175"/>
          <p14:tracePt t="18488" x="3635375" y="4702175"/>
          <p14:tracePt t="18504" x="3625850" y="4702175"/>
          <p14:tracePt t="18509" x="3616325" y="4702175"/>
          <p14:tracePt t="18514" x="3598863" y="4694238"/>
          <p14:tracePt t="18519" x="3589338" y="4694238"/>
          <p14:tracePt t="18523" x="3579813" y="4694238"/>
          <p14:tracePt t="18529" x="3570288" y="4694238"/>
          <p14:tracePt t="18534" x="3562350" y="4694238"/>
          <p14:tracePt t="18539" x="3543300" y="4694238"/>
          <p14:tracePt t="18544" x="3533775" y="4694238"/>
          <p14:tracePt t="18552" x="3516313" y="4694238"/>
          <p14:tracePt t="18560" x="3506788" y="4694238"/>
          <p14:tracePt t="18564" x="3489325" y="4694238"/>
          <p14:tracePt t="18569" x="3479800" y="4694238"/>
          <p14:tracePt t="18574" x="3470275" y="4694238"/>
          <p14:tracePt t="18580" x="3452813" y="4694238"/>
          <p14:tracePt t="18590" x="3433763" y="4694238"/>
          <p14:tracePt t="18601" x="3424238" y="4694238"/>
          <p14:tracePt t="18604" x="3416300" y="4694238"/>
          <p14:tracePt t="18613" x="3406775" y="4694238"/>
          <p14:tracePt t="18623" x="3397250" y="4694238"/>
          <p14:tracePt t="18630" x="3387725" y="4694238"/>
          <p14:tracePt t="18639" x="3379788" y="4694238"/>
          <p14:tracePt t="18651" x="3370263" y="4694238"/>
          <p14:tracePt t="18653" x="3360738" y="4694238"/>
          <p14:tracePt t="18659" x="3351213" y="4694238"/>
          <p14:tracePt t="18667" x="3343275" y="4694238"/>
          <p14:tracePt t="18669" x="3333750" y="4694238"/>
          <p14:tracePt t="18686" x="3324225" y="4694238"/>
          <p14:tracePt t="18689" x="3314700" y="4694238"/>
          <p14:tracePt t="18696" x="3306763" y="4694238"/>
          <p14:tracePt t="18701" x="3297238" y="4702175"/>
          <p14:tracePt t="18705" x="3287713" y="4702175"/>
          <p14:tracePt t="18718" x="3278188" y="4702175"/>
          <p14:tracePt t="18729" x="3260725" y="4711700"/>
          <p14:tracePt t="18739" x="3260725" y="4721225"/>
          <p14:tracePt t="18746" x="3251200" y="4721225"/>
          <p14:tracePt t="18752" x="3241675" y="4730750"/>
          <p14:tracePt t="18756" x="3232150" y="4738688"/>
          <p14:tracePt t="18767" x="3224213" y="4738688"/>
          <p14:tracePt t="18769" x="3214688" y="4748213"/>
          <p14:tracePt t="18786" x="3205163" y="4757738"/>
          <p14:tracePt t="18792" x="3195638" y="4757738"/>
          <p14:tracePt t="18795" x="3195638" y="4767263"/>
          <p14:tracePt t="18802" x="3187700" y="4767263"/>
          <p14:tracePt t="18817" x="3178175" y="4775200"/>
          <p14:tracePt t="18822" x="3168650" y="4784725"/>
          <p14:tracePt t="18825" x="3168650" y="4794250"/>
          <p14:tracePt t="18832" x="3159125" y="4794250"/>
          <p14:tracePt t="18836" x="3159125" y="4803775"/>
          <p14:tracePt t="18841" x="3159125" y="4811713"/>
          <p14:tracePt t="18846" x="3151188" y="4821238"/>
          <p14:tracePt t="18856" x="3151188" y="4830763"/>
          <p14:tracePt t="18861" x="3141663" y="4840288"/>
          <p14:tracePt t="18867" x="3132138" y="4857750"/>
          <p14:tracePt t="18875" x="3122613" y="4876800"/>
          <p14:tracePt t="18888" x="3122613" y="4884738"/>
          <p14:tracePt t="18892" x="3114675" y="4884738"/>
          <p14:tracePt t="18897" x="3114675" y="4894263"/>
          <p14:tracePt t="18919" x="3105150" y="4903788"/>
          <p14:tracePt t="18938" x="3105150" y="4913313"/>
          <p14:tracePt t="18941" x="3105150" y="4922838"/>
          <p14:tracePt t="18953" x="3105150" y="4930775"/>
          <p14:tracePt t="18958" x="3105150" y="4940300"/>
          <p14:tracePt t="18969" x="3105150" y="4949825"/>
          <p14:tracePt t="18971" x="3105150" y="4959350"/>
          <p14:tracePt t="18997" x="3105150" y="4967288"/>
          <p14:tracePt t="19013" x="3114675" y="4967288"/>
          <p14:tracePt t="19019" x="3114675" y="4976813"/>
          <p14:tracePt t="19028" x="3114675" y="4986338"/>
          <p14:tracePt t="19043" x="3114675" y="4995863"/>
          <p14:tracePt t="19054" x="3122613" y="5003800"/>
          <p14:tracePt t="19069" x="3122613" y="5013325"/>
          <p14:tracePt t="19073" x="3132138" y="5022850"/>
          <p14:tracePt t="19078" x="3141663" y="5040313"/>
          <p14:tracePt t="19088" x="3151188" y="5049838"/>
          <p14:tracePt t="19093" x="3151188" y="5059363"/>
          <p14:tracePt t="19101" x="3151188" y="5068888"/>
          <p14:tracePt t="19109" x="3159125" y="5076825"/>
          <p14:tracePt t="19114" x="3159125" y="5086350"/>
          <p14:tracePt t="19119" x="3168650" y="5095875"/>
          <p14:tracePt t="19124" x="3168650" y="5105400"/>
          <p14:tracePt t="19129" x="3178175" y="5113338"/>
          <p14:tracePt t="19140" x="3187700" y="5122863"/>
          <p14:tracePt t="19164" x="3195638" y="5122863"/>
          <p14:tracePt t="19173" x="3195638" y="5132388"/>
          <p14:tracePt t="19179" x="3205163" y="5132388"/>
          <p14:tracePt t="19190" x="3205163" y="5141913"/>
          <p14:tracePt t="19202" x="3224213" y="5141913"/>
          <p14:tracePt t="19209" x="3232150" y="5149850"/>
          <p14:tracePt t="19213" x="3241675" y="5159375"/>
          <p14:tracePt t="19220" x="3260725" y="5159375"/>
          <p14:tracePt t="19225" x="3270250" y="5168900"/>
          <p14:tracePt t="19229" x="3278188" y="5178425"/>
          <p14:tracePt t="19240" x="3297238" y="5178425"/>
          <p14:tracePt t="19246" x="3306763" y="5186363"/>
          <p14:tracePt t="19251" x="3314700" y="5186363"/>
          <p14:tracePt t="19256" x="3324225" y="5186363"/>
          <p14:tracePt t="19260" x="3343275" y="5195888"/>
          <p14:tracePt t="19267" x="3360738" y="5195888"/>
          <p14:tracePt t="19269" x="3370263" y="5195888"/>
          <p14:tracePt t="19280" x="3397250" y="5205413"/>
          <p14:tracePt t="19286" x="3406775" y="5205413"/>
          <p14:tracePt t="19290" x="3416300" y="5205413"/>
          <p14:tracePt t="19295" x="3433763" y="5205413"/>
          <p14:tracePt t="19302" x="3443288" y="5205413"/>
          <p14:tracePt t="19305" x="3460750" y="5205413"/>
          <p14:tracePt t="19318" x="3479800" y="5205413"/>
          <p14:tracePt t="19322" x="3497263" y="5205413"/>
          <p14:tracePt t="19326" x="3506788" y="5205413"/>
          <p14:tracePt t="19332" x="3525838" y="5205413"/>
          <p14:tracePt t="19336" x="3543300" y="5205413"/>
          <p14:tracePt t="19340" x="3570288" y="5214938"/>
          <p14:tracePt t="19346" x="3589338" y="5214938"/>
          <p14:tracePt t="19352" x="3606800" y="5214938"/>
          <p14:tracePt t="19356" x="3625850" y="5214938"/>
          <p14:tracePt t="19361" x="3643313" y="5214938"/>
          <p14:tracePt t="19368" x="3662363" y="5222875"/>
          <p14:tracePt t="19371" x="3689350" y="5222875"/>
          <p14:tracePt t="19376" x="3698875" y="5222875"/>
          <p14:tracePt t="19381" x="3716338" y="5222875"/>
          <p14:tracePt t="19386" x="3735388" y="5222875"/>
          <p14:tracePt t="19392" x="3744913" y="5222875"/>
          <p14:tracePt t="19395" x="3762375" y="5222875"/>
          <p14:tracePt t="19402" x="3781425" y="5222875"/>
          <p14:tracePt t="19405" x="3798888" y="5222875"/>
          <p14:tracePt t="19411" x="3808413" y="5222875"/>
          <p14:tracePt t="19417" x="3817938" y="5222875"/>
          <p14:tracePt t="19421" x="3825875" y="5222875"/>
          <p14:tracePt t="19425" x="3835400" y="5222875"/>
          <p14:tracePt t="19432" x="3844925" y="5214938"/>
          <p14:tracePt t="19447" x="3854450" y="5205413"/>
          <p14:tracePt t="19457" x="3871913" y="5205413"/>
          <p14:tracePt t="19471" x="3881438" y="5195888"/>
          <p14:tracePt t="19519" x="3881438" y="5186363"/>
          <p14:tracePt t="19733" x="3881438" y="5178425"/>
          <p14:tracePt t="19753" x="3881438" y="5168900"/>
          <p14:tracePt t="20081" x="3881438" y="5159375"/>
          <p14:tracePt t="20107" x="3881438" y="5149850"/>
          <p14:tracePt t="20147" x="3881438" y="5141913"/>
          <p14:tracePt t="20152" x="3890963" y="5141913"/>
          <p14:tracePt t="20168" x="3890963" y="5132388"/>
          <p14:tracePt t="20173" x="3898900" y="5132388"/>
          <p14:tracePt t="20185" x="3898900" y="5122863"/>
          <p14:tracePt t="20194" x="3898900" y="5113338"/>
          <p14:tracePt t="20203" x="3908425" y="5113338"/>
          <p14:tracePt t="20208" x="3917950" y="5113338"/>
          <p14:tracePt t="20213" x="3917950" y="5105400"/>
          <p14:tracePt t="20224" x="3927475" y="5105400"/>
          <p14:tracePt t="20228" x="3935413" y="5086350"/>
          <p14:tracePt t="20235" x="3944938" y="5086350"/>
          <p14:tracePt t="20243" x="3954463" y="5068888"/>
          <p14:tracePt t="20247" x="3971925" y="5059363"/>
          <p14:tracePt t="20253" x="3971925" y="5049838"/>
          <p14:tracePt t="20260" x="3981450" y="5040313"/>
          <p14:tracePt t="20264" x="3990975" y="5022850"/>
          <p14:tracePt t="20274" x="3990975" y="5013325"/>
          <p14:tracePt t="20279" x="3990975" y="4995863"/>
          <p14:tracePt t="20286" x="4000500" y="4986338"/>
          <p14:tracePt t="20289" x="4000500" y="4967288"/>
          <p14:tracePt t="20293" x="4008438" y="4949825"/>
          <p14:tracePt t="20301" x="4008438" y="4930775"/>
          <p14:tracePt t="20303" x="4008438" y="4913313"/>
          <p14:tracePt t="20310" x="4008438" y="4894263"/>
          <p14:tracePt t="20313" x="4008438" y="4867275"/>
          <p14:tracePt t="20319" x="4000500" y="4848225"/>
          <p14:tracePt t="20324" x="3981450" y="4830763"/>
          <p14:tracePt t="20329" x="3971925" y="4811713"/>
          <p14:tracePt t="20336" x="3954463" y="4803775"/>
          <p14:tracePt t="20339" x="3935413" y="4784725"/>
          <p14:tracePt t="20345" x="3917950" y="4775200"/>
          <p14:tracePt t="20350" x="3898900" y="4767263"/>
          <p14:tracePt t="20354" x="3862388" y="4757738"/>
          <p14:tracePt t="20360" x="3844925" y="4748213"/>
          <p14:tracePt t="20364" x="3817938" y="4730750"/>
          <p14:tracePt t="20369" x="3789363" y="4730750"/>
          <p14:tracePt t="20376" x="3762375" y="4730750"/>
          <p14:tracePt t="20380" x="3716338" y="4730750"/>
          <p14:tracePt t="20386" x="3689350" y="4730750"/>
          <p14:tracePt t="20389" x="3652838" y="4730750"/>
          <p14:tracePt t="20396" x="3598863" y="4730750"/>
          <p14:tracePt t="20401" x="3552825" y="4730750"/>
          <p14:tracePt t="20406" x="3506788" y="4748213"/>
          <p14:tracePt t="20410" x="3470275" y="4757738"/>
          <p14:tracePt t="20417" x="3406775" y="4784725"/>
          <p14:tracePt t="20419" x="3343275" y="4803775"/>
          <p14:tracePt t="20425" x="3297238" y="4821238"/>
          <p14:tracePt t="20430" x="3251200" y="4848225"/>
          <p14:tracePt t="20436" x="3187700" y="4876800"/>
          <p14:tracePt t="20439" x="3151188" y="4903788"/>
          <p14:tracePt t="20445" x="3105150" y="4913313"/>
          <p14:tracePt t="20451" x="3078163" y="4930775"/>
          <p14:tracePt t="20456" x="3049588" y="4940300"/>
          <p14:tracePt t="20461" x="3041650" y="4959350"/>
          <p14:tracePt t="20467" x="3041650" y="4967288"/>
          <p14:tracePt t="20469" x="3041650" y="4976813"/>
          <p14:tracePt t="20476" x="3041650" y="4986338"/>
          <p14:tracePt t="20479" x="3041650" y="5003800"/>
          <p14:tracePt t="20492" x="3041650" y="5013325"/>
          <p14:tracePt t="20495" x="3049588" y="5032375"/>
          <p14:tracePt t="20502" x="3078163" y="5040313"/>
          <p14:tracePt t="20506" x="3095625" y="5059363"/>
          <p14:tracePt t="20512" x="3122613" y="5068888"/>
          <p14:tracePt t="20517" x="3168650" y="5095875"/>
          <p14:tracePt t="20522" x="3195638" y="5105400"/>
          <p14:tracePt t="20525" x="3241675" y="5113338"/>
          <p14:tracePt t="20531" x="3278188" y="5113338"/>
          <p14:tracePt t="20536" x="3324225" y="5113338"/>
          <p14:tracePt t="20542" x="3360738" y="5113338"/>
          <p14:tracePt t="20545" x="3406775" y="5113338"/>
          <p14:tracePt t="20552" x="3460750" y="5113338"/>
          <p14:tracePt t="20556" x="3497263" y="5113338"/>
          <p14:tracePt t="20562" x="3543300" y="5113338"/>
          <p14:tracePt t="20567" x="3589338" y="5105400"/>
          <p14:tracePt t="20572" x="3625850" y="5105400"/>
          <p14:tracePt t="20577" x="3652838" y="5095875"/>
          <p14:tracePt t="20582" x="3698875" y="5068888"/>
          <p14:tracePt t="20586" x="3725863" y="5059363"/>
          <p14:tracePt t="20591" x="3762375" y="5040313"/>
          <p14:tracePt t="20596" x="3771900" y="5032375"/>
          <p14:tracePt t="20602" x="3789363" y="5022850"/>
          <p14:tracePt t="20607" x="3808413" y="5003800"/>
          <p14:tracePt t="20612" x="3817938" y="4995863"/>
          <p14:tracePt t="20619" x="3817938" y="4976813"/>
          <p14:tracePt t="20621" x="3835400" y="4949825"/>
          <p14:tracePt t="20628" x="3844925" y="4930775"/>
          <p14:tracePt t="20633" x="3844925" y="4913313"/>
          <p14:tracePt t="20637" x="3844925" y="4884738"/>
          <p14:tracePt t="20641" x="3844925" y="4857750"/>
          <p14:tracePt t="20647" x="3844925" y="4811713"/>
          <p14:tracePt t="20652" x="3817938" y="4784725"/>
          <p14:tracePt t="20657" x="3798888" y="4757738"/>
          <p14:tracePt t="20662" x="3771900" y="4730750"/>
          <p14:tracePt t="20669" x="3735388" y="4702175"/>
          <p14:tracePt t="20672" x="3708400" y="4675188"/>
          <p14:tracePt t="20677" x="3662363" y="4657725"/>
          <p14:tracePt t="20683" x="3616325" y="4629150"/>
          <p14:tracePt t="20688" x="3570288" y="4621213"/>
          <p14:tracePt t="20693" x="3533775" y="4611688"/>
          <p14:tracePt t="20698" x="3497263" y="4602163"/>
          <p14:tracePt t="20702" x="3460750" y="4602163"/>
          <p14:tracePt t="20708" x="3406775" y="4602163"/>
          <p14:tracePt t="20712" x="3379788" y="4602163"/>
          <p14:tracePt t="20719" x="3333750" y="4602163"/>
          <p14:tracePt t="20724" x="3306763" y="4602163"/>
          <p14:tracePt t="20727" x="3270250" y="4602163"/>
          <p14:tracePt t="20733" x="3241675" y="4621213"/>
          <p14:tracePt t="20737" x="3205163" y="4648200"/>
          <p14:tracePt t="20743" x="3168650" y="4665663"/>
          <p14:tracePt t="20747" x="3151188" y="4694238"/>
          <p14:tracePt t="20753" x="3132138" y="4738688"/>
          <p14:tracePt t="20757" x="3105150" y="4784725"/>
          <p14:tracePt t="20763" x="3095625" y="4830763"/>
          <p14:tracePt t="20769" x="3086100" y="4867275"/>
          <p14:tracePt t="20773" x="3086100" y="4903788"/>
          <p14:tracePt t="20777" x="3086100" y="4959350"/>
          <p14:tracePt t="20785" x="3086100" y="4986338"/>
          <p14:tracePt t="20787" x="3105150" y="5013325"/>
          <p14:tracePt t="20793" x="3132138" y="5059363"/>
          <p14:tracePt t="20798" x="3159125" y="5076825"/>
          <p14:tracePt t="20803" x="3187700" y="5105400"/>
          <p14:tracePt t="20810" x="3224213" y="5113338"/>
          <p14:tracePt t="20814" x="3260725" y="5122863"/>
          <p14:tracePt t="20819" x="3306763" y="5122863"/>
          <p14:tracePt t="20823" x="3343275" y="5122863"/>
          <p14:tracePt t="20830" x="3397250" y="5122863"/>
          <p14:tracePt t="20836" x="3443288" y="5122863"/>
          <p14:tracePt t="20839" x="3479800" y="5122863"/>
          <p14:tracePt t="20843" x="3543300" y="5095875"/>
          <p14:tracePt t="20849" x="3589338" y="5076825"/>
          <p14:tracePt t="20853" x="3635375" y="5049838"/>
          <p14:tracePt t="20860" x="3689350" y="5022850"/>
          <p14:tracePt t="20864" x="3744913" y="4986338"/>
          <p14:tracePt t="20869" x="3771900" y="4959350"/>
          <p14:tracePt t="20873" x="3798888" y="4940300"/>
          <p14:tracePt t="20879" x="3825875" y="4903788"/>
          <p14:tracePt t="20885" x="3844925" y="4876800"/>
          <p14:tracePt t="20889" x="3854450" y="4867275"/>
          <p14:tracePt t="20893" x="3862388" y="4840288"/>
          <p14:tracePt t="20900" x="3862388" y="4821238"/>
          <p14:tracePt t="20903" x="3862388" y="4803775"/>
          <p14:tracePt t="20909" x="3862388" y="4784725"/>
          <p14:tracePt t="20919" x="3862388" y="4775200"/>
          <p14:tracePt t="20925" x="3854450" y="4767263"/>
          <p14:tracePt t="20930" x="3844925" y="4748213"/>
          <p14:tracePt t="20935" x="3825875" y="4748213"/>
          <p14:tracePt t="20940" x="3808413" y="4738688"/>
          <p14:tracePt t="20945" x="3789363" y="4730750"/>
          <p14:tracePt t="20950" x="3762375" y="4730750"/>
          <p14:tracePt t="20956" x="3744913" y="4730750"/>
          <p14:tracePt t="20960" x="3725863" y="4730750"/>
          <p14:tracePt t="20968" x="3708400" y="4730750"/>
          <p14:tracePt t="20969" x="3689350" y="4730750"/>
          <p14:tracePt t="20975" x="3671888" y="4730750"/>
          <p14:tracePt t="20979" x="3652838" y="4730750"/>
          <p14:tracePt t="20986" x="3643313" y="4730750"/>
          <p14:tracePt t="20989" x="3616325" y="4730750"/>
          <p14:tracePt t="21001" x="3598863" y="4730750"/>
          <p14:tracePt t="21005" x="3579813" y="4738688"/>
          <p14:tracePt t="21009" x="3562350" y="4748213"/>
          <p14:tracePt t="21018" x="3552825" y="4757738"/>
          <p14:tracePt t="21020" x="3533775" y="4767263"/>
          <p14:tracePt t="21025" x="3525838" y="4775200"/>
          <p14:tracePt t="21035" x="3516313" y="4775200"/>
          <p14:tracePt t="21039" x="3506788" y="4775200"/>
          <p14:tracePt t="21053" x="3497263" y="4794250"/>
          <p14:tracePt t="21059" x="3497263" y="4803775"/>
          <p14:tracePt t="21068" x="3497263" y="4821238"/>
          <p14:tracePt t="21076" x="3497263" y="4840288"/>
          <p14:tracePt t="21083" x="3497263" y="4848225"/>
          <p14:tracePt t="21086" x="3497263" y="4857750"/>
          <p14:tracePt t="21091" x="3497263" y="4867275"/>
          <p14:tracePt t="21095" x="3497263" y="4884738"/>
          <p14:tracePt t="21106" x="3497263" y="4903788"/>
          <p14:tracePt t="21117" x="3506788" y="4913313"/>
          <p14:tracePt t="21122" x="3516313" y="4913313"/>
          <p14:tracePt t="21126" x="3525838" y="4922838"/>
          <p14:tracePt t="21136" x="3543300" y="4922838"/>
          <p14:tracePt t="21142" x="3552825" y="4930775"/>
          <p14:tracePt t="21146" x="3570288" y="4930775"/>
          <p14:tracePt t="21158" x="3589338" y="4930775"/>
          <p14:tracePt t="21162" x="3606800" y="4930775"/>
          <p14:tracePt t="21167" x="3616325" y="4930775"/>
          <p14:tracePt t="21171" x="3635375" y="4930775"/>
          <p14:tracePt t="21175" x="3643313" y="4930775"/>
          <p14:tracePt t="21183" x="3662363" y="4913313"/>
          <p14:tracePt t="21188" x="3679825" y="4913313"/>
          <p14:tracePt t="21192" x="3689350" y="4894263"/>
          <p14:tracePt t="21197" x="3708400" y="4876800"/>
          <p14:tracePt t="21202" x="3708400" y="4857750"/>
          <p14:tracePt t="21207" x="3725863" y="4830763"/>
          <p14:tracePt t="21212" x="3725863" y="4794250"/>
          <p14:tracePt t="21219" x="3735388" y="4775200"/>
          <p14:tracePt t="21221" x="3735388" y="4748213"/>
          <p14:tracePt t="21228" x="3735388" y="4730750"/>
          <p14:tracePt t="21233" x="3735388" y="4711700"/>
          <p14:tracePt t="21238" x="3725863" y="4694238"/>
          <p14:tracePt t="21241" x="3716338" y="4675188"/>
          <p14:tracePt t="21247" x="3698875" y="4657725"/>
          <p14:tracePt t="21252" x="3689350" y="4648200"/>
          <p14:tracePt t="21257" x="3662363" y="4638675"/>
          <p14:tracePt t="21261" x="3643313" y="4629150"/>
          <p14:tracePt t="21269" x="3625850" y="4621213"/>
          <p14:tracePt t="21273" x="3606800" y="4621213"/>
          <p14:tracePt t="21278" x="3589338" y="4621213"/>
          <p14:tracePt t="21282" x="3570288" y="4621213"/>
          <p14:tracePt t="21288" x="3562350" y="4621213"/>
          <p14:tracePt t="21291" x="3552825" y="4621213"/>
          <p14:tracePt t="21297" x="3543300" y="4621213"/>
          <p14:tracePt t="21304" x="3516313" y="4629150"/>
          <p14:tracePt t="21308" x="3506788" y="4648200"/>
          <p14:tracePt t="21314" x="3489325" y="4665663"/>
          <p14:tracePt t="21319" x="3470275" y="4694238"/>
          <p14:tracePt t="21324" x="3452813" y="4738688"/>
          <p14:tracePt t="21327" x="3424238" y="4784725"/>
          <p14:tracePt t="21336" x="3416300" y="4811713"/>
          <p14:tracePt t="21337" x="3406775" y="4857750"/>
          <p14:tracePt t="21344" x="3397250" y="4903788"/>
          <p14:tracePt t="21347" x="3397250" y="4959350"/>
          <p14:tracePt t="21354" x="3397250" y="4995863"/>
          <p14:tracePt t="21357" x="3397250" y="5032375"/>
          <p14:tracePt t="21363" x="3397250" y="5040313"/>
          <p14:tracePt t="21369" x="3397250" y="5059363"/>
          <p14:tracePt t="21373" x="3416300" y="5068888"/>
          <p14:tracePt t="21377" x="3424238" y="5086350"/>
          <p14:tracePt t="21385" x="3433763" y="5086350"/>
          <p14:tracePt t="21389" x="3452813" y="5086350"/>
          <p14:tracePt t="21393" x="3460750" y="5086350"/>
          <p14:tracePt t="21397" x="3470275" y="5086350"/>
          <p14:tracePt t="21403" x="3489325" y="5086350"/>
          <p14:tracePt t="21407" x="3506788" y="5086350"/>
          <p14:tracePt t="21414" x="3525838" y="5086350"/>
          <p14:tracePt t="21419" x="3552825" y="5076825"/>
          <p14:tracePt t="21423" x="3589338" y="5068888"/>
          <p14:tracePt t="21430" x="3606800" y="5049838"/>
          <p14:tracePt t="21435" x="3635375" y="5032375"/>
          <p14:tracePt t="21440" x="3671888" y="5013325"/>
          <p14:tracePt t="21443" x="3698875" y="4976813"/>
          <p14:tracePt t="21450" x="3725863" y="4959350"/>
          <p14:tracePt t="21453" x="3735388" y="4940300"/>
          <p14:tracePt t="21460" x="3762375" y="4922838"/>
          <p14:tracePt t="21463" x="3771900" y="4884738"/>
          <p14:tracePt t="21469" x="3789363" y="4867275"/>
          <p14:tracePt t="21473" x="3789363" y="4857750"/>
          <p14:tracePt t="21485" x="3789363" y="4848225"/>
          <p14:tracePt t="21490" x="3789363" y="4840288"/>
          <p14:tracePt t="21504" x="3789363" y="4830763"/>
          <p14:tracePt t="21510" x="3781425" y="4830763"/>
          <p14:tracePt t="21518" x="3771900" y="4821238"/>
          <p14:tracePt t="21520" x="3762375" y="4821238"/>
          <p14:tracePt t="21526" x="3752850" y="4821238"/>
          <p14:tracePt t="21530" x="3744913" y="4821238"/>
          <p14:tracePt t="21535" x="3735388" y="4821238"/>
          <p14:tracePt t="21540" x="3725863" y="4821238"/>
          <p14:tracePt t="21546" x="3708400" y="4821238"/>
          <p14:tracePt t="21549" x="3698875" y="4821238"/>
          <p14:tracePt t="21555" x="3689350" y="4821238"/>
          <p14:tracePt t="21560" x="3679825" y="4821238"/>
          <p14:tracePt t="21567" x="3671888" y="4821238"/>
          <p14:tracePt t="21570" x="3652838" y="4821238"/>
          <p14:tracePt t="21575" x="3643313" y="4821238"/>
          <p14:tracePt t="21580" x="3625850" y="4821238"/>
          <p14:tracePt t="21586" x="3616325" y="4830763"/>
          <p14:tracePt t="21590" x="3598863" y="4840288"/>
          <p14:tracePt t="21601" x="3589338" y="4848225"/>
          <p14:tracePt t="21606" x="3579813" y="4848225"/>
          <p14:tracePt t="21618" x="3552825" y="4857750"/>
          <p14:tracePt t="21626" x="3543300" y="4876800"/>
          <p14:tracePt t="21630" x="3533775" y="4876800"/>
          <p14:tracePt t="21639" x="3525838" y="4876800"/>
          <p14:tracePt t="21646" x="3516313" y="4876800"/>
          <p14:tracePt t="21652" x="3516313" y="4884738"/>
          <p14:tracePt t="21656" x="3506788" y="4894263"/>
          <p14:tracePt t="21668" x="3497263" y="4894263"/>
          <p14:tracePt t="21683" x="3497263" y="4903788"/>
          <p14:tracePt t="21685" x="3489325" y="4903788"/>
          <p14:tracePt t="21691" x="3479800" y="4913313"/>
          <p14:tracePt t="21695" x="3479800" y="4922838"/>
          <p14:tracePt t="21702" x="3470275" y="4922838"/>
          <p14:tracePt t="21711" x="3460750" y="4930775"/>
          <p14:tracePt t="21718" x="3452813" y="4930775"/>
          <p14:tracePt t="21732" x="3452813" y="4949825"/>
          <p14:tracePt t="21735" x="3452813" y="4959350"/>
          <p14:tracePt t="21742" x="3443288" y="4959350"/>
          <p14:tracePt t="21745" x="3443288" y="4967288"/>
          <p14:tracePt t="21787" x="3443288" y="4976813"/>
          <p14:tracePt t="21798" x="3452813" y="4976813"/>
          <p14:tracePt t="21802" x="3460750" y="4976813"/>
          <p14:tracePt t="21812" x="3470275" y="4976813"/>
          <p14:tracePt t="21928" x="3470275" y="4986338"/>
          <p14:tracePt t="23698" x="3470275" y="4976813"/>
          <p14:tracePt t="23703" x="3497263" y="4967288"/>
          <p14:tracePt t="23707" x="3506788" y="4949825"/>
          <p14:tracePt t="23713" x="3516313" y="4930775"/>
          <p14:tracePt t="23720" x="3533775" y="4922838"/>
          <p14:tracePt t="23729" x="3543300" y="4913313"/>
          <p14:tracePt t="23739" x="3552825" y="4903788"/>
          <p14:tracePt t="23754" x="3562350" y="4894263"/>
          <p14:tracePt t="23769" x="3570288" y="4894263"/>
          <p14:tracePt t="23773" x="3579813" y="4894263"/>
          <p14:tracePt t="23790" x="3589338" y="4884738"/>
          <p14:tracePt t="23794" x="3598863" y="4884738"/>
          <p14:tracePt t="23802" x="3598863" y="4876800"/>
          <p14:tracePt t="23804" x="3606800" y="4876800"/>
          <p14:tracePt t="23810" x="3625850" y="4867275"/>
          <p14:tracePt t="23817" x="3635375" y="4867275"/>
          <p14:tracePt t="23819" x="3662363" y="4857750"/>
          <p14:tracePt t="23823" x="3689350" y="4848225"/>
          <p14:tracePt t="23830" x="3708400" y="4848225"/>
          <p14:tracePt t="23835" x="3735388" y="4848225"/>
          <p14:tracePt t="23840" x="3762375" y="4848225"/>
          <p14:tracePt t="23846" x="3798888" y="4848225"/>
          <p14:tracePt t="23851" x="3825875" y="4848225"/>
          <p14:tracePt t="23856" x="3854450" y="4848225"/>
          <p14:tracePt t="23860" x="3881438" y="4848225"/>
          <p14:tracePt t="23867" x="3908425" y="4848225"/>
          <p14:tracePt t="23870" x="3927475" y="4848225"/>
          <p14:tracePt t="23876" x="3944938" y="4848225"/>
          <p14:tracePt t="23880" x="3954463" y="4848225"/>
          <p14:tracePt t="23885" x="3971925" y="4848225"/>
          <p14:tracePt t="23896" x="3981450" y="4848225"/>
          <p14:tracePt t="23959" x="3990975" y="4857750"/>
          <p14:tracePt t="23966" x="3990975" y="4867275"/>
          <p14:tracePt t="23975" x="4000500" y="4867275"/>
          <p14:tracePt t="23982" x="4000500" y="4876800"/>
          <p14:tracePt t="23985" x="4000500" y="4884738"/>
          <p14:tracePt t="23996" x="4000500" y="4894263"/>
          <p14:tracePt t="24207" x="4000500" y="4903788"/>
          <p14:tracePt t="24426" x="4000500" y="4913313"/>
          <p14:tracePt t="24429" x="4000500" y="4922838"/>
          <p14:tracePt t="24435" x="4008438" y="4922838"/>
          <p14:tracePt t="24446" x="4017963" y="4930775"/>
          <p14:tracePt t="24451" x="4017963" y="4940300"/>
          <p14:tracePt t="24455" x="4027488" y="4959350"/>
          <p14:tracePt t="24459" x="4037013" y="4967288"/>
          <p14:tracePt t="24466" x="4037013" y="4986338"/>
          <p14:tracePt t="24469" x="4044950" y="4986338"/>
          <p14:tracePt t="24475" x="4044950" y="5003800"/>
          <p14:tracePt t="24480" x="4054475" y="5022850"/>
          <p14:tracePt t="24486" x="4064000" y="5040313"/>
          <p14:tracePt t="24490" x="4083050" y="5076825"/>
          <p14:tracePt t="24495" x="4100513" y="5105400"/>
          <p14:tracePt t="24501" x="4137025" y="5149850"/>
          <p14:tracePt t="24506" x="4146550" y="5195888"/>
          <p14:tracePt t="24510" x="4173538" y="5241925"/>
          <p14:tracePt t="24516" x="4173538" y="5295900"/>
          <p14:tracePt t="24522" x="4173538" y="5314950"/>
          <p14:tracePt t="24718" x="4173538" y="5324475"/>
          <p14:tracePt t="24732" x="4173538" y="5332413"/>
          <p14:tracePt t="24737" x="4183063" y="5351463"/>
          <p14:tracePt t="24744" x="4183063" y="5360988"/>
          <p14:tracePt t="24749" x="4192588" y="5368925"/>
          <p14:tracePt t="24754" x="4192588" y="5387975"/>
          <p14:tracePt t="24757" x="4192588" y="5405438"/>
          <p14:tracePt t="24761" x="4192588" y="5414963"/>
          <p14:tracePt t="24768" x="4183063" y="5434013"/>
          <p14:tracePt t="24773" x="4156075" y="5441950"/>
          <p14:tracePt t="24778" x="4127500" y="5461000"/>
          <p14:tracePt t="24784" x="4110038" y="5461000"/>
          <p14:tracePt t="24787" x="4073525" y="5478463"/>
          <p14:tracePt t="24793" x="4037013" y="5478463"/>
          <p14:tracePt t="24798" x="3990975" y="5487988"/>
          <p14:tracePt t="24803" x="3971925" y="5497513"/>
          <p14:tracePt t="24807" x="3944938" y="5497513"/>
          <p14:tracePt t="24813" x="3917950" y="5497513"/>
          <p14:tracePt t="24818" x="3890963" y="5497513"/>
          <p14:tracePt t="24823" x="3871913" y="5497513"/>
          <p14:tracePt t="24828" x="3862388" y="5497513"/>
          <p14:tracePt t="24835" x="3854450" y="5497513"/>
          <p14:tracePt t="24869" x="3854450" y="5507038"/>
          <p14:tracePt t="24880" x="3862388" y="5507038"/>
          <p14:tracePt t="24885" x="3844925" y="5514975"/>
          <p14:tracePt t="24901" x="3835400" y="5524500"/>
          <p14:tracePt t="24903" x="3835400" y="5534025"/>
          <p14:tracePt t="24910" x="3825875" y="5534025"/>
          <p14:tracePt t="24920" x="3808413" y="5534025"/>
          <p14:tracePt t="24923" x="3798888" y="5543550"/>
          <p14:tracePt t="24930" x="3789363" y="5543550"/>
          <p14:tracePt t="24935" x="3781425" y="5543550"/>
          <p14:tracePt t="24940" x="3771900" y="5543550"/>
          <p14:tracePt t="24952" x="3735388" y="5543550"/>
          <p14:tracePt t="24960" x="3716338" y="5543550"/>
          <p14:tracePt t="24964" x="3708400" y="5543550"/>
          <p14:tracePt t="24970" x="3698875" y="5543550"/>
          <p14:tracePt t="24973" x="3689350" y="5543550"/>
          <p14:tracePt t="24986" x="3679825" y="5534025"/>
          <p14:tracePt t="24990" x="3671888" y="5534025"/>
          <p14:tracePt t="25060" x="3662363" y="5534025"/>
          <p14:tracePt t="25112" x="3652838" y="5534025"/>
          <p14:tracePt t="25117" x="3643313" y="5534025"/>
          <p14:tracePt t="25125" x="3635375" y="5534025"/>
          <p14:tracePt t="25152" x="3625850" y="5534025"/>
          <p14:tracePt t="25181" x="3616325" y="5534025"/>
          <p14:tracePt t="25201" x="3606800" y="5534025"/>
          <p14:tracePt t="25212" x="3606800" y="5543550"/>
          <p14:tracePt t="25218" x="3598863" y="5551488"/>
          <p14:tracePt t="25221" x="3589338" y="5551488"/>
          <p14:tracePt t="25252" x="3579813" y="5561013"/>
          <p14:tracePt t="25257" x="3579813" y="5570538"/>
          <p14:tracePt t="25287" x="3579813" y="5580063"/>
          <p14:tracePt t="25292" x="3570288" y="5588000"/>
          <p14:tracePt t="25327" x="3570288" y="5597525"/>
          <p14:tracePt t="25343" x="3570288" y="5607050"/>
          <p14:tracePt t="25357" x="3562350" y="5616575"/>
          <p14:tracePt t="25364" x="3562350" y="5624513"/>
          <p14:tracePt t="25373" x="3552825" y="5634038"/>
          <p14:tracePt t="25378" x="3543300" y="5653088"/>
          <p14:tracePt t="25385" x="3533775" y="5653088"/>
          <p14:tracePt t="25388" x="3525838" y="5661025"/>
          <p14:tracePt t="25394" x="3516313" y="5670550"/>
          <p14:tracePt t="25399" x="3506788" y="5670550"/>
          <p14:tracePt t="25407" x="3497263" y="5680075"/>
          <p14:tracePt t="25413" x="3489325" y="5689600"/>
          <p14:tracePt t="25420" x="3479800" y="5689600"/>
          <p14:tracePt t="25423" x="3470275" y="5689600"/>
          <p14:tracePt t="25428" x="3460750" y="5689600"/>
          <p14:tracePt t="25448" x="3452813" y="5689600"/>
          <p14:tracePt t="25464" x="3443288" y="5689600"/>
          <p14:tracePt t="25470" x="3433763" y="5689600"/>
          <p14:tracePt t="25479" x="3424238" y="5689600"/>
          <p14:tracePt t="25501" x="3416300" y="5689600"/>
          <p14:tracePt t="25513" x="3406775" y="5689600"/>
          <p14:tracePt t="25523" x="3397250" y="5689600"/>
          <p14:tracePt t="25535" x="3387725" y="5689600"/>
          <p14:tracePt t="25539" x="3379788" y="5697538"/>
          <p14:tracePt t="25543" x="3370263" y="5707063"/>
          <p14:tracePt t="25551" x="3351213" y="5716588"/>
          <p14:tracePt t="25553" x="3343275" y="5716588"/>
          <p14:tracePt t="25559" x="3333750" y="5726113"/>
          <p14:tracePt t="25568" x="3324225" y="5726113"/>
          <p14:tracePt t="25569" x="3306763" y="5734050"/>
          <p14:tracePt t="25573" x="3287713" y="5743575"/>
          <p14:tracePt t="25579" x="3278188" y="5743575"/>
          <p14:tracePt t="25586" x="3260725" y="5743575"/>
          <p14:tracePt t="25589" x="3251200" y="5753100"/>
          <p14:tracePt t="25596" x="3232150" y="5762625"/>
          <p14:tracePt t="25601" x="3224213" y="5770563"/>
          <p14:tracePt t="25609" x="3205163" y="5789613"/>
          <p14:tracePt t="25618" x="3187700" y="5789613"/>
          <p14:tracePt t="25619" x="3187700" y="5799138"/>
          <p14:tracePt t="25625" x="3178175" y="5807075"/>
          <p14:tracePt t="25630" x="3168650" y="5807075"/>
          <p14:tracePt t="25635" x="3159125" y="5816600"/>
          <p14:tracePt t="25645" x="3159125" y="5826125"/>
          <p14:tracePt t="25651" x="3151188" y="5835650"/>
          <p14:tracePt t="25656" x="3151188" y="5843588"/>
          <p14:tracePt t="25666" x="3151188" y="5853113"/>
          <p14:tracePt t="25669" x="3151188" y="5862638"/>
          <p14:tracePt t="25676" x="3151188" y="5872163"/>
          <p14:tracePt t="25683" x="3151188" y="5881688"/>
          <p14:tracePt t="25686" x="3141663" y="5881688"/>
          <p14:tracePt t="25689" x="3141663" y="5899150"/>
          <p14:tracePt t="25695" x="3141663" y="5908675"/>
          <p14:tracePt t="25701" x="3141663" y="5926138"/>
          <p14:tracePt t="25711" x="3141663" y="5945188"/>
          <p14:tracePt t="25716" x="3141663" y="5962650"/>
          <p14:tracePt t="25722" x="3151188" y="5981700"/>
          <p14:tracePt t="25726" x="3159125" y="5991225"/>
          <p14:tracePt t="25733" x="3159125" y="6018213"/>
          <p14:tracePt t="25736" x="3168650" y="6018213"/>
          <p14:tracePt t="25742" x="3168650" y="6027738"/>
          <p14:tracePt t="25746" x="3178175" y="6035675"/>
          <p14:tracePt t="25751" x="3187700" y="6054725"/>
          <p14:tracePt t="25755" x="3195638" y="6054725"/>
          <p14:tracePt t="25761" x="3214688" y="6072188"/>
          <p14:tracePt t="25768" x="3224213" y="6072188"/>
          <p14:tracePt t="25771" x="3232150" y="6081713"/>
          <p14:tracePt t="25775" x="3251200" y="6091238"/>
          <p14:tracePt t="25783" x="3270250" y="6100763"/>
          <p14:tracePt t="25785" x="3278188" y="6108700"/>
          <p14:tracePt t="25791" x="3287713" y="6108700"/>
          <p14:tracePt t="25799" x="3306763" y="6118225"/>
          <p14:tracePt t="25802" x="3314700" y="6118225"/>
          <p14:tracePt t="25807" x="3333750" y="6118225"/>
          <p14:tracePt t="25812" x="3360738" y="6118225"/>
          <p14:tracePt t="25818" x="3379788" y="6118225"/>
          <p14:tracePt t="25822" x="3397250" y="6118225"/>
          <p14:tracePt t="25828" x="3416300" y="6118225"/>
          <p14:tracePt t="25833" x="3433763" y="6118225"/>
          <p14:tracePt t="25837" x="3452813" y="6118225"/>
          <p14:tracePt t="25841" x="3470275" y="6118225"/>
          <p14:tracePt t="25850" x="3489325" y="6108700"/>
          <p14:tracePt t="25851" x="3516313" y="6108700"/>
          <p14:tracePt t="25857" x="3533775" y="6091238"/>
          <p14:tracePt t="25861" x="3552825" y="6064250"/>
          <p14:tracePt t="25868" x="3579813" y="6045200"/>
          <p14:tracePt t="25871" x="3606800" y="6027738"/>
          <p14:tracePt t="25878" x="3625850" y="6008688"/>
          <p14:tracePt t="25883" x="3643313" y="5991225"/>
          <p14:tracePt t="25888" x="3662363" y="5972175"/>
          <p14:tracePt t="25894" x="3689350" y="5935663"/>
          <p14:tracePt t="25899" x="3708400" y="5918200"/>
          <p14:tracePt t="25904" x="3725863" y="5899150"/>
          <p14:tracePt t="25909" x="3725863" y="5881688"/>
          <p14:tracePt t="25914" x="3744913" y="5862638"/>
          <p14:tracePt t="25920" x="3752850" y="5853113"/>
          <p14:tracePt t="25924" x="3762375" y="5835650"/>
          <p14:tracePt t="25928" x="3771900" y="5826125"/>
          <p14:tracePt t="25951" x="3789363" y="5789613"/>
          <p14:tracePt t="25954" x="3798888" y="5770563"/>
          <p14:tracePt t="25959" x="3808413" y="5770563"/>
          <p14:tracePt t="25964" x="3808413" y="5762625"/>
          <p14:tracePt t="25969" x="3808413" y="5753100"/>
          <p14:tracePt t="25974" x="3817938" y="5743575"/>
          <p14:tracePt t="25984" x="3825875" y="5726113"/>
          <p14:tracePt t="25990" x="3825875" y="5716588"/>
          <p14:tracePt t="25994" x="3825875" y="5697538"/>
          <p14:tracePt t="26001" x="3825875" y="5689600"/>
          <p14:tracePt t="26006" x="3835400" y="5670550"/>
          <p14:tracePt t="26010" x="3835400" y="5653088"/>
          <p14:tracePt t="26014" x="3835400" y="5643563"/>
          <p14:tracePt t="26019" x="3835400" y="5624513"/>
          <p14:tracePt t="26025" x="3835400" y="5607050"/>
          <p14:tracePt t="26030" x="3825875" y="5588000"/>
          <p14:tracePt t="26035" x="3817938" y="5561013"/>
          <p14:tracePt t="26041" x="3808413" y="5543550"/>
          <p14:tracePt t="26045" x="3781425" y="5514975"/>
          <p14:tracePt t="26051" x="3771900" y="5497513"/>
          <p14:tracePt t="26055" x="3762375" y="5487988"/>
          <p14:tracePt t="26059" x="3752850" y="5470525"/>
          <p14:tracePt t="26068" x="3725863" y="5461000"/>
          <p14:tracePt t="26069" x="3716338" y="5441950"/>
          <p14:tracePt t="26075" x="3708400" y="5441950"/>
          <p14:tracePt t="26079" x="3679825" y="5424488"/>
          <p14:tracePt t="26089" x="3671888" y="5424488"/>
          <p14:tracePt t="26101" x="3652838" y="5424488"/>
          <p14:tracePt t="26110" x="3635375" y="5424488"/>
          <p14:tracePt t="26117" x="3625850" y="5424488"/>
          <p14:tracePt t="26125" x="3606800" y="5424488"/>
          <p14:tracePt t="26133" x="3598863" y="5424488"/>
          <p14:tracePt t="26142" x="3589338" y="5424488"/>
          <p14:tracePt t="26146" x="3579813" y="5434013"/>
          <p14:tracePt t="26151" x="3570288" y="5434013"/>
          <p14:tracePt t="26155" x="3552825" y="5441950"/>
          <p14:tracePt t="26161" x="3543300" y="5441950"/>
          <p14:tracePt t="26167" x="3533775" y="5461000"/>
          <p14:tracePt t="26171" x="3516313" y="5461000"/>
          <p14:tracePt t="26175" x="3497263" y="5470525"/>
          <p14:tracePt t="26183" x="3479800" y="5478463"/>
          <p14:tracePt t="26185" x="3460750" y="5478463"/>
          <p14:tracePt t="26192" x="3443288" y="5487988"/>
          <p14:tracePt t="26195" x="3424238" y="5497513"/>
          <p14:tracePt t="26201" x="3406775" y="5507038"/>
          <p14:tracePt t="26205" x="3387725" y="5507038"/>
          <p14:tracePt t="26212" x="3370263" y="5514975"/>
          <p14:tracePt t="26217" x="3351213" y="5524500"/>
          <p14:tracePt t="26222" x="3343275" y="5534025"/>
          <p14:tracePt t="26225" x="3324225" y="5534025"/>
          <p14:tracePt t="26233" x="3324225" y="5543550"/>
          <p14:tracePt t="26235" x="3314700" y="5543550"/>
          <p14:tracePt t="26249" x="3306763" y="5543550"/>
          <p14:tracePt t="26251" x="3297238" y="5551488"/>
          <p14:tracePt t="26257" x="3287713" y="5561013"/>
          <p14:tracePt t="26267" x="3278188" y="5561013"/>
          <p14:tracePt t="26272" x="3278188" y="5570538"/>
          <p14:tracePt t="26282" x="3278188" y="5580063"/>
          <p14:tracePt t="26288" x="3278188" y="5588000"/>
          <p14:tracePt t="26291" x="3270250" y="5597525"/>
          <p14:tracePt t="26301" x="3260725" y="5607050"/>
          <p14:tracePt t="26307" x="3251200" y="5634038"/>
          <p14:tracePt t="26312" x="3241675" y="5653088"/>
          <p14:tracePt t="26318" x="3241675" y="5661025"/>
          <p14:tracePt t="26322" x="3232150" y="5689600"/>
          <p14:tracePt t="26328" x="3224213" y="5716588"/>
          <p14:tracePt t="26333" x="3214688" y="5734050"/>
          <p14:tracePt t="26338" x="3205163" y="5753100"/>
          <p14:tracePt t="26342" x="3205163" y="5780088"/>
          <p14:tracePt t="26349" x="3187700" y="5799138"/>
          <p14:tracePt t="26354" x="3187700" y="5826125"/>
          <p14:tracePt t="26357" x="3178175" y="5843588"/>
          <p14:tracePt t="26361" x="3178175" y="5862638"/>
          <p14:tracePt t="26368" x="3178175" y="5881688"/>
          <p14:tracePt t="26371" x="3178175" y="5889625"/>
          <p14:tracePt t="26378" x="3178175" y="5908675"/>
          <p14:tracePt t="26384" x="3178175" y="5926138"/>
          <p14:tracePt t="26388" x="3178175" y="5935663"/>
          <p14:tracePt t="26394" x="3178175" y="5945188"/>
          <p14:tracePt t="26399" x="3178175" y="5954713"/>
          <p14:tracePt t="26403" x="3178175" y="5962650"/>
          <p14:tracePt t="26408" x="3187700" y="5972175"/>
          <p14:tracePt t="26413" x="3187700" y="5991225"/>
          <p14:tracePt t="26418" x="3195638" y="6008688"/>
          <p14:tracePt t="26424" x="3195638" y="6027738"/>
          <p14:tracePt t="26427" x="3205163" y="6035675"/>
          <p14:tracePt t="26434" x="3214688" y="6045200"/>
          <p14:tracePt t="26437" x="3224213" y="6054725"/>
          <p14:tracePt t="26449" x="3232150" y="6072188"/>
          <p14:tracePt t="26454" x="3241675" y="6072188"/>
          <p14:tracePt t="26457" x="3241675" y="6081713"/>
          <p14:tracePt t="26464" x="3241675" y="6091238"/>
          <p14:tracePt t="26470" x="3260725" y="6100763"/>
          <p14:tracePt t="26474" x="3260725" y="6108700"/>
          <p14:tracePt t="26478" x="3260725" y="6118225"/>
          <p14:tracePt t="26485" x="3270250" y="6127750"/>
          <p14:tracePt t="26493" x="3278188" y="6127750"/>
          <p14:tracePt t="26501" x="3287713" y="6127750"/>
          <p14:tracePt t="26509" x="3297238" y="6137275"/>
          <p14:tracePt t="26514" x="3306763" y="6137275"/>
          <p14:tracePt t="26523" x="3314700" y="6145213"/>
          <p14:tracePt t="26534" x="3324225" y="6154738"/>
          <p14:tracePt t="26540" x="3333750" y="6154738"/>
          <p14:tracePt t="26543" x="3351213" y="6154738"/>
          <p14:tracePt t="26551" x="3360738" y="6164263"/>
          <p14:tracePt t="26553" x="3379788" y="6173788"/>
          <p14:tracePt t="26560" x="3397250" y="6181725"/>
          <p14:tracePt t="26564" x="3416300" y="6181725"/>
          <p14:tracePt t="26570" x="3433763" y="6181725"/>
          <p14:tracePt t="26576" x="3460750" y="6181725"/>
          <p14:tracePt t="26579" x="3479800" y="6181725"/>
          <p14:tracePt t="26584" x="3506788" y="6181725"/>
          <p14:tracePt t="26589" x="3525838" y="6191250"/>
          <p14:tracePt t="26594" x="3552825" y="6191250"/>
          <p14:tracePt t="26601" x="3570288" y="6191250"/>
          <p14:tracePt t="26606" x="3616325" y="6191250"/>
          <p14:tracePt t="26610" x="3643313" y="6191250"/>
          <p14:tracePt t="26614" x="3662363" y="6191250"/>
          <p14:tracePt t="26620" x="3689350" y="6191250"/>
          <p14:tracePt t="26625" x="3716338" y="6191250"/>
          <p14:tracePt t="26630" x="3744913" y="6191250"/>
          <p14:tracePt t="26635" x="3762375" y="6191250"/>
          <p14:tracePt t="26640" x="3789363" y="6191250"/>
          <p14:tracePt t="26646" x="3825875" y="6191250"/>
          <p14:tracePt t="26650" x="3835400" y="6181725"/>
          <p14:tracePt t="26655" x="3862388" y="6181725"/>
          <p14:tracePt t="26660" x="3871913" y="6181725"/>
          <p14:tracePt t="26667" x="3881438" y="6181725"/>
          <p14:tracePt t="26670" x="3908425" y="6173788"/>
          <p14:tracePt t="26676" x="3917950" y="6173788"/>
          <p14:tracePt t="26680" x="3944938" y="6164263"/>
          <p14:tracePt t="26686" x="3954463" y="6164263"/>
          <p14:tracePt t="26692" x="3963988" y="6154738"/>
          <p14:tracePt t="26696" x="3981450" y="6145213"/>
          <p14:tracePt t="26701" x="4008438" y="6145213"/>
          <p14:tracePt t="26705" x="4017963" y="6137275"/>
          <p14:tracePt t="26709" x="4037013" y="6127750"/>
          <p14:tracePt t="26718" x="4054475" y="6118225"/>
          <p14:tracePt t="26721" x="4073525" y="6118225"/>
          <p14:tracePt t="26726" x="4090988" y="6108700"/>
          <p14:tracePt t="26730" x="4110038" y="6108700"/>
          <p14:tracePt t="26736" x="4119563" y="6100763"/>
          <p14:tracePt t="26742" x="4137025" y="6100763"/>
          <p14:tracePt t="26746" x="4156075" y="6100763"/>
          <p14:tracePt t="26751" x="4173538" y="6091238"/>
          <p14:tracePt t="26755" x="4192588" y="6081713"/>
          <p14:tracePt t="26761" x="4210050" y="6081713"/>
          <p14:tracePt t="26767" x="4229100" y="6081713"/>
          <p14:tracePt t="26771" x="4246563" y="6072188"/>
          <p14:tracePt t="26775" x="4265613" y="6072188"/>
          <p14:tracePt t="26782" x="4273550" y="6072188"/>
          <p14:tracePt t="26785" x="4310063" y="6064250"/>
          <p14:tracePt t="26792" x="4338638" y="6064250"/>
          <p14:tracePt t="26796" x="4365625" y="6072188"/>
          <p14:tracePt t="26801" x="4411663" y="6100763"/>
          <p14:tracePt t="26807" x="4429125" y="6118225"/>
          <p14:tracePt t="26811" x="4456113" y="6164263"/>
          <p14:tracePt t="26818" x="4456113" y="6191250"/>
          <p14:tracePt t="26821" x="4456113" y="6218238"/>
          <p14:tracePt t="26825" x="4465638" y="6237288"/>
          <p14:tracePt t="27130" x="4475163" y="6237288"/>
          <p14:tracePt t="27133" x="4484688" y="6227763"/>
          <p14:tracePt t="27139" x="4511675" y="6210300"/>
          <p14:tracePt t="27146" x="4529138" y="6191250"/>
          <p14:tracePt t="27150" x="4557713" y="6154738"/>
          <p14:tracePt t="27154" x="4594225" y="6137275"/>
          <p14:tracePt t="27159" x="4621213" y="6127750"/>
          <p14:tracePt t="27163" x="4648200" y="6108700"/>
          <p14:tracePt t="27169" x="4694238" y="6081713"/>
          <p14:tracePt t="27176" x="4740275" y="6072188"/>
          <p14:tracePt t="27179" x="4784725" y="6054725"/>
          <p14:tracePt t="27184" x="4813300" y="6045200"/>
          <p14:tracePt t="27190" x="4840288" y="6018213"/>
          <p14:tracePt t="27196" x="4867275" y="6008688"/>
          <p14:tracePt t="27201" x="4913313" y="6008688"/>
          <p14:tracePt t="27205" x="4959350" y="5991225"/>
          <p14:tracePt t="27210" x="4995863" y="5991225"/>
          <p14:tracePt t="27217" x="5041900" y="5981700"/>
          <p14:tracePt t="27220" x="5095875" y="5972175"/>
          <p14:tracePt t="27226" x="5141913" y="5945188"/>
          <p14:tracePt t="27229" x="5187950" y="5935663"/>
          <p14:tracePt t="27235" x="5232400" y="5908675"/>
          <p14:tracePt t="27240" x="5297488" y="5889625"/>
          <p14:tracePt t="27245" x="5351463" y="5872163"/>
          <p14:tracePt t="27251" x="5434013" y="5862638"/>
          <p14:tracePt t="27255" x="5487988" y="5835650"/>
          <p14:tracePt t="27260" x="5553075" y="5835650"/>
          <p14:tracePt t="27268" x="5607050" y="5816600"/>
          <p14:tracePt t="27269" x="5670550" y="5799138"/>
          <p14:tracePt t="27275" x="5735638" y="5780088"/>
          <p14:tracePt t="27279" x="5772150" y="5762625"/>
          <p14:tracePt t="27286" x="5818188" y="5743575"/>
          <p14:tracePt t="27292" x="5881688" y="5707063"/>
          <p14:tracePt t="27295" x="5927725" y="5697538"/>
          <p14:tracePt t="27301" x="5972175" y="5670550"/>
          <p14:tracePt t="27305" x="6018213" y="5653088"/>
          <p14:tracePt t="27311" x="6064250" y="5624513"/>
          <p14:tracePt t="27317" x="6110288" y="5607050"/>
          <p14:tracePt t="27321" x="6137275" y="5570538"/>
          <p14:tracePt t="27325" x="6183313" y="5551488"/>
          <p14:tracePt t="27331" x="6227763" y="5524500"/>
          <p14:tracePt t="27336" x="6273800" y="5507038"/>
          <p14:tracePt t="27341" x="6300788" y="5487988"/>
          <p14:tracePt t="27345" x="6337300" y="5461000"/>
          <p14:tracePt t="27351" x="6356350" y="5441950"/>
          <p14:tracePt t="27355" x="6383338" y="5424488"/>
          <p14:tracePt t="27361" x="6419850" y="5405438"/>
          <p14:tracePt t="27367" x="6438900" y="5387975"/>
          <p14:tracePt t="27372" x="6465888" y="5351463"/>
          <p14:tracePt t="27377" x="6502400" y="5332413"/>
          <p14:tracePt t="27383" x="6521450" y="5295900"/>
          <p14:tracePt t="27386" x="6538913" y="5268913"/>
          <p14:tracePt t="27392" x="6557963" y="5259388"/>
          <p14:tracePt t="27395" x="6575425" y="5232400"/>
          <p14:tracePt t="27401" x="6584950" y="5214938"/>
          <p14:tracePt t="27407" x="6594475" y="5178425"/>
          <p14:tracePt t="27411" x="6602413" y="5159375"/>
          <p14:tracePt t="27417" x="6602413" y="5149850"/>
          <p14:tracePt t="27422" x="6611938" y="5149850"/>
          <p14:tracePt t="27564" x="6594475" y="5159375"/>
          <p14:tracePt t="27568" x="6584950" y="5159375"/>
          <p14:tracePt t="27573" x="6565900" y="5168900"/>
          <p14:tracePt t="27577" x="6548438" y="5168900"/>
          <p14:tracePt t="27584" x="6521450" y="5186363"/>
          <p14:tracePt t="27588" x="6492875" y="5186363"/>
          <p14:tracePt t="27593" x="6483350" y="5195888"/>
          <p14:tracePt t="27599" x="6475413" y="5195888"/>
          <p14:tracePt t="27604" x="6438900" y="5205413"/>
          <p14:tracePt t="27608" x="6410325" y="5205413"/>
          <p14:tracePt t="27615" x="6383338" y="5222875"/>
          <p14:tracePt t="27620" x="6373813" y="5222875"/>
          <p14:tracePt t="27623" x="6337300" y="5222875"/>
          <p14:tracePt t="27628" x="6319838" y="5222875"/>
          <p14:tracePt t="27634" x="6292850" y="5222875"/>
          <p14:tracePt t="27637" x="6246813" y="5232400"/>
          <p14:tracePt t="27644" x="6219825" y="5232400"/>
          <p14:tracePt t="27651" x="6183313" y="5232400"/>
          <p14:tracePt t="27654" x="6127750" y="5232400"/>
          <p14:tracePt t="27659" x="6091238" y="5232400"/>
          <p14:tracePt t="27663" x="6054725" y="5232400"/>
          <p14:tracePt t="27670" x="6008688" y="5232400"/>
          <p14:tracePt t="27674" x="5972175" y="5232400"/>
          <p14:tracePt t="27680" x="5945188" y="5232400"/>
          <p14:tracePt t="27684" x="5899150" y="5222875"/>
          <p14:tracePt t="27690" x="5872163" y="5214938"/>
          <p14:tracePt t="27694" x="5826125" y="5186363"/>
          <p14:tracePt t="27701" x="5799138" y="5178425"/>
          <p14:tracePt t="27703" x="5772150" y="5159375"/>
          <p14:tracePt t="27709" x="5753100" y="5149850"/>
          <p14:tracePt t="27715" x="5735638" y="5132388"/>
          <p14:tracePt t="27720" x="5716588" y="5113338"/>
          <p14:tracePt t="27723" x="5708650" y="5095875"/>
          <p14:tracePt t="27730" x="5689600" y="5086350"/>
          <p14:tracePt t="27735" x="5680075" y="5049838"/>
          <p14:tracePt t="27740" x="5670550" y="5032375"/>
          <p14:tracePt t="27744" x="5670550" y="5013325"/>
          <p14:tracePt t="27751" x="5662613" y="5013325"/>
          <p14:tracePt t="27753" x="5653088" y="4995863"/>
          <p14:tracePt t="27760" x="5653088" y="4976813"/>
          <p14:tracePt t="27768" x="5653088" y="4949825"/>
          <p14:tracePt t="27769" x="5653088" y="4940300"/>
          <p14:tracePt t="27774" x="5653088" y="4922838"/>
          <p14:tracePt t="27779" x="5653088" y="4903788"/>
          <p14:tracePt t="27785" x="5653088" y="4894263"/>
          <p14:tracePt t="27789" x="5662613" y="4876800"/>
          <p14:tracePt t="27796" x="5670550" y="4857750"/>
          <p14:tracePt t="27801" x="5680075" y="4840288"/>
          <p14:tracePt t="27805" x="5689600" y="4821238"/>
          <p14:tracePt t="27810" x="5708650" y="4803775"/>
          <p14:tracePt t="27818" x="5726113" y="4775200"/>
          <p14:tracePt t="27819" x="5753100" y="4748213"/>
          <p14:tracePt t="27825" x="5772150" y="4738688"/>
          <p14:tracePt t="27830" x="5789613" y="4721225"/>
          <p14:tracePt t="27836" x="5818188" y="4702175"/>
          <p14:tracePt t="27840" x="5835650" y="4694238"/>
          <p14:tracePt t="27846" x="5862638" y="4684713"/>
          <p14:tracePt t="27852" x="5908675" y="4657725"/>
          <p14:tracePt t="27855" x="5927725" y="4648200"/>
          <p14:tracePt t="27859" x="5972175" y="4638675"/>
          <p14:tracePt t="27868" x="6000750" y="4629150"/>
          <p14:tracePt t="27871" x="6045200" y="4621213"/>
          <p14:tracePt t="27876" x="6100763" y="4621213"/>
          <p14:tracePt t="27882" x="6127750" y="4611688"/>
          <p14:tracePt t="27885" x="6164263" y="4602163"/>
          <p14:tracePt t="27892" x="6200775" y="4602163"/>
          <p14:tracePt t="27895" x="6227763" y="4602163"/>
          <p14:tracePt t="27902" x="6273800" y="4602163"/>
          <p14:tracePt t="27906" x="6292850" y="4602163"/>
          <p14:tracePt t="27912" x="6319838" y="4592638"/>
          <p14:tracePt t="27917" x="6346825" y="4592638"/>
          <p14:tracePt t="27921" x="6365875" y="4592638"/>
          <p14:tracePt t="27926" x="6383338" y="4592638"/>
          <p14:tracePt t="27932" x="6410325" y="4592638"/>
          <p14:tracePt t="27935" x="6419850" y="4592638"/>
          <p14:tracePt t="27941" x="6438900" y="4602163"/>
          <p14:tracePt t="27952" x="6465888" y="4611688"/>
          <p14:tracePt t="27955" x="6483350" y="4611688"/>
          <p14:tracePt t="27961" x="6483350" y="4629150"/>
          <p14:tracePt t="27967" x="6511925" y="4629150"/>
          <p14:tracePt t="27971" x="6521450" y="4648200"/>
          <p14:tracePt t="27975" x="6538913" y="4657725"/>
          <p14:tracePt t="27981" x="6548438" y="4657725"/>
          <p14:tracePt t="27987" x="6565900" y="4665663"/>
          <p14:tracePt t="27991" x="6584950" y="4675188"/>
          <p14:tracePt t="27998" x="6602413" y="4702175"/>
          <p14:tracePt t="28001" x="6621463" y="4721225"/>
          <p14:tracePt t="28007" x="6630988" y="4721225"/>
          <p14:tracePt t="28011" x="6648450" y="4738688"/>
          <p14:tracePt t="28017" x="6667500" y="4738688"/>
          <p14:tracePt t="28021" x="6675438" y="4757738"/>
          <p14:tracePt t="28027" x="6684963" y="4767263"/>
          <p14:tracePt t="28032" x="6694488" y="4767263"/>
          <p14:tracePt t="28037" x="6704013" y="4775200"/>
          <p14:tracePt t="28041" x="6704013" y="4784725"/>
          <p14:tracePt t="28050" x="6711950" y="4794250"/>
          <p14:tracePt t="28052" x="6721475" y="4803775"/>
          <p14:tracePt t="28057" x="6721475" y="4821238"/>
          <p14:tracePt t="28061" x="6721475" y="4830763"/>
          <p14:tracePt t="28067" x="6731000" y="4848225"/>
          <p14:tracePt t="28071" x="6740525" y="4857750"/>
          <p14:tracePt t="28077" x="6740525" y="4884738"/>
          <p14:tracePt t="28082" x="6740525" y="4903788"/>
          <p14:tracePt t="28087" x="6740525" y="4930775"/>
          <p14:tracePt t="28091" x="6740525" y="4967288"/>
          <p14:tracePt t="28099" x="6740525" y="4995863"/>
          <p14:tracePt t="28103" x="6740525" y="5013325"/>
          <p14:tracePt t="28107" x="6740525" y="5040313"/>
          <p14:tracePt t="28115" x="6731000" y="5059363"/>
          <p14:tracePt t="28118" x="6731000" y="5076825"/>
          <p14:tracePt t="28122" x="6731000" y="5086350"/>
          <p14:tracePt t="28127" x="6721475" y="5105400"/>
          <p14:tracePt t="28134" x="6721475" y="5113338"/>
          <p14:tracePt t="28138" x="6711950" y="5113338"/>
          <p14:tracePt t="28143" x="6704013" y="5113338"/>
          <p14:tracePt t="28150" x="6704013" y="5141913"/>
          <p14:tracePt t="28153" x="6694488" y="5141913"/>
          <p14:tracePt t="28165" x="6684963" y="5149850"/>
          <p14:tracePt t="28174" x="6675438" y="5159375"/>
          <p14:tracePt t="28177" x="6675438" y="5168900"/>
          <p14:tracePt t="28188" x="6657975" y="5178425"/>
          <p14:tracePt t="28194" x="6657975" y="5186363"/>
          <p14:tracePt t="28199" x="6638925" y="5186363"/>
          <p14:tracePt t="28203" x="6630988" y="5186363"/>
          <p14:tracePt t="28209" x="6621463" y="5186363"/>
          <p14:tracePt t="28213" x="6594475" y="5186363"/>
          <p14:tracePt t="28220" x="6584950" y="5214938"/>
          <p14:tracePt t="28223" x="6557963" y="5214938"/>
          <p14:tracePt t="28228" x="6538913" y="5222875"/>
          <p14:tracePt t="28234" x="6511925" y="5222875"/>
          <p14:tracePt t="28240" x="6483350" y="5232400"/>
          <p14:tracePt t="28243" x="6465888" y="5241925"/>
          <p14:tracePt t="28251" x="6438900" y="5251450"/>
          <p14:tracePt t="28253" x="6410325" y="5251450"/>
          <p14:tracePt t="28260" x="6383338" y="5251450"/>
          <p14:tracePt t="28264" x="6365875" y="5259388"/>
          <p14:tracePt t="28269" x="6346825" y="5268913"/>
          <p14:tracePt t="28274" x="6329363" y="5268913"/>
          <p14:tracePt t="28280" x="6310313" y="5268913"/>
          <p14:tracePt t="28284" x="6292850" y="5268913"/>
          <p14:tracePt t="28290" x="6273800" y="5268913"/>
          <p14:tracePt t="28293" x="6264275" y="5268913"/>
          <p14:tracePt t="28300" x="6256338" y="5278438"/>
          <p14:tracePt t="28303" x="6237288" y="5278438"/>
          <p14:tracePt t="28310" x="6219825" y="5278438"/>
          <p14:tracePt t="28318" x="6173788" y="5278438"/>
          <p14:tracePt t="28324" x="6154738" y="5278438"/>
          <p14:tracePt t="28330" x="6137275" y="5278438"/>
          <p14:tracePt t="28334" x="6110288" y="5278438"/>
          <p14:tracePt t="28340" x="6091238" y="5278438"/>
          <p14:tracePt t="28343" x="6064250" y="5278438"/>
          <p14:tracePt t="28350" x="6045200" y="5278438"/>
          <p14:tracePt t="28354" x="6018213" y="5278438"/>
          <p14:tracePt t="28360" x="5991225" y="5278438"/>
          <p14:tracePt t="28365" x="5964238" y="5278438"/>
          <p14:tracePt t="28369" x="5927725" y="5278438"/>
          <p14:tracePt t="28373" x="5899150" y="5278438"/>
          <p14:tracePt t="28380" x="5872163" y="5278438"/>
          <p14:tracePt t="28384" x="5845175" y="5278438"/>
          <p14:tracePt t="28390" x="5808663" y="5278438"/>
          <p14:tracePt t="28394" x="5799138" y="5278438"/>
          <p14:tracePt t="28400" x="5781675" y="5278438"/>
          <p14:tracePt t="28403" x="5735638" y="5278438"/>
          <p14:tracePt t="28410" x="5726113" y="5278438"/>
          <p14:tracePt t="28414" x="5708650" y="5278438"/>
          <p14:tracePt t="28424" x="5680075" y="5278438"/>
          <p14:tracePt t="28430" x="5670550" y="5278438"/>
          <p14:tracePt t="28434" x="5653088" y="5278438"/>
          <p14:tracePt t="28439" x="5634038" y="5278438"/>
          <p14:tracePt t="28446" x="5626100" y="5278438"/>
          <p14:tracePt t="28451" x="5616575" y="5278438"/>
          <p14:tracePt t="28456" x="5597525" y="5278438"/>
          <p14:tracePt t="28459" x="5580063" y="5287963"/>
          <p14:tracePt t="28465" x="5561013" y="5287963"/>
          <p14:tracePt t="28470" x="5553075" y="5287963"/>
          <p14:tracePt t="28476" x="5543550" y="5295900"/>
          <p14:tracePt t="28480" x="5534025" y="5295900"/>
          <p14:tracePt t="28486" x="5524500" y="5295900"/>
          <p14:tracePt t="28489" x="5516563" y="5295900"/>
          <p14:tracePt t="28495" x="5507038" y="5295900"/>
          <p14:tracePt t="28505" x="5487988" y="5295900"/>
          <p14:tracePt t="28510" x="5480050" y="5295900"/>
          <p14:tracePt t="28517" x="5470525" y="5295900"/>
          <p14:tracePt t="28519" x="5451475" y="5295900"/>
          <p14:tracePt t="28526" x="5443538" y="5295900"/>
          <p14:tracePt t="28530" x="5434013" y="5295900"/>
          <p14:tracePt t="28535" x="5424488" y="5295900"/>
          <p14:tracePt t="28545" x="5407025" y="5295900"/>
          <p14:tracePt t="28550" x="5387975" y="5305425"/>
          <p14:tracePt t="28555" x="5387975" y="5314950"/>
          <p14:tracePt t="28560" x="5370513" y="5324475"/>
          <p14:tracePt t="28567" x="5351463" y="5324475"/>
          <p14:tracePt t="28571" x="5334000" y="5332413"/>
          <p14:tracePt t="28576" x="5314950" y="5341938"/>
          <p14:tracePt t="28581" x="5305425" y="5351463"/>
          <p14:tracePt t="28586" x="5287963" y="5351463"/>
          <p14:tracePt t="28591" x="5278438" y="5368925"/>
          <p14:tracePt t="28595" x="5260975" y="5378450"/>
          <p14:tracePt t="28601" x="5241925" y="5387975"/>
          <p14:tracePt t="28605" x="5232400" y="5397500"/>
          <p14:tracePt t="28612" x="5224463" y="5405438"/>
          <p14:tracePt t="28618" x="5214938" y="5405438"/>
          <p14:tracePt t="28621" x="5214938" y="5414963"/>
          <p14:tracePt t="28626" x="5205413" y="5414963"/>
          <p14:tracePt t="28632" x="5205413" y="5424488"/>
          <p14:tracePt t="28635" x="5195888" y="5424488"/>
          <p14:tracePt t="28646" x="5187950" y="5424488"/>
          <p14:tracePt t="28652" x="5178425" y="5424488"/>
          <p14:tracePt t="28672" x="5168900" y="5424488"/>
          <p14:tracePt t="28676" x="5168900" y="5434013"/>
          <p14:tracePt t="28707" x="5168900" y="5441950"/>
          <p14:tracePt t="28711" x="5168900" y="5451475"/>
          <p14:tracePt t="28717" x="5159375" y="5451475"/>
          <p14:tracePt t="28732" x="5151438" y="5451475"/>
          <p14:tracePt t="28828" x="5151438" y="5461000"/>
          <p14:tracePt t="28833" x="5141913" y="5461000"/>
          <p14:tracePt t="28858" x="5132388" y="5461000"/>
          <p14:tracePt t="28883" x="5122863" y="5461000"/>
          <p14:tracePt t="28970" x="5114925" y="5461000"/>
          <p14:tracePt t="29013" x="5105400" y="5461000"/>
          <p14:tracePt t="29023" x="5095875" y="5461000"/>
          <p14:tracePt t="29034" x="5086350" y="5461000"/>
          <p14:tracePt t="29039" x="5078413" y="5461000"/>
          <p14:tracePt t="29045" x="5068888" y="5461000"/>
          <p14:tracePt t="29051" x="5049838" y="5461000"/>
          <p14:tracePt t="29059" x="5032375" y="5461000"/>
          <p14:tracePt t="29067" x="5013325" y="5461000"/>
          <p14:tracePt t="29070" x="4995863" y="5451475"/>
          <p14:tracePt t="29076" x="4959350" y="5441950"/>
          <p14:tracePt t="29080" x="4932363" y="5434013"/>
          <p14:tracePt t="29085" x="4913313" y="5424488"/>
          <p14:tracePt t="29090" x="4886325" y="5405438"/>
          <p14:tracePt t="29096" x="4849813" y="5397500"/>
          <p14:tracePt t="29101" x="4840288" y="5397500"/>
          <p14:tracePt t="29105" x="4803775" y="5397500"/>
          <p14:tracePt t="29111" x="4784725" y="5397500"/>
          <p14:tracePt t="29117" x="4776788" y="5397500"/>
          <p14:tracePt t="29119" x="4757738" y="5397500"/>
          <p14:tracePt t="29125" x="4748213" y="5397500"/>
          <p14:tracePt t="29130" x="4730750" y="5397500"/>
          <p14:tracePt t="29135" x="4721225" y="5397500"/>
          <p14:tracePt t="29142" x="4703763" y="5397500"/>
          <p14:tracePt t="29146" x="4694238" y="5397500"/>
          <p14:tracePt t="29157" x="4684713" y="5397500"/>
          <p14:tracePt t="29162" x="4675188" y="5405438"/>
          <p14:tracePt t="29167" x="4667250" y="5405438"/>
          <p14:tracePt t="29172" x="4648200" y="5414963"/>
          <p14:tracePt t="29178" x="4638675" y="5424488"/>
          <p14:tracePt t="29183" x="4630738" y="5434013"/>
          <p14:tracePt t="29188" x="4611688" y="5441950"/>
          <p14:tracePt t="29191" x="4611688" y="5451475"/>
          <p14:tracePt t="29199" x="4602163" y="5451475"/>
          <p14:tracePt t="29201" x="4584700" y="5470525"/>
          <p14:tracePt t="29207" x="4575175" y="5478463"/>
          <p14:tracePt t="29212" x="4565650" y="5497513"/>
          <p14:tracePt t="29217" x="4548188" y="5514975"/>
          <p14:tracePt t="29222" x="4538663" y="5534025"/>
          <p14:tracePt t="29228" x="4511675" y="5551488"/>
          <p14:tracePt t="29232" x="4502150" y="5570538"/>
          <p14:tracePt t="29238" x="4484688" y="5588000"/>
          <p14:tracePt t="29241" x="4475163" y="5607050"/>
          <p14:tracePt t="29249" x="4465638" y="5624513"/>
          <p14:tracePt t="29253" x="4456113" y="5643563"/>
          <p14:tracePt t="29257" x="4448175" y="5661025"/>
          <p14:tracePt t="29262" x="4438650" y="5680075"/>
          <p14:tracePt t="29267" x="4429125" y="5697538"/>
          <p14:tracePt t="29273" x="4419600" y="5716588"/>
          <p14:tracePt t="29278" x="4411663" y="5734050"/>
          <p14:tracePt t="29284" x="4402138" y="5753100"/>
          <p14:tracePt t="29288" x="4402138" y="5770563"/>
          <p14:tracePt t="29293" x="4402138" y="5789613"/>
          <p14:tracePt t="29299" x="4402138" y="5799138"/>
          <p14:tracePt t="29303" x="4402138" y="5816600"/>
          <p14:tracePt t="29308" x="4402138" y="5826125"/>
          <p14:tracePt t="29316" x="4402138" y="5843588"/>
          <p14:tracePt t="29317" x="4402138" y="5862638"/>
          <p14:tracePt t="29328" x="4402138" y="5872163"/>
          <p14:tracePt t="29334" x="4402138" y="5889625"/>
          <p14:tracePt t="29337" x="4402138" y="5899150"/>
          <p14:tracePt t="29343" x="4411663" y="5918200"/>
          <p14:tracePt t="29350" x="4419600" y="5926138"/>
          <p14:tracePt t="29354" x="4429125" y="5935663"/>
          <p14:tracePt t="29365" x="4438650" y="5945188"/>
          <p14:tracePt t="29369" x="4438650" y="5954713"/>
          <p14:tracePt t="29373" x="4438650" y="5962650"/>
          <p14:tracePt t="29380" x="4448175" y="5962650"/>
          <p14:tracePt t="29384" x="4456113" y="5972175"/>
          <p14:tracePt t="29390" x="4465638" y="5981700"/>
          <p14:tracePt t="29394" x="4484688" y="5991225"/>
          <p14:tracePt t="29401" x="4492625" y="5991225"/>
          <p14:tracePt t="29403" x="4502150" y="5999163"/>
          <p14:tracePt t="29409" x="4511675" y="5999163"/>
          <p14:tracePt t="29415" x="4521200" y="5999163"/>
          <p14:tracePt t="29419" x="4538663" y="6008688"/>
          <p14:tracePt t="29423" x="4557713" y="6008688"/>
          <p14:tracePt t="29430" x="4575175" y="6027738"/>
          <p14:tracePt t="29434" x="4584700" y="6027738"/>
          <p14:tracePt t="29439" x="4602163" y="6045200"/>
          <p14:tracePt t="29444" x="4621213" y="6045200"/>
          <p14:tracePt t="29450" x="4638675" y="6054725"/>
          <p14:tracePt t="29454" x="4657725" y="6054725"/>
          <p14:tracePt t="29459" x="4675188" y="6064250"/>
          <p14:tracePt t="29465" x="4703763" y="6072188"/>
          <p14:tracePt t="29470" x="4711700" y="6072188"/>
          <p14:tracePt t="29476" x="4740275" y="6081713"/>
          <p14:tracePt t="29480" x="4757738" y="6081713"/>
          <p14:tracePt t="29486" x="4784725" y="6100763"/>
          <p14:tracePt t="29489" x="4803775" y="6108700"/>
          <p14:tracePt t="29493" x="4830763" y="6108700"/>
          <p14:tracePt t="29500" x="4867275" y="6108700"/>
          <p14:tracePt t="29506" x="4886325" y="6108700"/>
          <p14:tracePt t="29510" x="4913313" y="6108700"/>
          <p14:tracePt t="29517" x="4932363" y="6108700"/>
          <p14:tracePt t="29519" x="4959350" y="6108700"/>
          <p14:tracePt t="29526" x="4986338" y="6108700"/>
          <p14:tracePt t="29529" x="5013325" y="6108700"/>
          <p14:tracePt t="29536" x="5032375" y="6108700"/>
          <p14:tracePt t="29540" x="5059363" y="6108700"/>
          <p14:tracePt t="29546" x="5078413" y="6091238"/>
          <p14:tracePt t="29550" x="5095875" y="6091238"/>
          <p14:tracePt t="29555" x="5114925" y="6081713"/>
          <p14:tracePt t="29560" x="5141913" y="6072188"/>
          <p14:tracePt t="29567" x="5159375" y="6064250"/>
          <p14:tracePt t="29570" x="5168900" y="6064250"/>
          <p14:tracePt t="29580" x="5195888" y="6054725"/>
          <p14:tracePt t="29584" x="5232400" y="6035675"/>
          <p14:tracePt t="29590" x="5251450" y="6027738"/>
          <p14:tracePt t="29594" x="5260975" y="6018213"/>
          <p14:tracePt t="29601" x="5278438" y="6008688"/>
          <p14:tracePt t="29605" x="5305425" y="5999163"/>
          <p14:tracePt t="29609" x="5314950" y="5981700"/>
          <p14:tracePt t="29615" x="5341938" y="5962650"/>
          <p14:tracePt t="29620" x="5360988" y="5945188"/>
          <p14:tracePt t="29625" x="5378450" y="5926138"/>
          <p14:tracePt t="29630" x="5397500" y="5889625"/>
          <p14:tracePt t="29635" x="5414963" y="5872163"/>
          <p14:tracePt t="29640" x="5424488" y="5843588"/>
          <p14:tracePt t="29646" x="5443538" y="5826125"/>
          <p14:tracePt t="29651" x="5461000" y="5789613"/>
          <p14:tracePt t="29655" x="5470525" y="5770563"/>
          <p14:tracePt t="29660" x="5470525" y="5743575"/>
          <p14:tracePt t="29667" x="5480050" y="5726113"/>
          <p14:tracePt t="29669" x="5480050" y="5697538"/>
          <p14:tracePt t="29675" x="5480050" y="5680075"/>
          <p14:tracePt t="29680" x="5480050" y="5661025"/>
          <p14:tracePt t="29686" x="5480050" y="5643563"/>
          <p14:tracePt t="29692" x="5480050" y="5624513"/>
          <p14:tracePt t="29696" x="5480050" y="5607050"/>
          <p14:tracePt t="29701" x="5480050" y="5597525"/>
          <p14:tracePt t="29706" x="5480050" y="5580063"/>
          <p14:tracePt t="29712" x="5451475" y="5561013"/>
          <p14:tracePt t="29717" x="5451475" y="5543550"/>
          <p14:tracePt t="29721" x="5434013" y="5524500"/>
          <p14:tracePt t="29727" x="5424488" y="5524500"/>
          <p14:tracePt t="29733" x="5414963" y="5507038"/>
          <p14:tracePt t="29735" x="5397500" y="5497513"/>
          <p14:tracePt t="29742" x="5378450" y="5487988"/>
          <p14:tracePt t="29750" x="5360988" y="5461000"/>
          <p14:tracePt t="29751" x="5341938" y="5461000"/>
          <p14:tracePt t="29757" x="5324475" y="5441950"/>
          <p14:tracePt t="29762" x="5297488" y="5434013"/>
          <p14:tracePt t="29767" x="5260975" y="5414963"/>
          <p14:tracePt t="29772" x="5260975" y="5405438"/>
          <p14:tracePt t="29777" x="5224463" y="5405438"/>
          <p14:tracePt t="29783" x="5187950" y="5387975"/>
          <p14:tracePt t="29787" x="5159375" y="5378450"/>
          <p14:tracePt t="29791" x="5132388" y="5378450"/>
          <p14:tracePt t="29800" x="5086350" y="5368925"/>
          <p14:tracePt t="29801" x="5049838" y="5351463"/>
          <p14:tracePt t="29807" x="5013325" y="5351463"/>
          <p14:tracePt t="29811" x="4976813" y="5351463"/>
          <p14:tracePt t="29817" x="4932363" y="5341938"/>
          <p14:tracePt t="29821" x="4895850" y="5341938"/>
          <p14:tracePt t="29828" x="4867275" y="5341938"/>
          <p14:tracePt t="29834" x="4821238" y="5341938"/>
          <p14:tracePt t="29838" x="4784725" y="5341938"/>
          <p14:tracePt t="29844" x="4740275" y="5341938"/>
          <p14:tracePt t="29849" x="4703763" y="5341938"/>
          <p14:tracePt t="29853" x="4667250" y="5341938"/>
          <p14:tracePt t="29858" x="4611688" y="5341938"/>
          <p14:tracePt t="29865" x="4584700" y="5360988"/>
          <p14:tracePt t="29867" x="4557713" y="5368925"/>
          <p14:tracePt t="29873" x="4511675" y="5378450"/>
          <p14:tracePt t="29878" x="4492625" y="5387975"/>
          <p14:tracePt t="29884" x="4448175" y="5405438"/>
          <p14:tracePt t="29888" x="4429125" y="5405438"/>
          <p14:tracePt t="29893" x="4402138" y="5424488"/>
          <p14:tracePt t="29900" x="4383088" y="5424488"/>
          <p14:tracePt t="29903" x="4365625" y="5451475"/>
          <p14:tracePt t="29908" x="4346575" y="5470525"/>
          <p14:tracePt t="29915" x="4329113" y="5478463"/>
          <p14:tracePt t="29918" x="4310063" y="5487988"/>
          <p14:tracePt t="29923" x="4302125" y="5497513"/>
          <p14:tracePt t="29928" x="4283075" y="5507038"/>
          <p14:tracePt t="29934" x="4283075" y="5514975"/>
          <p14:tracePt t="29951" x="4265613" y="5561013"/>
          <p14:tracePt t="29954" x="4256088" y="5561013"/>
          <p14:tracePt t="29965" x="4256088" y="5580063"/>
          <p14:tracePt t="30030" x="4273550" y="5580063"/>
          <p14:tracePt t="30036" x="4292600" y="5580063"/>
          <p14:tracePt t="30039" x="4319588" y="5580063"/>
          <p14:tracePt t="30043" x="4356100" y="5580063"/>
          <p14:tracePt t="30051" x="4392613" y="5580063"/>
          <p14:tracePt t="30053" x="4438650" y="5580063"/>
          <p14:tracePt t="30059" x="4502150" y="5570538"/>
          <p14:tracePt t="30067" x="4565650" y="5570538"/>
          <p14:tracePt t="30070" x="4621213" y="5551488"/>
          <p14:tracePt t="30073" x="4694238" y="5551488"/>
          <p14:tracePt t="30079" x="4776788" y="5543550"/>
          <p14:tracePt t="30086" x="4849813" y="5524500"/>
          <p14:tracePt t="30089" x="4940300" y="5514975"/>
          <p14:tracePt t="30096" x="5022850" y="5507038"/>
          <p14:tracePt t="30100" x="5095875" y="5487988"/>
          <p14:tracePt t="30105" x="5178425" y="5461000"/>
          <p14:tracePt t="30109" x="5260975" y="5434013"/>
          <p14:tracePt t="30117" x="5314950" y="5424488"/>
          <p14:tracePt t="30119" x="5378450" y="5397500"/>
          <p14:tracePt t="30125" x="5407025" y="5387975"/>
          <p14:tracePt t="30129" x="5424488" y="5387975"/>
          <p14:tracePt t="30135" x="5451475" y="5387975"/>
          <p14:tracePt t="30139" x="5461000" y="5397500"/>
          <p14:tracePt t="30145" x="5480050" y="5397500"/>
          <p14:tracePt t="30150" x="5480050" y="5414963"/>
          <p14:tracePt t="30155" x="5480050" y="5461000"/>
          <p14:tracePt t="30159" x="5487988" y="5478463"/>
          <p14:tracePt t="30167" x="5497513" y="5497513"/>
          <p14:tracePt t="30318" x="5487988" y="5497513"/>
          <p14:tracePt t="30321" x="5487988" y="5487988"/>
          <p14:tracePt t="30328" x="5497513" y="5487988"/>
          <p14:tracePt t="30333" x="5524500" y="5487988"/>
          <p14:tracePt t="30337" x="5589588" y="5478463"/>
          <p14:tracePt t="30342" x="5643563" y="5478463"/>
          <p14:tracePt t="30349" x="5735638" y="5478463"/>
          <p14:tracePt t="30351" x="5845175" y="5478463"/>
          <p14:tracePt t="30357" x="5954713" y="5497513"/>
          <p14:tracePt t="30361" x="6064250" y="5497513"/>
          <p14:tracePt t="30367" x="6227763" y="5507038"/>
          <p14:tracePt t="30372" x="6410325" y="5507038"/>
          <p14:tracePt t="30378" x="6611938" y="5507038"/>
          <p14:tracePt t="30383" x="6757988" y="5487988"/>
          <p14:tracePt t="30387" x="6886575" y="5478463"/>
          <p14:tracePt t="30393" x="7013575" y="5478463"/>
          <p14:tracePt t="30400" x="7169150" y="5461000"/>
          <p14:tracePt t="30401" x="7278688" y="5461000"/>
          <p14:tracePt t="30408" x="7424738" y="5461000"/>
          <p14:tracePt t="30412" x="7516813" y="5461000"/>
          <p14:tracePt t="30417" x="7607300" y="5461000"/>
          <p14:tracePt t="30423" x="7753350" y="5461000"/>
          <p14:tracePt t="30427" x="7862888" y="5461000"/>
          <p14:tracePt t="30434" x="7954963" y="5461000"/>
          <p14:tracePt t="30437" x="8081963" y="5461000"/>
          <p14:tracePt t="30443" x="8191500" y="5451475"/>
          <p14:tracePt t="30450" x="8301038" y="5434013"/>
          <p14:tracePt t="30454" x="8402638" y="5405438"/>
          <p14:tracePt t="30457" x="8493125" y="5387975"/>
          <p14:tracePt t="30465" x="8612188" y="5360988"/>
          <p14:tracePt t="30467" x="8721725" y="5324475"/>
          <p14:tracePt t="30473" x="8804275" y="5295900"/>
          <p14:tracePt t="30478" x="8894763" y="5268913"/>
          <p14:tracePt t="30484" x="8977313" y="5241925"/>
          <p14:tracePt t="30487" x="9086850" y="5214938"/>
          <p14:tracePt t="30494" x="9150350" y="5186363"/>
          <p14:tracePt t="30499" x="9232900" y="5159375"/>
          <p14:tracePt t="30503" x="9296400" y="5132388"/>
          <p14:tracePt t="30510" x="9351963" y="5113338"/>
          <p14:tracePt t="30515" x="9415463" y="5095875"/>
          <p14:tracePt t="30518" x="9461500" y="5076825"/>
          <p14:tracePt t="30524" x="9488488" y="5068888"/>
          <p14:tracePt t="30529" x="9507538" y="5059363"/>
          <p14:tracePt t="30535" x="9525000" y="5059363"/>
          <p14:tracePt t="30550" x="9525000" y="5049838"/>
          <p14:tracePt t="30646" x="9515475" y="5049838"/>
          <p14:tracePt t="30650" x="9507538" y="5049838"/>
          <p14:tracePt t="30655" x="9498013" y="5059363"/>
          <p14:tracePt t="30660" x="9488488" y="5059363"/>
          <p14:tracePt t="30667" x="9478963" y="5068888"/>
          <p14:tracePt t="30669" x="9451975" y="5068888"/>
          <p14:tracePt t="30676" x="9442450" y="5076825"/>
          <p14:tracePt t="30681" x="9424988" y="5076825"/>
          <p14:tracePt t="30685" x="9415463" y="5076825"/>
          <p14:tracePt t="30696" x="9398000" y="5086350"/>
          <p14:tracePt t="30700" x="9388475" y="5086350"/>
          <p14:tracePt t="30706" x="9369425" y="5086350"/>
          <p14:tracePt t="30710" x="9351963" y="5095875"/>
          <p14:tracePt t="30717" x="9342438" y="5105400"/>
          <p14:tracePt t="30720" x="9324975" y="5105400"/>
          <p14:tracePt t="30725" x="9305925" y="5105400"/>
          <p14:tracePt t="30735" x="9288463" y="5105400"/>
          <p14:tracePt t="30742" x="9269413" y="5105400"/>
          <p14:tracePt t="30746" x="9242425" y="5105400"/>
          <p14:tracePt t="30750" x="9205913" y="5105400"/>
          <p14:tracePt t="30755" x="9186863" y="5105400"/>
          <p14:tracePt t="30761" x="9159875" y="5086350"/>
          <p14:tracePt t="30767" x="9105900" y="5076825"/>
          <p14:tracePt t="30771" x="9059863" y="5049838"/>
          <p14:tracePt t="30775" x="8996363" y="5022850"/>
          <p14:tracePt t="30784" x="8950325" y="5013325"/>
          <p14:tracePt t="30785" x="8885238" y="4986338"/>
          <p14:tracePt t="30791" x="8831263" y="4967288"/>
          <p14:tracePt t="30795" x="8785225" y="4959350"/>
          <p14:tracePt t="30801" x="8758238" y="4930775"/>
          <p14:tracePt t="30806" x="8694738" y="4913313"/>
          <p14:tracePt t="30811" x="8666163" y="4894263"/>
          <p14:tracePt t="30818" x="8639175" y="4876800"/>
          <p14:tracePt t="30821" x="8602663" y="4857750"/>
          <p14:tracePt t="30825" x="8585200" y="4848225"/>
          <p14:tracePt t="30834" x="8566150" y="4830763"/>
          <p14:tracePt t="30835" x="8556625" y="4811713"/>
          <p14:tracePt t="30841" x="8548688" y="4794250"/>
          <p14:tracePt t="30845" x="8548688" y="4775200"/>
          <p14:tracePt t="30851" x="8539163" y="4767263"/>
          <p14:tracePt t="30855" x="8539163" y="4748213"/>
          <p14:tracePt t="30862" x="8539163" y="4730750"/>
          <p14:tracePt t="30867" x="8539163" y="4721225"/>
          <p14:tracePt t="30871" x="8539163" y="4702175"/>
          <p14:tracePt t="30877" x="8539163" y="4665663"/>
          <p14:tracePt t="30884" x="8548688" y="4648200"/>
          <p14:tracePt t="30887" x="8556625" y="4629150"/>
          <p14:tracePt t="30892" x="8585200" y="4602163"/>
          <p14:tracePt t="30895" x="8602663" y="4584700"/>
          <p14:tracePt t="30902" x="8621713" y="4548188"/>
          <p14:tracePt t="30908" x="8629650" y="4529138"/>
          <p14:tracePt t="30911" x="8658225" y="4502150"/>
          <p14:tracePt t="30918" x="8685213" y="4483100"/>
          <p14:tracePt t="30921" x="8712200" y="4475163"/>
          <p14:tracePt t="30928" x="8739188" y="4446588"/>
          <p14:tracePt t="30933" x="8775700" y="4429125"/>
          <p14:tracePt t="30938" x="8804275" y="4410075"/>
          <p14:tracePt t="30941" x="8848725" y="4402138"/>
          <p14:tracePt t="30949" x="8877300" y="4383088"/>
          <p14:tracePt t="30968" x="9004300" y="4329113"/>
          <p14:tracePt t="30973" x="9050338" y="4310063"/>
          <p14:tracePt t="30978" x="9077325" y="4310063"/>
          <p14:tracePt t="30983" x="9105900" y="4283075"/>
          <p14:tracePt t="30987" x="9142413" y="4283075"/>
          <p14:tracePt t="30994" x="9150350" y="4283075"/>
          <p14:tracePt t="30999" x="9169400" y="4283075"/>
          <p14:tracePt t="31004" x="9178925" y="4273550"/>
          <p14:tracePt t="31015" x="9186863" y="4273550"/>
          <p14:tracePt t="31023" x="9196388" y="4273550"/>
          <p14:tracePt t="31027" x="9205913" y="4264025"/>
          <p14:tracePt t="31034" x="9215438" y="4264025"/>
          <p14:tracePt t="31038" x="9223375" y="4264025"/>
          <p14:tracePt t="31043" x="9242425" y="4264025"/>
          <p14:tracePt t="31053" x="9259888" y="4264025"/>
          <p14:tracePt t="31057" x="9269413" y="4264025"/>
          <p14:tracePt t="31065" x="9288463" y="4264025"/>
          <p14:tracePt t="31067" x="9315450" y="4264025"/>
          <p14:tracePt t="31074" x="9332913" y="4264025"/>
          <p14:tracePt t="31078" x="9361488" y="4264025"/>
          <p14:tracePt t="31083" x="9378950" y="4264025"/>
          <p14:tracePt t="31089" x="9405938" y="4264025"/>
          <p14:tracePt t="31093" x="9442450" y="4264025"/>
          <p14:tracePt t="31101" x="9471025" y="4273550"/>
          <p14:tracePt t="31104" x="9507538" y="4283075"/>
          <p14:tracePt t="31107" x="9544050" y="4283075"/>
          <p14:tracePt t="31116" x="9571038" y="4283075"/>
          <p14:tracePt t="31119" x="9598025" y="4310063"/>
          <p14:tracePt t="31123" x="9625013" y="4310063"/>
          <p14:tracePt t="31131" x="9644063" y="4319588"/>
          <p14:tracePt t="31133" x="9680575" y="4329113"/>
          <p14:tracePt t="31140" x="9698038" y="4329113"/>
          <p14:tracePt t="31143" x="9717088" y="4337050"/>
          <p14:tracePt t="31150" x="9734550" y="4346575"/>
          <p14:tracePt t="31154" x="9744075" y="4356100"/>
          <p14:tracePt t="31159" x="9753600" y="4356100"/>
          <p14:tracePt t="31165" x="9753600" y="4365625"/>
          <p14:tracePt t="31170" x="9772650" y="4373563"/>
          <p14:tracePt t="31174" x="9780588" y="4383088"/>
          <p14:tracePt t="31181" x="9790113" y="4402138"/>
          <p14:tracePt t="31183" x="9790113" y="4419600"/>
          <p14:tracePt t="31190" x="9799638" y="4438650"/>
          <p14:tracePt t="31193" x="9799638" y="4446588"/>
          <p14:tracePt t="31200" x="9799638" y="4465638"/>
          <p14:tracePt t="31205" x="9809163" y="4483100"/>
          <p14:tracePt t="31210" x="9809163" y="4511675"/>
          <p14:tracePt t="31216" x="9809163" y="4529138"/>
          <p14:tracePt t="31219" x="9809163" y="4548188"/>
          <p14:tracePt t="31223" x="9809163" y="4565650"/>
          <p14:tracePt t="31236" x="9817100" y="4584700"/>
          <p14:tracePt t="31239" x="9817100" y="4602163"/>
          <p14:tracePt t="31246" x="9817100" y="4621213"/>
          <p14:tracePt t="31251" x="9817100" y="4629150"/>
          <p14:tracePt t="31256" x="9817100" y="4648200"/>
          <p14:tracePt t="31266" x="9817100" y="4675188"/>
          <p14:tracePt t="31269" x="9817100" y="4694238"/>
          <p14:tracePt t="31273" x="9817100" y="4711700"/>
          <p14:tracePt t="31281" x="9817100" y="4721225"/>
          <p14:tracePt t="31284" x="9817100" y="4730750"/>
          <p14:tracePt t="31290" x="9809163" y="4748213"/>
          <p14:tracePt t="31293" x="9799638" y="4767263"/>
          <p14:tracePt t="31304" x="9790113" y="4784725"/>
          <p14:tracePt t="31309" x="9780588" y="4794250"/>
          <p14:tracePt t="31315" x="9772650" y="4794250"/>
          <p14:tracePt t="31319" x="9763125" y="4811713"/>
          <p14:tracePt t="31326" x="9763125" y="4821238"/>
          <p14:tracePt t="31331" x="9753600" y="4830763"/>
          <p14:tracePt t="31333" x="9744075" y="4848225"/>
          <p14:tracePt t="31339" x="9734550" y="4848225"/>
          <p14:tracePt t="31343" x="9717088" y="4867275"/>
          <p14:tracePt t="31350" x="9698038" y="4894263"/>
          <p14:tracePt t="31355" x="9690100" y="4894263"/>
          <p14:tracePt t="31359" x="9671050" y="4913313"/>
          <p14:tracePt t="31367" x="9653588" y="4922838"/>
          <p14:tracePt t="31371" x="9625013" y="4949825"/>
          <p14:tracePt t="31376" x="9598025" y="4967288"/>
          <p14:tracePt t="31384" x="9580563" y="4976813"/>
          <p14:tracePt t="31385" x="9561513" y="4995863"/>
          <p14:tracePt t="31392" x="9544050" y="4995863"/>
          <p14:tracePt t="31396" x="9525000" y="5013325"/>
          <p14:tracePt t="31401" x="9507538" y="5013325"/>
          <p14:tracePt t="31406" x="9488488" y="5022850"/>
          <p14:tracePt t="31412" x="9471025" y="5032375"/>
          <p14:tracePt t="31417" x="9461500" y="5032375"/>
          <p14:tracePt t="31421" x="9434513" y="5040313"/>
          <p14:tracePt t="31425" x="9415463" y="5049838"/>
          <p14:tracePt t="31433" x="9398000" y="5049838"/>
          <p14:tracePt t="31435" x="9369425" y="5059363"/>
          <p14:tracePt t="31441" x="9342438" y="5059363"/>
          <p14:tracePt t="31448" x="9324975" y="5059363"/>
          <p14:tracePt t="31451" x="9296400" y="5059363"/>
          <p14:tracePt t="31455" x="9269413" y="5059363"/>
          <p14:tracePt t="31461" x="9259888" y="5059363"/>
          <p14:tracePt t="31468" x="9232900" y="5059363"/>
          <p14:tracePt t="31471" x="9215438" y="5059363"/>
          <p14:tracePt t="31478" x="9205913" y="5059363"/>
          <p14:tracePt t="31482" x="9178925" y="5059363"/>
          <p14:tracePt t="31488" x="9159875" y="5059363"/>
          <p14:tracePt t="31491" x="9132888" y="5059363"/>
          <p14:tracePt t="31498" x="9113838" y="5049838"/>
          <p14:tracePt t="31501" x="9086850" y="5049838"/>
          <p14:tracePt t="31508" x="9069388" y="5040313"/>
          <p14:tracePt t="31511" x="9032875" y="5032375"/>
          <p14:tracePt t="31517" x="9004300" y="5022850"/>
          <p14:tracePt t="31522" x="8977313" y="5013325"/>
          <p14:tracePt t="31527" x="8950325" y="5003800"/>
          <p14:tracePt t="31534" x="8931275" y="4995863"/>
          <p14:tracePt t="31538" x="8904288" y="4986338"/>
          <p14:tracePt t="31542" x="8894763" y="4986338"/>
          <p14:tracePt t="31549" x="8867775" y="4976813"/>
          <p14:tracePt t="31551" x="8858250" y="4976813"/>
          <p14:tracePt t="31558" x="8848725" y="4967288"/>
          <p14:tracePt t="31565" x="8840788" y="4959350"/>
          <p14:tracePt t="31567" x="8821738" y="4949825"/>
          <p14:tracePt t="31578" x="8804275" y="4940300"/>
          <p14:tracePt t="31587" x="8804275" y="4930775"/>
          <p14:tracePt t="31593" x="8794750" y="4930775"/>
          <p14:tracePt t="31637" x="8794750" y="4922838"/>
          <p14:tracePt t="31760" x="8785225" y="4922838"/>
          <p14:tracePt t="32426" x="8785225" y="4913313"/>
          <p14:tracePt t="32430" x="8775700" y="4884738"/>
          <p14:tracePt t="32435" x="8767763" y="4857750"/>
          <p14:tracePt t="32440" x="8758238" y="4840288"/>
          <p14:tracePt t="32446" x="8758238" y="4811713"/>
          <p14:tracePt t="32450" x="8748713" y="4784725"/>
          <p14:tracePt t="32455" x="8739188" y="4757738"/>
          <p14:tracePt t="32459" x="8731250" y="4738688"/>
          <p14:tracePt t="32466" x="8712200" y="4711700"/>
          <p14:tracePt t="32469" x="8702675" y="4702175"/>
          <p14:tracePt t="32475" x="8694738" y="4675188"/>
          <p14:tracePt t="32483" x="8685213" y="4648200"/>
          <p14:tracePt t="32486" x="8666163" y="4629150"/>
          <p14:tracePt t="32489" x="8658225" y="4611688"/>
          <p14:tracePt t="32496" x="8648700" y="4592638"/>
          <p14:tracePt t="32501" x="8621713" y="4556125"/>
          <p14:tracePt t="32505" x="8602663" y="4529138"/>
          <p14:tracePt t="32511" x="8585200" y="4519613"/>
          <p14:tracePt t="32517" x="8566150" y="4502150"/>
          <p14:tracePt t="32521" x="8548688" y="4483100"/>
          <p14:tracePt t="32525" x="8539163" y="4465638"/>
          <p14:tracePt t="32533" x="8520113" y="4446588"/>
          <p14:tracePt t="32536" x="8512175" y="4419600"/>
          <p14:tracePt t="32541" x="8483600" y="4392613"/>
          <p14:tracePt t="32545" x="8466138" y="4373563"/>
          <p14:tracePt t="32551" x="8447088" y="4356100"/>
          <p14:tracePt t="32555" x="8439150" y="4337050"/>
          <p14:tracePt t="32561" x="8420100" y="4319588"/>
          <p14:tracePt t="32567" x="8402638" y="4300538"/>
          <p14:tracePt t="32572" x="8383588" y="4273550"/>
          <p14:tracePt t="32576" x="8366125" y="4256088"/>
          <p14:tracePt t="32582" x="8337550" y="4237038"/>
          <p14:tracePt t="32585" x="8337550" y="4227513"/>
          <p14:tracePt t="32592" x="8320088" y="4210050"/>
          <p14:tracePt t="32596" x="8301038" y="4210050"/>
          <p14:tracePt t="32601" x="8283575" y="4191000"/>
          <p14:tracePt t="32606" x="8274050" y="4183063"/>
          <p14:tracePt t="32612" x="8264525" y="4183063"/>
          <p14:tracePt t="32617" x="8247063" y="4173538"/>
          <p14:tracePt t="32622" x="8237538" y="4164013"/>
          <p14:tracePt t="32627" x="8228013" y="4154488"/>
          <p14:tracePt t="32633" x="8210550" y="4146550"/>
          <p14:tracePt t="32641" x="8201025" y="4146550"/>
          <p14:tracePt t="32650" x="8201025" y="4137025"/>
          <p14:tracePt t="32651" x="8191500" y="4137025"/>
          <p14:tracePt t="32658" x="8183563" y="4137025"/>
          <p14:tracePt t="32662" x="8183563" y="4127500"/>
          <p14:tracePt t="32672" x="8174038" y="4117975"/>
          <p14:tracePt t="32687" x="8164513" y="4117975"/>
          <p14:tracePt t="32702" x="8154988" y="4110038"/>
          <p14:tracePt t="32718" x="8147050" y="4110038"/>
          <p14:tracePt t="32721" x="8137525" y="4090988"/>
          <p14:tracePt t="32728" x="8128000" y="4090988"/>
          <p14:tracePt t="32733" x="8118475" y="4081463"/>
          <p14:tracePt t="32738" x="8101013" y="4073525"/>
          <p14:tracePt t="32744" x="8091488" y="4064000"/>
          <p14:tracePt t="32749" x="8091488" y="4054475"/>
          <p14:tracePt t="32754" x="8072438" y="4044950"/>
          <p14:tracePt t="32758" x="8064500" y="4027488"/>
          <p14:tracePt t="32765" x="8054975" y="4027488"/>
          <p14:tracePt t="32768" x="8035925" y="4017963"/>
          <p14:tracePt t="32774" x="8018463" y="4000500"/>
          <p14:tracePt t="32778" x="7999413" y="4000500"/>
          <p14:tracePt t="32784" x="7999413" y="3990975"/>
          <p14:tracePt t="32788" x="7981950" y="3981450"/>
          <p14:tracePt t="32793" x="7972425" y="3981450"/>
          <p14:tracePt t="32799" x="7962900" y="3981450"/>
          <p14:tracePt t="32803" x="7954963" y="3971925"/>
          <p14:tracePt t="32814" x="7945438" y="3963988"/>
          <p14:tracePt t="32824" x="7945438" y="3954463"/>
          <p14:tracePt t="32832" x="7935913" y="3954463"/>
          <p14:tracePt t="32833" x="7926388" y="3954463"/>
          <p14:tracePt t="32839" x="7918450" y="3944938"/>
          <p14:tracePt t="32844" x="7918450" y="3935413"/>
          <p14:tracePt t="32850" x="7908925" y="3935413"/>
          <p14:tracePt t="32853" x="7908925" y="3927475"/>
          <p14:tracePt t="32859" x="7899400" y="3927475"/>
          <p14:tracePt t="32864" x="7889875" y="3917950"/>
          <p14:tracePt t="32873" x="7881938" y="3898900"/>
          <p14:tracePt t="32882" x="7872413" y="3898900"/>
          <p14:tracePt t="32884" x="7862888" y="3889375"/>
          <p14:tracePt t="32890" x="7845425" y="3881438"/>
          <p14:tracePt t="32893" x="7845425" y="3871913"/>
          <p14:tracePt t="32900" x="7835900" y="3871913"/>
          <p14:tracePt t="32904" x="7826375" y="3862388"/>
          <p14:tracePt t="32914" x="7826375" y="3852863"/>
          <p14:tracePt t="32920" x="7816850" y="3852863"/>
          <p14:tracePt t="33050" x="7808913" y="3852863"/>
          <p14:tracePt t="33062" x="7799388" y="3852863"/>
          <p14:tracePt t="33066" x="7789863" y="3852863"/>
          <p14:tracePt t="33072" x="7772400" y="3852863"/>
          <p14:tracePt t="33075" x="7753350" y="3852863"/>
          <p14:tracePt t="33083" x="7743825" y="3852863"/>
          <p14:tracePt t="33085" x="7735888" y="3852863"/>
          <p14:tracePt t="33091" x="7699375" y="3844925"/>
          <p14:tracePt t="33095" x="7680325" y="3844925"/>
          <p14:tracePt t="33101" x="7670800" y="3844925"/>
          <p14:tracePt t="33105" x="7634288" y="3835400"/>
          <p14:tracePt t="33111" x="7589838" y="3816350"/>
          <p14:tracePt t="33116" x="7580313" y="3816350"/>
          <p14:tracePt t="33121" x="7543800" y="3808413"/>
          <p14:tracePt t="33125" x="7516813" y="3798888"/>
          <p14:tracePt t="33133" x="7497763" y="3798888"/>
          <p14:tracePt t="33135" x="7470775" y="3789363"/>
          <p14:tracePt t="33141" x="7451725" y="3779838"/>
          <p14:tracePt t="33145" x="7434263" y="3762375"/>
          <p14:tracePt t="33155" x="7415213" y="3762375"/>
          <p14:tracePt t="33159" x="7378700" y="3743325"/>
          <p14:tracePt t="33166" x="7370763" y="3743325"/>
          <p14:tracePt t="33169" x="7370763" y="3735388"/>
          <p14:tracePt t="33175" x="7361238" y="3735388"/>
          <p14:tracePt t="33185" x="7351713" y="3725863"/>
          <p14:tracePt t="33191" x="7342188" y="3725863"/>
          <p14:tracePt t="33195" x="7334250" y="3716338"/>
          <p14:tracePt t="33201" x="7334250" y="3706813"/>
          <p14:tracePt t="33205" x="7315200" y="3698875"/>
          <p14:tracePt t="33211" x="7315200" y="3679825"/>
          <p14:tracePt t="33217" x="7296150" y="3670300"/>
          <p14:tracePt t="33222" x="7296150" y="3662363"/>
          <p14:tracePt t="33226" x="7278688" y="3643313"/>
          <p14:tracePt t="33233" x="7269163" y="3625850"/>
          <p14:tracePt t="33235" x="7269163" y="3606800"/>
          <p14:tracePt t="33242" x="7251700" y="3589338"/>
          <p14:tracePt t="33246" x="7251700" y="3579813"/>
          <p14:tracePt t="33251" x="7242175" y="3560763"/>
          <p14:tracePt t="33256" x="7232650" y="3560763"/>
          <p14:tracePt t="33262" x="7232650" y="3543300"/>
          <p14:tracePt t="33271" x="7232650" y="3533775"/>
          <p14:tracePt t="33276" x="7223125" y="3533775"/>
          <p14:tracePt t="33283" x="7223125" y="3524250"/>
          <p14:tracePt t="33285" x="7215188" y="3516313"/>
          <p14:tracePt t="33291" x="7215188" y="3506788"/>
          <p14:tracePt t="33308" x="7215188" y="3497263"/>
          <p14:tracePt t="33312" x="7205663" y="3487738"/>
          <p14:tracePt t="33317" x="7205663" y="3470275"/>
          <p14:tracePt t="33321" x="7205663" y="3460750"/>
          <p14:tracePt t="33328" x="7205663" y="3443288"/>
          <p14:tracePt t="33333" x="7196138" y="3443288"/>
          <p14:tracePt t="33338" x="7196138" y="3414713"/>
          <p14:tracePt t="33342" x="7196138" y="3397250"/>
          <p14:tracePt t="33349" x="7186613" y="3387725"/>
          <p14:tracePt t="33351" x="7178675" y="3370263"/>
          <p14:tracePt t="33357" x="7178675" y="3360738"/>
          <p14:tracePt t="33362" x="7178675" y="3351213"/>
          <p14:tracePt t="33367" x="7169150" y="3341688"/>
          <p14:tracePt t="33371" x="7169150" y="3333750"/>
          <p14:tracePt t="33383" x="7169150" y="3324225"/>
          <p14:tracePt t="33401" x="7169150" y="3314700"/>
          <p14:tracePt t="33427" x="7169150" y="3305175"/>
          <p14:tracePt t="33443" x="7169150" y="3297238"/>
          <p14:tracePt t="33449" x="7169150" y="3287713"/>
          <p14:tracePt t="33458" x="7169150" y="3278188"/>
          <p14:tracePt t="33467" x="7169150" y="3268663"/>
          <p14:tracePt t="33473" x="7169150" y="3260725"/>
          <p14:tracePt t="33483" x="7169150" y="3251200"/>
          <p14:tracePt t="33487" x="7169150" y="3232150"/>
          <p14:tracePt t="33499" x="7169150" y="3214688"/>
          <p14:tracePt t="33508" x="7169150" y="3205163"/>
          <p14:tracePt t="33524" x="7178675" y="3187700"/>
          <p14:tracePt t="33533" x="7178675" y="3168650"/>
          <p14:tracePt t="33543" x="7178675" y="3159125"/>
          <p14:tracePt t="33550" x="7178675" y="3151188"/>
          <p14:tracePt t="33554" x="7178675" y="3132138"/>
          <p14:tracePt t="33560" x="7178675" y="3122613"/>
          <p14:tracePt t="33565" x="7186613" y="3114675"/>
          <p14:tracePt t="33569" x="7186613" y="3105150"/>
          <p14:tracePt t="33574" x="7196138" y="3095625"/>
          <p14:tracePt t="33582" x="7196138" y="3078163"/>
          <p14:tracePt t="33583" x="7205663" y="3068638"/>
          <p14:tracePt t="33590" x="7215188" y="3059113"/>
          <p14:tracePt t="33593" x="7215188" y="3049588"/>
          <p14:tracePt t="33600" x="7215188" y="3041650"/>
          <p14:tracePt t="33604" x="7223125" y="3041650"/>
          <p14:tracePt t="33610" x="7223125" y="3032125"/>
          <p14:tracePt t="33614" x="7232650" y="3022600"/>
          <p14:tracePt t="33619" x="7232650" y="3013075"/>
          <p14:tracePt t="33623" x="7232650" y="3005138"/>
          <p14:tracePt t="33632" x="7242175" y="2995613"/>
          <p14:tracePt t="33635" x="7251700" y="2995613"/>
          <p14:tracePt t="33640" x="7259638" y="2986088"/>
          <p14:tracePt t="33644" x="7259638" y="2968625"/>
          <p14:tracePt t="33650" x="7269163" y="2968625"/>
          <p14:tracePt t="33655" x="7278688" y="2959100"/>
          <p14:tracePt t="33660" x="7288213" y="2949575"/>
          <p14:tracePt t="33666" x="7288213" y="2940050"/>
          <p14:tracePt t="33670" x="7288213" y="2930525"/>
          <p14:tracePt t="33683" x="7296150" y="2930525"/>
          <p14:tracePt t="33686" x="7305675" y="2922588"/>
          <p14:tracePt t="33696" x="7315200" y="2913063"/>
          <p14:tracePt t="33700" x="7324725" y="2903538"/>
          <p14:tracePt t="33705" x="7334250" y="2894013"/>
          <p14:tracePt t="33716" x="7342188" y="2894013"/>
          <p14:tracePt t="33726" x="7342188" y="2886075"/>
          <p14:tracePt t="33731" x="7351713" y="2876550"/>
          <p14:tracePt t="33739" x="7361238" y="2876550"/>
          <p14:tracePt t="33746" x="7370763" y="2876550"/>
          <p14:tracePt t="33752" x="7378700" y="2867025"/>
          <p14:tracePt t="33760" x="7397750" y="2857500"/>
          <p14:tracePt t="33766" x="7407275" y="2849563"/>
          <p14:tracePt t="33772" x="7407275" y="2840038"/>
          <p14:tracePt t="33776" x="7415213" y="2840038"/>
          <p14:tracePt t="33783" x="7434263" y="2840038"/>
          <p14:tracePt t="33785" x="7443788" y="2830513"/>
          <p14:tracePt t="33791" x="7461250" y="2820988"/>
          <p14:tracePt t="33797" x="7461250" y="2813050"/>
          <p14:tracePt t="33802" x="7480300" y="2813050"/>
          <p14:tracePt t="33811" x="7497763" y="2803525"/>
          <p14:tracePt t="33816" x="7507288" y="2803525"/>
          <p14:tracePt t="33833" x="7516813" y="2803525"/>
          <p14:tracePt t="33841" x="7524750" y="2803525"/>
          <p14:tracePt t="33856" x="7534275" y="2803525"/>
          <p14:tracePt t="33871" x="7543800" y="2803525"/>
          <p14:tracePt t="33891" x="7553325" y="2803525"/>
          <p14:tracePt t="33901" x="7561263" y="2803525"/>
          <p14:tracePt t="33907" x="7570788" y="2803525"/>
          <p14:tracePt t="33917" x="7580313" y="2803525"/>
          <p14:tracePt t="33921" x="7589838" y="2813050"/>
          <p14:tracePt t="33928" x="7597775" y="2813050"/>
          <p14:tracePt t="33932" x="7616825" y="2813050"/>
          <p14:tracePt t="33952" x="7634288" y="2830513"/>
          <p14:tracePt t="33962" x="7643813" y="2840038"/>
          <p14:tracePt t="33967" x="7653338" y="2849563"/>
          <p14:tracePt t="33971" x="7662863" y="2849563"/>
          <p14:tracePt t="33977" x="7670800" y="2857500"/>
          <p14:tracePt t="33987" x="7680325" y="2857500"/>
          <p14:tracePt t="33993" x="7689850" y="2876550"/>
          <p14:tracePt t="34000" x="7699375" y="2876550"/>
          <p14:tracePt t="34003" x="7707313" y="2894013"/>
          <p14:tracePt t="34008" x="7726363" y="2894013"/>
          <p14:tracePt t="34014" x="7726363" y="2913063"/>
          <p14:tracePt t="34020" x="7735888" y="2930525"/>
          <p14:tracePt t="34023" x="7743825" y="2930525"/>
          <p14:tracePt t="34032" x="7743825" y="2949575"/>
          <p14:tracePt t="34033" x="7762875" y="2959100"/>
          <p14:tracePt t="34043" x="7762875" y="2976563"/>
          <p14:tracePt t="34050" x="7780338" y="2986088"/>
          <p14:tracePt t="34054" x="7780338" y="2995613"/>
          <p14:tracePt t="34060" x="7789863" y="3005138"/>
          <p14:tracePt t="34065" x="7799388" y="3022600"/>
          <p14:tracePt t="34070" x="7808913" y="3022600"/>
          <p14:tracePt t="34074" x="7808913" y="3032125"/>
          <p14:tracePt t="34081" x="7816850" y="3049588"/>
          <p14:tracePt t="34083" x="7816850" y="3059113"/>
          <p14:tracePt t="34089" x="7826375" y="3068638"/>
          <p14:tracePt t="34093" x="7826375" y="3086100"/>
          <p14:tracePt t="34100" x="7845425" y="3095625"/>
          <p14:tracePt t="34106" x="7845425" y="3105150"/>
          <p14:tracePt t="34110" x="7853363" y="3122613"/>
          <p14:tracePt t="34116" x="7862888" y="3122613"/>
          <p14:tracePt t="34119" x="7862888" y="3132138"/>
          <p14:tracePt t="34123" x="7872413" y="3141663"/>
          <p14:tracePt t="34131" x="7881938" y="3159125"/>
          <p14:tracePt t="34135" x="7881938" y="3168650"/>
          <p14:tracePt t="34140" x="7889875" y="3178175"/>
          <p14:tracePt t="34147" x="7899400" y="3195638"/>
          <p14:tracePt t="34150" x="7908925" y="3205163"/>
          <p14:tracePt t="34155" x="7908925" y="3214688"/>
          <p14:tracePt t="34160" x="7908925" y="3224213"/>
          <p14:tracePt t="34166" x="7908925" y="3232150"/>
          <p14:tracePt t="34169" x="7908925" y="3241675"/>
          <p14:tracePt t="34176" x="7918450" y="3251200"/>
          <p14:tracePt t="34181" x="7918450" y="3260725"/>
          <p14:tracePt t="34185" x="7926388" y="3278188"/>
          <p14:tracePt t="34195" x="7926388" y="3297238"/>
          <p14:tracePt t="34202" x="7935913" y="3297238"/>
          <p14:tracePt t="34206" x="7935913" y="3314700"/>
          <p14:tracePt t="34209" x="7935913" y="3324225"/>
          <p14:tracePt t="34216" x="7935913" y="3333750"/>
          <p14:tracePt t="34219" x="7935913" y="3351213"/>
          <p14:tracePt t="34225" x="7945438" y="3360738"/>
          <p14:tracePt t="34233" x="7945438" y="3370263"/>
          <p14:tracePt t="34236" x="7945438" y="3387725"/>
          <p14:tracePt t="34241" x="7945438" y="3397250"/>
          <p14:tracePt t="34247" x="7945438" y="3414713"/>
          <p14:tracePt t="34252" x="7945438" y="3424238"/>
          <p14:tracePt t="34256" x="7945438" y="3433763"/>
          <p14:tracePt t="34262" x="7945438" y="3443288"/>
          <p14:tracePt t="34266" x="7945438" y="3460750"/>
          <p14:tracePt t="34271" x="7945438" y="3470275"/>
          <p14:tracePt t="34276" x="7945438" y="3479800"/>
          <p14:tracePt t="34283" x="7945438" y="3487738"/>
          <p14:tracePt t="34285" x="7945438" y="3506788"/>
          <p14:tracePt t="34291" x="7935913" y="3516313"/>
          <p14:tracePt t="34297" x="7935913" y="3533775"/>
          <p14:tracePt t="34302" x="7926388" y="3543300"/>
          <p14:tracePt t="34312" x="7918450" y="3552825"/>
          <p14:tracePt t="34318" x="7908925" y="3570288"/>
          <p14:tracePt t="34321" x="7899400" y="3579813"/>
          <p14:tracePt t="34326" x="7899400" y="3589338"/>
          <p14:tracePt t="34333" x="7899400" y="3606800"/>
          <p14:tracePt t="34335" x="7889875" y="3606800"/>
          <p14:tracePt t="34342" x="7889875" y="3616325"/>
          <p14:tracePt t="34350" x="7881938" y="3616325"/>
          <p14:tracePt t="34351" x="7872413" y="3625850"/>
          <p14:tracePt t="34362" x="7862888" y="3625850"/>
          <p14:tracePt t="34367" x="7862888" y="3633788"/>
          <p14:tracePt t="34371" x="7853363" y="3633788"/>
          <p14:tracePt t="34377" x="7845425" y="3643313"/>
          <p14:tracePt t="34388" x="7835900" y="3652838"/>
          <p14:tracePt t="34391" x="7826375" y="3652838"/>
          <p14:tracePt t="34399" x="7816850" y="3662363"/>
          <p14:tracePt t="34401" x="7808913" y="3662363"/>
          <p14:tracePt t="34408" x="7799388" y="3670300"/>
          <p14:tracePt t="34417" x="7789863" y="3670300"/>
          <p14:tracePt t="34427" x="7780338" y="3670300"/>
          <p14:tracePt t="34432" x="7780338" y="3679825"/>
          <p14:tracePt t="34438" x="7772400" y="3679825"/>
          <p14:tracePt t="34449" x="7762875" y="3689350"/>
          <p14:tracePt t="34454" x="7753350" y="3689350"/>
          <p14:tracePt t="34463" x="7743825" y="3689350"/>
          <p14:tracePt t="34467" x="7735888" y="3689350"/>
          <p14:tracePt t="34473" x="7735888" y="3698875"/>
          <p14:tracePt t="34478" x="7726363" y="3706813"/>
          <p14:tracePt t="34484" x="7716838" y="3706813"/>
          <p14:tracePt t="34487" x="7707313" y="3716338"/>
          <p14:tracePt t="34493" x="7699375" y="3716338"/>
          <p14:tracePt t="34499" x="7689850" y="3716338"/>
          <p14:tracePt t="34503" x="7680325" y="3716338"/>
          <p14:tracePt t="34513" x="7670800" y="3725863"/>
          <p14:tracePt t="34523" x="7662863" y="3725863"/>
          <p14:tracePt t="34527" x="7653338" y="3735388"/>
          <p14:tracePt t="34533" x="7643813" y="3735388"/>
          <p14:tracePt t="34538" x="7634288" y="3743325"/>
          <p14:tracePt t="34543" x="7626350" y="3743325"/>
          <p14:tracePt t="34554" x="7616825" y="3743325"/>
          <p14:tracePt t="34557" x="7607300" y="3752850"/>
          <p14:tracePt t="34564" x="7589838" y="3752850"/>
          <p14:tracePt t="34567" x="7580313" y="3752850"/>
          <p14:tracePt t="34574" x="7570788" y="3762375"/>
          <p14:tracePt t="34583" x="7561263" y="3762375"/>
          <p14:tracePt t="34593" x="7553325" y="3771900"/>
          <p14:tracePt t="34599" x="7543800" y="3771900"/>
          <p14:tracePt t="34604" x="7534275" y="3771900"/>
          <p14:tracePt t="34614" x="7524750" y="3771900"/>
          <p14:tracePt t="34631" x="7524750" y="3779838"/>
          <p14:tracePt t="34656" x="7516813" y="3779838"/>
          <p14:tracePt t="34710" x="7516813" y="3771900"/>
          <p14:tracePt t="34725" x="7516813" y="3762375"/>
          <p14:tracePt t="34730" x="7534275" y="3752850"/>
          <p14:tracePt t="34736" x="7561263" y="3743325"/>
          <p14:tracePt t="34739" x="7589838" y="3735388"/>
          <p14:tracePt t="34746" x="7616825" y="3706813"/>
          <p14:tracePt t="34750" x="7680325" y="3689350"/>
          <p14:tracePt t="34755" x="7716838" y="3662363"/>
          <p14:tracePt t="34760" x="7780338" y="3643313"/>
          <p14:tracePt t="34766" x="7853363" y="3643313"/>
          <p14:tracePt t="34772" x="7935913" y="3625850"/>
          <p14:tracePt t="34776" x="8027988" y="3625850"/>
          <p14:tracePt t="34781" x="8101013" y="3616325"/>
          <p14:tracePt t="34786" x="8154988" y="3616325"/>
          <p14:tracePt t="34791" x="8220075" y="3633788"/>
          <p14:tracePt t="34796" x="8256588" y="3652838"/>
          <p14:tracePt t="34801" x="8274050" y="3698875"/>
          <p14:tracePt t="34805" x="8283575" y="3735388"/>
          <p14:tracePt t="34810" x="8293100" y="3752850"/>
          <p14:tracePt t="34932" x="8293100" y="3743325"/>
          <p14:tracePt t="34938" x="8329613" y="3698875"/>
          <p14:tracePt t="34941" x="8347075" y="3679825"/>
          <p14:tracePt t="34949" x="8366125" y="3662363"/>
          <p14:tracePt t="34952" x="8402638" y="3643313"/>
          <p14:tracePt t="34957" x="8439150" y="3606800"/>
          <p14:tracePt t="34962" x="8483600" y="3589338"/>
          <p14:tracePt t="34967" x="8520113" y="3560763"/>
          <p14:tracePt t="34971" x="8566150" y="3543300"/>
          <p14:tracePt t="34978" x="8593138" y="3533775"/>
          <p14:tracePt t="34982" x="8612188" y="3533775"/>
          <p14:tracePt t="34987" x="8639175" y="3524250"/>
          <p14:tracePt t="34992" x="8658225" y="3524250"/>
          <p14:tracePt t="35000" x="8666163" y="3524250"/>
          <p14:tracePt t="35001" x="8675688" y="3524250"/>
          <p14:tracePt t="35008" x="8675688" y="3516313"/>
          <p14:tracePt t="35012" x="8675688" y="3506788"/>
          <p14:tracePt t="35017" x="8675688" y="3497263"/>
          <p14:tracePt t="35034" x="8675688" y="3487738"/>
          <p14:tracePt t="35057" x="8675688" y="3479800"/>
          <p14:tracePt t="35068" x="8675688" y="3470275"/>
          <p14:tracePt t="35074" x="8675688" y="3460750"/>
          <p14:tracePt t="35077" x="8675688" y="3451225"/>
          <p14:tracePt t="35083" x="8675688" y="3443288"/>
          <p14:tracePt t="35088" x="8675688" y="3433763"/>
          <p14:tracePt t="35099" x="8675688" y="3424238"/>
          <p14:tracePt t="35108" x="8675688" y="3414713"/>
          <p14:tracePt t="35113" x="8685213" y="3414713"/>
          <p14:tracePt t="35260" x="8675688" y="3414713"/>
          <p14:tracePt t="35265" x="8666163" y="3406775"/>
          <p14:tracePt t="35269" x="8648700" y="3406775"/>
          <p14:tracePt t="35275" x="8639175" y="3406775"/>
          <p14:tracePt t="35282" x="8621713" y="3406775"/>
          <p14:tracePt t="35285" x="8602663" y="3406775"/>
          <p14:tracePt t="35289" x="8575675" y="3406775"/>
          <p14:tracePt t="35297" x="8556625" y="3406775"/>
          <p14:tracePt t="35299" x="8539163" y="3406775"/>
          <p14:tracePt t="35305" x="8529638" y="3406775"/>
          <p14:tracePt t="35310" x="8520113" y="3406775"/>
          <p14:tracePt t="35316" x="8502650" y="3397250"/>
          <p14:tracePt t="35319" x="8493125" y="3397250"/>
          <p14:tracePt t="35325" x="8475663" y="3397250"/>
          <p14:tracePt t="35332" x="8466138" y="3387725"/>
          <p14:tracePt t="35336" x="8456613" y="3387725"/>
          <p14:tracePt t="35340" x="8456613" y="3378200"/>
          <p14:tracePt t="35347" x="8447088" y="3378200"/>
          <p14:tracePt t="35350" x="8439150" y="3378200"/>
          <p14:tracePt t="35355" x="8429625" y="3370263"/>
          <p14:tracePt t="35360" x="8420100" y="3360738"/>
          <p14:tracePt t="35366" x="8410575" y="3351213"/>
          <p14:tracePt t="35371" x="8402638" y="3341688"/>
          <p14:tracePt t="35381" x="8393113" y="3324225"/>
          <p14:tracePt t="35385" x="8383588" y="3305175"/>
          <p14:tracePt t="35392" x="8374063" y="3305175"/>
          <p14:tracePt t="35397" x="8374063" y="3297238"/>
          <p14:tracePt t="35401" x="8356600" y="3287713"/>
          <p14:tracePt t="35412" x="8347075" y="3278188"/>
          <p14:tracePt t="35417" x="8337550" y="3260725"/>
          <p14:tracePt t="35422" x="8329613" y="3251200"/>
          <p14:tracePt t="35425" x="8320088" y="3232150"/>
          <p14:tracePt t="35433" x="8310563" y="3224213"/>
          <p14:tracePt t="35435" x="8310563" y="3205163"/>
          <p14:tracePt t="35447" x="8301038" y="3178175"/>
          <p14:tracePt t="35452" x="8293100" y="3168650"/>
          <p14:tracePt t="35457" x="8293100" y="3151188"/>
          <p14:tracePt t="35461" x="8293100" y="3141663"/>
          <p14:tracePt t="35466" x="8283575" y="3122613"/>
          <p14:tracePt t="35471" x="8283575" y="3114675"/>
          <p14:tracePt t="35476" x="8283575" y="3105150"/>
          <p14:tracePt t="35488" x="8283575" y="3095625"/>
          <p14:tracePt t="35499" x="8283575" y="3078163"/>
          <p14:tracePt t="35507" x="8283575" y="3068638"/>
          <p14:tracePt t="35511" x="8283575" y="3059113"/>
          <p14:tracePt t="35518" x="8283575" y="3049588"/>
          <p14:tracePt t="35527" x="8283575" y="3041650"/>
          <p14:tracePt t="35532" x="8283575" y="3032125"/>
          <p14:tracePt t="35538" x="8283575" y="3022600"/>
          <p14:tracePt t="35542" x="8283575" y="3005138"/>
          <p14:tracePt t="35551" x="8283575" y="2986088"/>
          <p14:tracePt t="35557" x="8293100" y="2976563"/>
          <p14:tracePt t="35562" x="8293100" y="2968625"/>
          <p14:tracePt t="35567" x="8301038" y="2949575"/>
          <p14:tracePt t="35572" x="8310563" y="2930525"/>
          <p14:tracePt t="35577" x="8310563" y="2913063"/>
          <p14:tracePt t="35582" x="8320088" y="2913063"/>
          <p14:tracePt t="35588" x="8329613" y="2894013"/>
          <p14:tracePt t="35599" x="8329613" y="2886075"/>
          <p14:tracePt t="35603" x="8337550" y="2867025"/>
          <p14:tracePt t="35607" x="8337550" y="2857500"/>
          <p14:tracePt t="35612" x="8347075" y="2857500"/>
          <p14:tracePt t="35618" x="8347075" y="2840038"/>
          <p14:tracePt t="35623" x="8356600" y="2840038"/>
          <p14:tracePt t="35628" x="8356600" y="2830513"/>
          <p14:tracePt t="35634" x="8366125" y="2830513"/>
          <p14:tracePt t="35638" x="8366125" y="2820988"/>
          <p14:tracePt t="35644" x="8374063" y="2820988"/>
          <p14:tracePt t="35653" x="8383588" y="2803525"/>
          <p14:tracePt t="35658" x="8393113" y="2803525"/>
          <p14:tracePt t="35664" x="8402638" y="2794000"/>
          <p14:tracePt t="35668" x="8402638" y="2784475"/>
          <p14:tracePt t="35678" x="8410575" y="2776538"/>
          <p14:tracePt t="35684" x="8429625" y="2767013"/>
          <p14:tracePt t="35693" x="8439150" y="2757488"/>
          <p14:tracePt t="35699" x="8447088" y="2747963"/>
          <p14:tracePt t="35703" x="8456613" y="2747963"/>
          <p14:tracePt t="35707" x="8466138" y="2747963"/>
          <p14:tracePt t="35717" x="8475663" y="2740025"/>
          <p14:tracePt t="35732" x="8493125" y="2730500"/>
          <p14:tracePt t="35734" x="8502650" y="2720975"/>
          <p14:tracePt t="35744" x="8520113" y="2711450"/>
          <p14:tracePt t="35749" x="8529638" y="2703513"/>
          <p14:tracePt t="35754" x="8539163" y="2703513"/>
          <p14:tracePt t="35759" x="8539163" y="2693988"/>
          <p14:tracePt t="35765" x="8548688" y="2684463"/>
          <p14:tracePt t="35770" x="8566150" y="2684463"/>
          <p14:tracePt t="35782" x="8585200" y="2684463"/>
          <p14:tracePt t="35784" x="8585200" y="2674938"/>
          <p14:tracePt t="35789" x="8593138" y="2674938"/>
          <p14:tracePt t="35793" x="8602663" y="2667000"/>
          <p14:tracePt t="35803" x="8612188" y="2667000"/>
          <p14:tracePt t="35816" x="8621713" y="2667000"/>
          <p14:tracePt t="35819" x="8629650" y="2667000"/>
          <p14:tracePt t="35823" x="8629650" y="2657475"/>
          <p14:tracePt t="35831" x="8639175" y="2657475"/>
          <p14:tracePt t="35836" x="8648700" y="2657475"/>
          <p14:tracePt t="35839" x="8658225" y="2657475"/>
          <p14:tracePt t="35855" x="8666163" y="2657475"/>
          <p14:tracePt t="35859" x="8675688" y="2657475"/>
          <p14:tracePt t="35866" x="8685213" y="2657475"/>
          <p14:tracePt t="35869" x="8694738" y="2657475"/>
          <p14:tracePt t="35881" x="8702675" y="2657475"/>
          <p14:tracePt t="35886" x="8712200" y="2657475"/>
          <p14:tracePt t="35890" x="8721725" y="2657475"/>
          <p14:tracePt t="35897" x="8731250" y="2657475"/>
          <p14:tracePt t="35899" x="8739188" y="2657475"/>
          <p14:tracePt t="35906" x="8748713" y="2657475"/>
          <p14:tracePt t="35909" x="8758238" y="2657475"/>
          <p14:tracePt t="35916" x="8767763" y="2657475"/>
          <p14:tracePt t="35920" x="8775700" y="2667000"/>
          <p14:tracePt t="35932" x="8785225" y="2674938"/>
          <p14:tracePt t="35936" x="8794750" y="2674938"/>
          <p14:tracePt t="35940" x="8804275" y="2684463"/>
          <p14:tracePt t="35947" x="8812213" y="2684463"/>
          <p14:tracePt t="35952" x="8831263" y="2684463"/>
          <p14:tracePt t="35955" x="8831263" y="2693988"/>
          <p14:tracePt t="35962" x="8840788" y="2693988"/>
          <p14:tracePt t="35966" x="8848725" y="2703513"/>
          <p14:tracePt t="35970" x="8867775" y="2703513"/>
          <p14:tracePt t="35975" x="8867775" y="2711450"/>
          <p14:tracePt t="35982" x="8877300" y="2711450"/>
          <p14:tracePt t="35986" x="8885238" y="2720975"/>
          <p14:tracePt t="35992" x="8894763" y="2730500"/>
          <p14:tracePt t="35997" x="8894763" y="2740025"/>
          <p14:tracePt t="36006" x="8904288" y="2740025"/>
          <p14:tracePt t="36012" x="8913813" y="2757488"/>
          <p14:tracePt t="36022" x="8921750" y="2757488"/>
          <p14:tracePt t="36025" x="8931275" y="2757488"/>
          <p14:tracePt t="36032" x="8940800" y="2767013"/>
          <p14:tracePt t="36035" x="8940800" y="2776538"/>
          <p14:tracePt t="36042" x="8950325" y="2776538"/>
          <p14:tracePt t="36048" x="8950325" y="2794000"/>
          <p14:tracePt t="36056" x="8959850" y="2813050"/>
          <p14:tracePt t="36062" x="8959850" y="2820988"/>
          <p14:tracePt t="36066" x="8967788" y="2820988"/>
          <p14:tracePt t="36072" x="8967788" y="2830513"/>
          <p14:tracePt t="36078" x="8977313" y="2840038"/>
          <p14:tracePt t="36082" x="8977313" y="2849563"/>
          <p14:tracePt t="36087" x="8986838" y="2857500"/>
          <p14:tracePt t="36092" x="8996363" y="2867025"/>
          <p14:tracePt t="36099" x="8996363" y="2876550"/>
          <p14:tracePt t="36108" x="9004300" y="2886075"/>
          <p14:tracePt t="36118" x="9004300" y="2894013"/>
          <p14:tracePt t="36134" x="9013825" y="2922588"/>
          <p14:tracePt t="36141" x="9013825" y="2940050"/>
          <p14:tracePt t="36149" x="9013825" y="2949575"/>
          <p14:tracePt t="36161" x="9023350" y="2968625"/>
          <p14:tracePt t="36171" x="9023350" y="2976563"/>
          <p14:tracePt t="36178" x="9023350" y="2986088"/>
          <p14:tracePt t="36183" x="9023350" y="2995613"/>
          <p14:tracePt t="36188" x="9023350" y="3005138"/>
          <p14:tracePt t="36194" x="9023350" y="3022600"/>
          <p14:tracePt t="36203" x="9023350" y="3032125"/>
          <p14:tracePt t="36207" x="9023350" y="3041650"/>
          <p14:tracePt t="36215" x="9023350" y="3049588"/>
          <p14:tracePt t="36217" x="9023350" y="3068638"/>
          <p14:tracePt t="36223" x="9023350" y="3078163"/>
          <p14:tracePt t="36228" x="9023350" y="3086100"/>
          <p14:tracePt t="36233" x="9023350" y="3095625"/>
          <p14:tracePt t="36243" x="9023350" y="3114675"/>
          <p14:tracePt t="36249" x="9023350" y="3122613"/>
          <p14:tracePt t="36253" x="9023350" y="3132138"/>
          <p14:tracePt t="36265" x="9023350" y="3141663"/>
          <p14:tracePt t="36267" x="9023350" y="3151188"/>
          <p14:tracePt t="36277" x="9023350" y="3159125"/>
          <p14:tracePt t="36284" x="9023350" y="3168650"/>
          <p14:tracePt t="36289" x="9023350" y="3178175"/>
          <p14:tracePt t="36293" x="9023350" y="3187700"/>
          <p14:tracePt t="36299" x="9013825" y="3195638"/>
          <p14:tracePt t="36304" x="9004300" y="3205163"/>
          <p14:tracePt t="36310" x="9004300" y="3214688"/>
          <p14:tracePt t="36315" x="8996363" y="3214688"/>
          <p14:tracePt t="36320" x="8996363" y="3232150"/>
          <p14:tracePt t="36323" x="8986838" y="3251200"/>
          <p14:tracePt t="36331" x="8986838" y="3260725"/>
          <p14:tracePt t="36334" x="8977313" y="3268663"/>
          <p14:tracePt t="36340" x="8967788" y="3278188"/>
          <p14:tracePt t="36344" x="8967788" y="3287713"/>
          <p14:tracePt t="36349" x="8959850" y="3287713"/>
          <p14:tracePt t="36353" x="8950325" y="3305175"/>
          <p14:tracePt t="36366" x="8950325" y="3314700"/>
          <p14:tracePt t="36369" x="8940800" y="3333750"/>
          <p14:tracePt t="36382" x="8940800" y="3341688"/>
          <p14:tracePt t="36383" x="8931275" y="3351213"/>
          <p14:tracePt t="36389" x="8921750" y="3360738"/>
          <p14:tracePt t="36393" x="8913813" y="3370263"/>
          <p14:tracePt t="36403" x="8904288" y="3370263"/>
          <p14:tracePt t="36409" x="8894763" y="3378200"/>
          <p14:tracePt t="36419" x="8885238" y="3387725"/>
          <p14:tracePt t="36431" x="8877300" y="3397250"/>
          <p14:tracePt t="36433" x="8867775" y="3406775"/>
          <p14:tracePt t="36439" x="8858250" y="3406775"/>
          <p14:tracePt t="36447" x="8848725" y="3406775"/>
          <p14:tracePt t="36450" x="8848725" y="3414713"/>
          <p14:tracePt t="36455" x="8840788" y="3414713"/>
          <p14:tracePt t="36475" x="8831263" y="3414713"/>
          <p14:tracePt t="36481" x="8821738" y="3414713"/>
          <p14:tracePt t="36498" x="8812213" y="3414713"/>
          <p14:tracePt t="36501" x="8804275" y="3424238"/>
          <p14:tracePt t="36505" x="8794750" y="3424238"/>
          <p14:tracePt t="36510" x="8785225" y="3424238"/>
          <p14:tracePt t="36516" x="8775700" y="3424238"/>
          <p14:tracePt t="36520" x="8767763" y="3424238"/>
          <p14:tracePt t="36525" x="8748713" y="3424238"/>
          <p14:tracePt t="36532" x="8731250" y="3424238"/>
          <p14:tracePt t="36535" x="8712200" y="3424238"/>
          <p14:tracePt t="36540" x="8702675" y="3424238"/>
          <p14:tracePt t="36547" x="8685213" y="3424238"/>
          <p14:tracePt t="36552" x="8675688" y="3424238"/>
          <p14:tracePt t="36556" x="8658225" y="3424238"/>
          <p14:tracePt t="36562" x="8639175" y="3424238"/>
          <p14:tracePt t="36566" x="8621713" y="3424238"/>
          <p14:tracePt t="36571" x="8602663" y="3424238"/>
          <p14:tracePt t="36576" x="8585200" y="3424238"/>
          <p14:tracePt t="36582" x="8566150" y="3424238"/>
          <p14:tracePt t="36586" x="8548688" y="3424238"/>
          <p14:tracePt t="36591" x="8529638" y="3414713"/>
          <p14:tracePt t="36597" x="8520113" y="3414713"/>
          <p14:tracePt t="36601" x="8502650" y="3397250"/>
          <p14:tracePt t="36606" x="8483600" y="3387725"/>
          <p14:tracePt t="36613" x="8466138" y="3387725"/>
          <p14:tracePt t="36618" x="8447088" y="3370263"/>
          <p14:tracePt t="36621" x="8429625" y="3370263"/>
          <p14:tracePt t="36625" x="8420100" y="3351213"/>
          <p14:tracePt t="36632" x="8410575" y="3351213"/>
          <p14:tracePt t="36636" x="8402638" y="3351213"/>
          <p14:tracePt t="36641" x="8402638" y="3341688"/>
          <p14:tracePt t="36649" x="8393113" y="3333750"/>
          <p14:tracePt t="36658" x="8383588" y="3333750"/>
          <p14:tracePt t="36717" x="8374063" y="3333750"/>
          <p14:tracePt t="36721" x="8374063" y="3314700"/>
          <p14:tracePt t="36732" x="8374063" y="3305175"/>
          <p14:tracePt t="36738" x="8374063" y="3297238"/>
          <p14:tracePt t="36749" x="8374063" y="3278188"/>
          <p14:tracePt t="36757" x="8374063" y="3260725"/>
          <p14:tracePt t="36765" x="8374063" y="3251200"/>
          <p14:tracePt t="36774" x="8374063" y="3241675"/>
          <p14:tracePt t="36778" x="8383588" y="3232150"/>
          <p14:tracePt t="36783" x="8383588" y="3224213"/>
          <p14:tracePt t="36787" x="8393113" y="3214688"/>
          <p14:tracePt t="36793" x="8393113" y="3205163"/>
          <p14:tracePt t="36799" x="8402638" y="3205163"/>
          <p14:tracePt t="36807" x="8410575" y="3195638"/>
          <p14:tracePt t="36816" x="8420100" y="3195638"/>
          <p14:tracePt t="36817" x="8429625" y="3195638"/>
          <p14:tracePt t="36823" x="8447088" y="3187700"/>
          <p14:tracePt t="36827" x="8466138" y="3178175"/>
          <p14:tracePt t="36833" x="8475663" y="3178175"/>
          <p14:tracePt t="36838" x="8493125" y="3168650"/>
          <p14:tracePt t="36843" x="8512175" y="3168650"/>
          <p14:tracePt t="36849" x="8539163" y="3168650"/>
          <p14:tracePt t="36853" x="8556625" y="3168650"/>
          <p14:tracePt t="36858" x="8575675" y="3168650"/>
          <p14:tracePt t="36865" x="8602663" y="3168650"/>
          <p14:tracePt t="36869" x="8629650" y="3168650"/>
          <p14:tracePt t="36873" x="8658225" y="3168650"/>
          <p14:tracePt t="36881" x="8675688" y="3195638"/>
          <p14:tracePt t="36884" x="8712200" y="3205163"/>
          <p14:tracePt t="36890" x="8731250" y="3224213"/>
          <p14:tracePt t="36893" x="8758238" y="3232150"/>
          <p14:tracePt t="36899" x="8775700" y="3241675"/>
          <p14:tracePt t="36904" x="8794750" y="3251200"/>
          <p14:tracePt t="36909" x="8812213" y="3260725"/>
          <p14:tracePt t="36915" x="8821738" y="3268663"/>
          <p14:tracePt t="36919" x="8831263" y="3287713"/>
          <p14:tracePt t="36923" x="8840788" y="3297238"/>
          <p14:tracePt t="36930" x="8848725" y="3314700"/>
          <p14:tracePt t="36933" x="8858250" y="3333750"/>
          <p14:tracePt t="36939" x="8867775" y="3351213"/>
          <p14:tracePt t="36943" x="8867775" y="3370263"/>
          <p14:tracePt t="36949" x="8867775" y="3387725"/>
          <p14:tracePt t="36967" x="8867775" y="3424238"/>
          <p14:tracePt t="37070" x="8877300" y="3424238"/>
          <p14:tracePt t="37076" x="8885238" y="3424238"/>
          <p14:tracePt t="37082" x="8904288" y="3424238"/>
          <p14:tracePt t="37090" x="8913813" y="3414713"/>
          <p14:tracePt t="37100" x="8921750" y="3414713"/>
          <p14:tracePt t="37105" x="8931275" y="3414713"/>
          <p14:tracePt t="37116" x="8950325" y="3406775"/>
          <p14:tracePt t="37122" x="8959850" y="3406775"/>
          <p14:tracePt t="37125" x="8967788" y="3406775"/>
          <p14:tracePt t="37136" x="8977313" y="3406775"/>
          <p14:tracePt t="37151" x="8986838" y="3406775"/>
          <p14:tracePt t="37156" x="8996363" y="3406775"/>
          <p14:tracePt t="37166" x="9004300" y="3397250"/>
          <p14:tracePt t="37172" x="9032875" y="3397250"/>
          <p14:tracePt t="37176" x="9050338" y="3397250"/>
          <p14:tracePt t="37182" x="9069388" y="3397250"/>
          <p14:tracePt t="37186" x="9086850" y="3397250"/>
          <p14:tracePt t="37191" x="9113838" y="3397250"/>
          <p14:tracePt t="37199" x="9123363" y="3397250"/>
          <p14:tracePt t="37201" x="9150350" y="3387725"/>
          <p14:tracePt t="37205" x="9186863" y="3387725"/>
          <p14:tracePt t="37212" x="9205913" y="3378200"/>
          <p14:tracePt t="37216" x="9223375" y="3378200"/>
          <p14:tracePt t="37222" x="9232900" y="3370263"/>
          <p14:tracePt t="37228" x="9251950" y="3370263"/>
          <p14:tracePt t="37232" x="9259888" y="3370263"/>
          <p14:tracePt t="37238" x="9269413" y="3360738"/>
          <p14:tracePt t="37241" x="9278938" y="3360738"/>
          <p14:tracePt t="37249" x="9288463" y="3360738"/>
          <p14:tracePt t="37258" x="9296400" y="3360738"/>
          <p14:tracePt t="37262" x="9305925" y="3360738"/>
          <p14:tracePt t="37268" x="9315450" y="3351213"/>
          <p14:tracePt t="37272" x="9324975" y="3351213"/>
          <p14:tracePt t="37282" x="9332913" y="3351213"/>
          <p14:tracePt t="37292" x="9342438" y="3351213"/>
          <p14:tracePt t="37298" x="9351963" y="3351213"/>
          <p14:tracePt t="37302" x="9361488" y="3351213"/>
          <p14:tracePt t="37312" x="9369425" y="3351213"/>
          <p14:tracePt t="37318" x="9378950" y="3351213"/>
          <p14:tracePt t="37322" x="9378950" y="3360738"/>
          <p14:tracePt t="37344" x="9378950" y="3370263"/>
          <p14:tracePt t="37353" x="9388475" y="3370263"/>
          <p14:tracePt t="37374" x="9398000" y="3370263"/>
          <p14:tracePt t="37387" x="9405938" y="3378200"/>
          <p14:tracePt t="37393" x="9415463" y="3378200"/>
          <p14:tracePt t="37404" x="9424988" y="3387725"/>
          <p14:tracePt t="37423" x="9434513" y="3397250"/>
          <p14:tracePt t="37530" x="9434513" y="3387725"/>
          <p14:tracePt t="37533" x="9424988" y="3387725"/>
          <p14:tracePt t="37539" x="9415463" y="3370263"/>
          <p14:tracePt t="37543" x="9398000" y="3360738"/>
          <p14:tracePt t="37549" x="9388475" y="3341688"/>
          <p14:tracePt t="37553" x="9361488" y="3324225"/>
          <p14:tracePt t="37559" x="9342438" y="3314700"/>
          <p14:tracePt t="37566" x="9324975" y="3297238"/>
          <p14:tracePt t="37569" x="9305925" y="3278188"/>
          <p14:tracePt t="37574" x="9288463" y="3260725"/>
          <p14:tracePt t="37580" x="9269413" y="3232150"/>
          <p14:tracePt t="37586" x="9251950" y="3214688"/>
          <p14:tracePt t="37589" x="9242425" y="3195638"/>
          <p14:tracePt t="37597" x="9223375" y="3178175"/>
          <p14:tracePt t="37599" x="9215438" y="3159125"/>
          <p14:tracePt t="37606" x="9196388" y="3141663"/>
          <p14:tracePt t="37610" x="9186863" y="3122613"/>
          <p14:tracePt t="37616" x="9178925" y="3105150"/>
          <p14:tracePt t="37619" x="9178925" y="3095625"/>
          <p14:tracePt t="37626" x="9178925" y="3068638"/>
          <p14:tracePt t="37631" x="9169400" y="3059113"/>
          <p14:tracePt t="37635" x="9169400" y="3049588"/>
          <p14:tracePt t="37648" x="9169400" y="3032125"/>
          <p14:tracePt t="37649" x="9159875" y="3022600"/>
          <p14:tracePt t="37656" x="9159875" y="3013075"/>
          <p14:tracePt t="37659" x="9159875" y="3005138"/>
          <p14:tracePt t="37670" x="9159875" y="2995613"/>
          <p14:tracePt t="37675" x="9159875" y="2986088"/>
          <p14:tracePt t="37686" x="9159875" y="2976563"/>
          <p14:tracePt t="37692" x="9159875" y="2968625"/>
          <p14:tracePt t="37697" x="9159875" y="2959100"/>
          <p14:tracePt t="37699" x="9159875" y="2949575"/>
          <p14:tracePt t="37706" x="9159875" y="2940050"/>
          <p14:tracePt t="37712" x="9159875" y="2930525"/>
          <p14:tracePt t="37716" x="9159875" y="2913063"/>
          <p14:tracePt t="37722" x="9159875" y="2894013"/>
          <p14:tracePt t="37726" x="9169400" y="2886075"/>
          <p14:tracePt t="37732" x="9169400" y="2867025"/>
          <p14:tracePt t="37736" x="9169400" y="2849563"/>
          <p14:tracePt t="37741" x="9178925" y="2840038"/>
          <p14:tracePt t="37748" x="9178925" y="2820988"/>
          <p14:tracePt t="37752" x="9186863" y="2803525"/>
          <p14:tracePt t="37756" x="9186863" y="2794000"/>
          <p14:tracePt t="37762" x="9186863" y="2784475"/>
          <p14:tracePt t="37766" x="9196388" y="2784475"/>
          <p14:tracePt t="37772" x="9196388" y="2767013"/>
          <p14:tracePt t="37776" x="9205913" y="2757488"/>
          <p14:tracePt t="37782" x="9205913" y="2747963"/>
          <p14:tracePt t="37786" x="9205913" y="2740025"/>
          <p14:tracePt t="37792" x="9215438" y="2730500"/>
          <p14:tracePt t="37799" x="9223375" y="2730500"/>
          <p14:tracePt t="37801" x="9223375" y="2720975"/>
          <p14:tracePt t="37832" x="9223375" y="2711450"/>
          <p14:tracePt t="37842" x="9232900" y="2711450"/>
          <p14:tracePt t="37872" x="9242425" y="2711450"/>
          <p14:tracePt t="37882" x="9259888" y="2711450"/>
          <p14:tracePt t="37893" x="9269413" y="2711450"/>
          <p14:tracePt t="37899" x="9288463" y="2711450"/>
          <p14:tracePt t="37901" x="9296400" y="2711450"/>
          <p14:tracePt t="37907" x="9305925" y="2711450"/>
          <p14:tracePt t="37913" x="9324975" y="2711450"/>
          <p14:tracePt t="37923" x="9342438" y="2711450"/>
          <p14:tracePt t="37928" x="9361488" y="2711450"/>
          <p14:tracePt t="37933" x="9369425" y="2711450"/>
          <p14:tracePt t="37938" x="9388475" y="2711450"/>
          <p14:tracePt t="37950" x="9415463" y="2720975"/>
          <p14:tracePt t="37953" x="9434513" y="2730500"/>
          <p14:tracePt t="37957" x="9442450" y="2740025"/>
          <p14:tracePt t="37965" x="9451975" y="2740025"/>
          <p14:tracePt t="37967" x="9471025" y="2747963"/>
          <p14:tracePt t="37974" x="9478963" y="2747963"/>
          <p14:tracePt t="37977" x="9488488" y="2757488"/>
          <p14:tracePt t="37984" x="9507538" y="2757488"/>
          <p14:tracePt t="37987" x="9515475" y="2767013"/>
          <p14:tracePt t="37993" x="9525000" y="2767013"/>
          <p14:tracePt t="37999" x="9544050" y="2776538"/>
          <p14:tracePt t="38003" x="9544050" y="2784475"/>
          <p14:tracePt t="38010" x="9551988" y="2784475"/>
          <p14:tracePt t="38015" x="9561513" y="2794000"/>
          <p14:tracePt t="38017" x="9571038" y="2803525"/>
          <p14:tracePt t="38023" x="9580563" y="2803525"/>
          <p14:tracePt t="38027" x="9588500" y="2813050"/>
          <p14:tracePt t="38040" x="9598025" y="2813050"/>
          <p14:tracePt t="38043" x="9607550" y="2820988"/>
          <p14:tracePt t="38050" x="9617075" y="2830513"/>
          <p14:tracePt t="38053" x="9625013" y="2830513"/>
          <p14:tracePt t="38060" x="9644063" y="2849563"/>
          <p14:tracePt t="38065" x="9653588" y="2849563"/>
          <p14:tracePt t="38069" x="9661525" y="2857500"/>
          <p14:tracePt t="38073" x="9661525" y="2867025"/>
          <p14:tracePt t="38080" x="9661525" y="2876550"/>
          <p14:tracePt t="38083" x="9671050" y="2876550"/>
          <p14:tracePt t="38090" x="9680575" y="2886075"/>
          <p14:tracePt t="38094" x="9690100" y="2894013"/>
          <p14:tracePt t="38099" x="9690100" y="2903538"/>
          <p14:tracePt t="38103" x="9698038" y="2913063"/>
          <p14:tracePt t="38110" x="9698038" y="2930525"/>
          <p14:tracePt t="38115" x="9717088" y="2940050"/>
          <p14:tracePt t="38119" x="9717088" y="2949575"/>
          <p14:tracePt t="38126" x="9726613" y="2949575"/>
          <p14:tracePt t="38130" x="9726613" y="2968625"/>
          <p14:tracePt t="38134" x="9734550" y="2976563"/>
          <p14:tracePt t="38139" x="9734550" y="2995613"/>
          <p14:tracePt t="38149" x="9734550" y="3013075"/>
          <p14:tracePt t="38156" x="9734550" y="3022600"/>
          <p14:tracePt t="38165" x="9734550" y="3041650"/>
          <p14:tracePt t="38169" x="9734550" y="3049588"/>
          <p14:tracePt t="38175" x="9734550" y="3068638"/>
          <p14:tracePt t="38179" x="9734550" y="3078163"/>
          <p14:tracePt t="38185" x="9734550" y="3095625"/>
          <p14:tracePt t="38189" x="9744075" y="3095625"/>
          <p14:tracePt t="38198" x="9744075" y="3114675"/>
          <p14:tracePt t="38199" x="9744075" y="3132138"/>
          <p14:tracePt t="38205" x="9744075" y="3159125"/>
          <p14:tracePt t="38215" x="9744075" y="3178175"/>
          <p14:tracePt t="38220" x="9734550" y="3187700"/>
          <p14:tracePt t="38225" x="9734550" y="3195638"/>
          <p14:tracePt t="38230" x="9726613" y="3205163"/>
          <p14:tracePt t="38235" x="9726613" y="3214688"/>
          <p14:tracePt t="38239" x="9726613" y="3224213"/>
          <p14:tracePt t="38251" x="9717088" y="3232150"/>
          <p14:tracePt t="38259" x="9717088" y="3241675"/>
          <p14:tracePt t="38265" x="9707563" y="3251200"/>
          <p14:tracePt t="38271" x="9698038" y="3251200"/>
          <p14:tracePt t="38275" x="9698038" y="3260725"/>
          <p14:tracePt t="38282" x="9690100" y="3260725"/>
          <p14:tracePt t="38285" x="9680575" y="3278188"/>
          <p14:tracePt t="38291" x="9671050" y="3278188"/>
          <p14:tracePt t="38296" x="9661525" y="3278188"/>
          <p14:tracePt t="38301" x="9661525" y="3297238"/>
          <p14:tracePt t="38311" x="9653588" y="3305175"/>
          <p14:tracePt t="38316" x="9644063" y="3305175"/>
          <p14:tracePt t="38321" x="9634538" y="3314700"/>
          <p14:tracePt t="38325" x="9625013" y="3324225"/>
          <p14:tracePt t="38332" x="9617075" y="3333750"/>
          <p14:tracePt t="38335" x="9598025" y="3333750"/>
          <p14:tracePt t="38349" x="9588500" y="3351213"/>
          <p14:tracePt t="38351" x="9571038" y="3351213"/>
          <p14:tracePt t="38355" x="9561513" y="3360738"/>
          <p14:tracePt t="38363" x="9551988" y="3370263"/>
          <p14:tracePt t="38366" x="9544050" y="3370263"/>
          <p14:tracePt t="38371" x="9534525" y="3370263"/>
          <p14:tracePt t="38378" x="9525000" y="3370263"/>
          <p14:tracePt t="38383" x="9525000" y="3378200"/>
          <p14:tracePt t="38385" x="9515475" y="3378200"/>
          <p14:tracePt t="38392" x="9507538" y="3387725"/>
          <p14:tracePt t="38399" x="9488488" y="3387725"/>
          <p14:tracePt t="38401" x="9478963" y="3387725"/>
          <p14:tracePt t="38407" x="9471025" y="3387725"/>
          <p14:tracePt t="38411" x="9471025" y="3397250"/>
          <p14:tracePt t="38418" x="9461500" y="3397250"/>
          <p14:tracePt t="38421" x="9451975" y="3397250"/>
          <p14:tracePt t="38427" x="9442450" y="3406775"/>
          <p14:tracePt t="38432" x="9424988" y="3406775"/>
          <p14:tracePt t="38437" x="9415463" y="3406775"/>
          <p14:tracePt t="38442" x="9398000" y="3406775"/>
          <p14:tracePt t="38452" x="9388475" y="3406775"/>
          <p14:tracePt t="38458" x="9369425" y="3406775"/>
          <p14:tracePt t="38462" x="9351963" y="3406775"/>
          <p14:tracePt t="38467" x="9342438" y="3406775"/>
          <p14:tracePt t="38472" x="9315450" y="3406775"/>
          <p14:tracePt t="38478" x="9296400" y="3406775"/>
          <p14:tracePt t="38482" x="9278938" y="3406775"/>
          <p14:tracePt t="38487" x="9251950" y="3378200"/>
          <p14:tracePt t="38494" x="9205913" y="3360738"/>
          <p14:tracePt t="38498" x="9178925" y="3341688"/>
          <p14:tracePt t="38501" x="9159875" y="3333750"/>
          <p14:tracePt t="38507" x="9113838" y="3305175"/>
          <p14:tracePt t="38516" x="9096375" y="3278188"/>
          <p14:tracePt t="38517" x="9050338" y="3260725"/>
          <p14:tracePt t="38523" x="9013825" y="3232150"/>
          <p14:tracePt t="38528" x="8996363" y="3214688"/>
          <p14:tracePt t="38534" x="8967788" y="3195638"/>
          <p14:tracePt t="38538" x="8959850" y="3187700"/>
          <p14:tracePt t="38544" x="8940800" y="3168650"/>
          <p14:tracePt t="38549" x="8931275" y="3168650"/>
          <p14:tracePt t="38553" x="8931275" y="3159125"/>
          <p14:tracePt t="38557" x="8921750" y="3151188"/>
          <p14:tracePt t="38736" x="8921750" y="3159125"/>
          <p14:tracePt t="38740" x="8921750" y="3178175"/>
          <p14:tracePt t="38745" x="8921750" y="3195638"/>
          <p14:tracePt t="38750" x="8913813" y="3205163"/>
          <p14:tracePt t="38756" x="8904288" y="3214688"/>
          <p14:tracePt t="38760" x="8894763" y="3232150"/>
          <p14:tracePt t="38765" x="8885238" y="3241675"/>
          <p14:tracePt t="38770" x="8867775" y="3241675"/>
          <p14:tracePt t="38776" x="8848725" y="3260725"/>
          <p14:tracePt t="38780" x="8812213" y="3268663"/>
          <p14:tracePt t="38785" x="8767763" y="3287713"/>
          <p14:tracePt t="38789" x="8702675" y="3314700"/>
          <p14:tracePt t="38797" x="8639175" y="3324225"/>
          <p14:tracePt t="38799" x="8548688" y="3351213"/>
          <p14:tracePt t="38806" x="8466138" y="3397250"/>
          <p14:tracePt t="38809" x="8374063" y="3406775"/>
          <p14:tracePt t="38815" x="8274050" y="3424238"/>
          <p14:tracePt t="38820" x="8220075" y="3443288"/>
          <p14:tracePt t="38825" x="8118475" y="3443288"/>
          <p14:tracePt t="38832" x="8064500" y="3460750"/>
          <p14:tracePt t="38835" x="7999413" y="3470275"/>
          <p14:tracePt t="38840" x="7962900" y="3470275"/>
          <p14:tracePt t="38847" x="7908925" y="3487738"/>
          <p14:tracePt t="38851" x="7872413" y="3497263"/>
          <p14:tracePt t="38855" x="7835900" y="3516313"/>
          <p14:tracePt t="38863" x="7816850" y="3533775"/>
          <p14:tracePt t="38866" x="7780338" y="3543300"/>
          <p14:tracePt t="38871" x="7772400" y="3560763"/>
          <p14:tracePt t="38875" x="7762875" y="3570288"/>
          <p14:tracePt t="38882" x="7762875" y="3589338"/>
          <p14:tracePt t="38885" x="7762875" y="3597275"/>
          <p14:tracePt t="38891" x="7753350" y="3606800"/>
          <p14:tracePt t="38897" x="7753350" y="3625850"/>
          <p14:tracePt t="38902" x="7753350" y="3633788"/>
          <p14:tracePt t="38905" x="7753350" y="3643313"/>
          <p14:tracePt t="38913" x="7753350" y="3652838"/>
          <p14:tracePt t="38918" x="7753350" y="3670300"/>
          <p14:tracePt t="38922" x="7762875" y="3689350"/>
          <p14:tracePt t="38925" x="7780338" y="3706813"/>
          <p14:tracePt t="38932" x="7789863" y="3716338"/>
          <p14:tracePt t="38935" x="7789863" y="3735388"/>
          <p14:tracePt t="38941" x="7799388" y="3752850"/>
          <p14:tracePt t="38949" x="7808913" y="3762375"/>
          <p14:tracePt t="38966" x="7826375" y="3808413"/>
          <p14:tracePt t="38968" x="7835900" y="3825875"/>
          <p14:tracePt t="38971" x="7845425" y="3862388"/>
          <p14:tracePt t="38978" x="7853363" y="3889375"/>
          <p14:tracePt t="38982" x="7862888" y="3908425"/>
          <p14:tracePt t="38988" x="7862888" y="3927475"/>
          <p14:tracePt t="38991" x="7872413" y="3935413"/>
          <p14:tracePt t="38999" x="7872413" y="3954463"/>
          <p14:tracePt t="39008" x="7881938" y="3971925"/>
          <p14:tracePt t="39013" x="7881938" y="3981450"/>
          <p14:tracePt t="39017" x="7889875" y="3981450"/>
          <p14:tracePt t="39022" x="7889875" y="3990975"/>
          <p14:tracePt t="39027" x="7889875" y="4000500"/>
          <p14:tracePt t="39032" x="7899400" y="4000500"/>
          <p14:tracePt t="39037" x="7899400" y="4008438"/>
          <p14:tracePt t="39043" x="7908925" y="4017963"/>
          <p14:tracePt t="39048" x="7918450" y="4027488"/>
          <p14:tracePt t="39058" x="7918450" y="4037013"/>
          <p14:tracePt t="39067" x="7926388" y="4044950"/>
          <p14:tracePt t="39073" x="7935913" y="4044950"/>
          <p14:tracePt t="39078" x="7935913" y="4054475"/>
          <p14:tracePt t="39082" x="7945438" y="4073525"/>
          <p14:tracePt t="39087" x="7945438" y="4081463"/>
          <p14:tracePt t="39094" x="7945438" y="4100513"/>
          <p14:tracePt t="39098" x="7954963" y="4100513"/>
          <p14:tracePt t="39108" x="7962900" y="4110038"/>
          <p14:tracePt t="39117" x="7962900" y="4127500"/>
          <p14:tracePt t="39128" x="7962900" y="4137025"/>
          <p14:tracePt t="39137" x="7962900" y="4146550"/>
          <p14:tracePt t="39148" x="7962900" y="4154488"/>
          <p14:tracePt t="39154" x="7954963" y="4164013"/>
          <p14:tracePt t="39158" x="7945438" y="4164013"/>
          <p14:tracePt t="39165" x="7945438" y="4173538"/>
          <p14:tracePt t="39168" x="7926388" y="4173538"/>
          <p14:tracePt t="39174" x="7908925" y="4183063"/>
          <p14:tracePt t="39180" x="7872413" y="4191000"/>
          <p14:tracePt t="39183" x="7845425" y="4210050"/>
          <p14:tracePt t="39190" x="7816850" y="4219575"/>
          <p14:tracePt t="39193" x="7762875" y="4219575"/>
          <p14:tracePt t="39199" x="7716838" y="4227513"/>
          <p14:tracePt t="39204" x="7643813" y="4237038"/>
          <p14:tracePt t="39209" x="7589838" y="4237038"/>
          <p14:tracePt t="39216" x="7507288" y="4237038"/>
          <p14:tracePt t="39219" x="7397750" y="4237038"/>
          <p14:tracePt t="39224" x="7288213" y="4237038"/>
          <p14:tracePt t="39231" x="7159625" y="4237038"/>
          <p14:tracePt t="39234" x="7013575" y="4237038"/>
          <p14:tracePt t="39240" x="6886575" y="4237038"/>
          <p14:tracePt t="39243" x="6731000" y="4237038"/>
          <p14:tracePt t="39250" x="6548438" y="4237038"/>
          <p14:tracePt t="39253" x="6410325" y="4219575"/>
          <p14:tracePt t="39260" x="6283325" y="4200525"/>
          <p14:tracePt t="39265" x="6173788" y="4200525"/>
          <p14:tracePt t="39269" x="6081713" y="4191000"/>
          <p14:tracePt t="39274" x="5972175" y="4191000"/>
          <p14:tracePt t="39280" x="5881688" y="4191000"/>
          <p14:tracePt t="39284" x="5799138" y="4164013"/>
          <p14:tracePt t="39290" x="5708650" y="4137025"/>
          <p14:tracePt t="39297" x="5643563" y="4127500"/>
          <p14:tracePt t="39300" x="5570538" y="4110038"/>
          <p14:tracePt t="39303" x="5487988" y="4100513"/>
          <p14:tracePt t="39309" x="5443538" y="4081463"/>
          <p14:tracePt t="39315" x="5407025" y="4064000"/>
          <p14:tracePt t="39320" x="5370513" y="4054475"/>
          <p14:tracePt t="39326" x="5351463" y="4044950"/>
          <p14:tracePt t="39331" x="5324475" y="4037013"/>
          <p14:tracePt t="39336" x="5314950" y="4027488"/>
          <p14:tracePt t="39340" x="5305425" y="4027488"/>
          <p14:tracePt t="39347" x="5297488" y="4017963"/>
          <p14:tracePt t="39355" x="5287963" y="4017963"/>
          <p14:tracePt t="39359" x="5278438" y="4008438"/>
          <p14:tracePt t="39365" x="5268913" y="4000500"/>
          <p14:tracePt t="39369" x="5260975" y="4000500"/>
          <p14:tracePt t="39376" x="5251450" y="3990975"/>
          <p14:tracePt t="39386" x="5241925" y="3990975"/>
          <p14:tracePt t="39392" x="5241925" y="3981450"/>
          <p14:tracePt t="39409" x="5232400" y="3981450"/>
          <p14:tracePt t="39419" x="5224463" y="3971925"/>
          <p14:tracePt t="39425" x="5214938" y="3971925"/>
          <p14:tracePt t="39432" x="5205413" y="3971925"/>
          <p14:tracePt t="39436" x="5195888" y="3971925"/>
          <p14:tracePt t="39442" x="5187950" y="3971925"/>
          <p14:tracePt t="39448" x="5187950" y="3963988"/>
          <p14:tracePt t="39452" x="5178425" y="3963988"/>
          <p14:tracePt t="39463" x="5168900" y="3963988"/>
          <p14:tracePt t="39466" x="5159375" y="3963988"/>
          <p14:tracePt t="39476" x="5151438" y="3954463"/>
          <p14:tracePt t="39482" x="5141913" y="3944938"/>
          <p14:tracePt t="39485" x="5141913" y="3927475"/>
          <p14:tracePt t="39492" x="5141913" y="3917950"/>
          <p14:tracePt t="39498" x="5132388" y="3881438"/>
          <p14:tracePt t="39502" x="5105400" y="3852863"/>
          <p14:tracePt t="39505" x="5095875" y="3808413"/>
          <p14:tracePt t="39513" x="5095875" y="3752850"/>
          <p14:tracePt t="39515" x="5086350" y="3725863"/>
          <p14:tracePt t="39521" x="5078413" y="3679825"/>
          <p14:tracePt t="39528" x="5078413" y="3643313"/>
          <p14:tracePt t="39532" x="5078413" y="3589338"/>
          <p14:tracePt t="39537" x="5068888" y="3524250"/>
          <p14:tracePt t="39542" x="5068888" y="3487738"/>
          <p14:tracePt t="39547" x="5068888" y="3443288"/>
          <p14:tracePt t="39551" x="5068888" y="3406775"/>
          <p14:tracePt t="39558" x="5068888" y="3351213"/>
          <p14:tracePt t="39564" x="5049838" y="3314700"/>
          <p14:tracePt t="39568" x="5049838" y="3287713"/>
          <p14:tracePt t="39571" x="5049838" y="3260725"/>
          <p14:tracePt t="39577" x="5049838" y="3241675"/>
          <p14:tracePt t="39582" x="5049838" y="3232150"/>
          <p14:tracePt t="39587" x="5049838" y="3224213"/>
          <p14:tracePt t="39653" x="5049838" y="3214688"/>
          <p14:tracePt t="39665" x="5059363" y="3205163"/>
          <p14:tracePt t="39667" x="5059363" y="3195638"/>
          <p14:tracePt t="39673" x="5068888" y="3187700"/>
          <p14:tracePt t="39677" x="5068888" y="3178175"/>
          <p14:tracePt t="39688" x="5078413" y="3159125"/>
          <p14:tracePt t="39693" x="5078413" y="3151188"/>
          <p14:tracePt t="39698" x="5086350" y="3151188"/>
          <p14:tracePt t="39707" x="5095875" y="3151188"/>
          <p14:tracePt t="39715" x="5095875" y="3141663"/>
          <p14:tracePt t="39723" x="5105400" y="3132138"/>
          <p14:tracePt t="39728" x="5114925" y="3122613"/>
          <p14:tracePt t="39740" x="5114925" y="3114675"/>
          <p14:tracePt t="39743" x="5132388" y="3114675"/>
          <p14:tracePt t="39748" x="5141913" y="3105150"/>
          <p14:tracePt t="39754" x="5159375" y="3095625"/>
          <p14:tracePt t="39760" x="5187950" y="3086100"/>
          <p14:tracePt t="39765" x="5232400" y="3068638"/>
          <p14:tracePt t="39769" x="5260975" y="3059113"/>
          <p14:tracePt t="39774" x="5305425" y="3049588"/>
          <p14:tracePt t="39778" x="5351463" y="3022600"/>
          <p14:tracePt t="39784" x="5407025" y="3013075"/>
          <p14:tracePt t="39790" x="5487988" y="3005138"/>
          <p14:tracePt t="39793" x="5580063" y="2968625"/>
          <p14:tracePt t="39800" x="5680075" y="2959100"/>
          <p14:tracePt t="39803" x="5772150" y="2949575"/>
          <p14:tracePt t="39810" x="5899150" y="2913063"/>
          <p14:tracePt t="39814" x="6008688" y="2913063"/>
          <p14:tracePt t="39819" x="6154738" y="2913063"/>
          <p14:tracePt t="39823" x="6283325" y="2903538"/>
          <p14:tracePt t="39832" x="6429375" y="2903538"/>
          <p14:tracePt t="39833" x="6611938" y="2903538"/>
          <p14:tracePt t="39839" x="6757988" y="2886075"/>
          <p14:tracePt t="39844" x="6904038" y="2876550"/>
          <p14:tracePt t="39850" x="7032625" y="2876550"/>
          <p14:tracePt t="39853" x="7215188" y="2876550"/>
          <p14:tracePt t="39860" x="7334250" y="2857500"/>
          <p14:tracePt t="39865" x="7470775" y="2857500"/>
          <p14:tracePt t="39869" x="7597775" y="2857500"/>
          <p14:tracePt t="39876" x="7699375" y="2857500"/>
          <p14:tracePt t="39881" x="7808913" y="2857500"/>
          <p14:tracePt t="39885" x="7881938" y="2857500"/>
          <p14:tracePt t="39890" x="7954963" y="2849563"/>
          <p14:tracePt t="39893" x="8027988" y="2849563"/>
          <p14:tracePt t="39899" x="8054975" y="2849563"/>
          <p14:tracePt t="39905" x="8101013" y="2849563"/>
          <p14:tracePt t="39909" x="8128000" y="2849563"/>
          <p14:tracePt t="39915" x="8147050" y="2849563"/>
          <p14:tracePt t="39919" x="8154988" y="2849563"/>
          <p14:tracePt t="39925" x="8164513" y="2849563"/>
          <p14:tracePt t="39931" x="8174038" y="2849563"/>
          <p14:tracePt t="40046" x="8183563" y="2849563"/>
          <p14:tracePt t="40056" x="8183563" y="2857500"/>
          <p14:tracePt t="40062" x="8191500" y="2886075"/>
          <p14:tracePt t="40066" x="8201025" y="2922588"/>
          <p14:tracePt t="40071" x="8220075" y="2949575"/>
          <p14:tracePt t="40076" x="8220075" y="2986088"/>
          <p14:tracePt t="40081" x="8228013" y="3032125"/>
          <p14:tracePt t="40086" x="8256588" y="3114675"/>
          <p14:tracePt t="40091" x="8256588" y="3168650"/>
          <p14:tracePt t="40096" x="8264525" y="3241675"/>
          <p14:tracePt t="40101" x="8274050" y="3324225"/>
          <p14:tracePt t="40107" x="8293100" y="3397250"/>
          <p14:tracePt t="40113" x="8293100" y="3470275"/>
          <p14:tracePt t="40115" x="8293100" y="3543300"/>
          <p14:tracePt t="40121" x="8301038" y="3625850"/>
          <p14:tracePt t="40128" x="8310563" y="3662363"/>
          <p14:tracePt t="40132" x="8310563" y="3735388"/>
          <p14:tracePt t="40137" x="8310563" y="3798888"/>
          <p14:tracePt t="40141" x="8310563" y="3852863"/>
          <p14:tracePt t="40148" x="8320088" y="3889375"/>
          <p14:tracePt t="40151" x="8320088" y="3935413"/>
          <p14:tracePt t="40158" x="8320088" y="3954463"/>
          <p14:tracePt t="40164" x="8320088" y="3981450"/>
          <p14:tracePt t="40167" x="8320088" y="4000500"/>
          <p14:tracePt t="40172" x="8320088" y="4017963"/>
          <p14:tracePt t="40178" x="8320088" y="4037013"/>
          <p14:tracePt t="40182" x="8320088" y="4054475"/>
          <p14:tracePt t="40187" x="8320088" y="4064000"/>
          <p14:tracePt t="40191" x="8320088" y="4073525"/>
          <p14:tracePt t="40202" x="8320088" y="4090988"/>
          <p14:tracePt t="40218" x="8310563" y="4110038"/>
          <p14:tracePt t="40229" x="8301038" y="4110038"/>
          <p14:tracePt t="40238" x="8301038" y="4117975"/>
          <p14:tracePt t="40244" x="8301038" y="4127500"/>
          <p14:tracePt t="40248" x="8293100" y="4137025"/>
          <p14:tracePt t="40253" x="8283575" y="4146550"/>
          <p14:tracePt t="40257" x="8283575" y="4154488"/>
          <p14:tracePt t="40265" x="8274050" y="4164013"/>
          <p14:tracePt t="40268" x="8256588" y="4183063"/>
          <p14:tracePt t="40273" x="8247063" y="4183063"/>
          <p14:tracePt t="40278" x="8228013" y="4191000"/>
          <p14:tracePt t="40283" x="8220075" y="4200525"/>
          <p14:tracePt t="40287" x="8210550" y="4210050"/>
          <p14:tracePt t="40293" x="8183563" y="4219575"/>
          <p14:tracePt t="40299" x="8164513" y="4227513"/>
          <p14:tracePt t="40303" x="8137525" y="4237038"/>
          <p14:tracePt t="40310" x="8118475" y="4246563"/>
          <p14:tracePt t="40315" x="8072438" y="4283075"/>
          <p14:tracePt t="40317" x="8054975" y="4283075"/>
          <p14:tracePt t="40323" x="7999413" y="4292600"/>
          <p14:tracePt t="40328" x="7962900" y="4292600"/>
          <p14:tracePt t="40333" x="7908925" y="4292600"/>
          <p14:tracePt t="40340" x="7826375" y="4292600"/>
          <p14:tracePt t="40344" x="7753350" y="4292600"/>
          <p14:tracePt t="40350" x="7662863" y="4292600"/>
          <p14:tracePt t="40354" x="7553325" y="4292600"/>
          <p14:tracePt t="40360" x="7443788" y="4292600"/>
          <p14:tracePt t="40365" x="7315200" y="4292600"/>
          <p14:tracePt t="40369" x="7186613" y="4292600"/>
          <p14:tracePt t="40373" x="7077075" y="4292600"/>
          <p14:tracePt t="40381" x="6950075" y="4292600"/>
          <p14:tracePt t="40383" x="6804025" y="4292600"/>
          <p14:tracePt t="40389" x="6694488" y="4292600"/>
          <p14:tracePt t="40393" x="6548438" y="4292600"/>
          <p14:tracePt t="40400" x="6438900" y="4292600"/>
          <p14:tracePt t="40404" x="6329363" y="4292600"/>
          <p14:tracePt t="40410" x="6237288" y="4292600"/>
          <p14:tracePt t="40415" x="6154738" y="4273550"/>
          <p14:tracePt t="40420" x="6118225" y="4264025"/>
          <p14:tracePt t="40426" x="6073775" y="4264025"/>
          <p14:tracePt t="40431" x="6045200" y="4264025"/>
          <p14:tracePt t="40433" x="6018213" y="4256088"/>
          <p14:tracePt t="40443" x="6008688" y="4246563"/>
          <p14:tracePt t="40535" x="6018213" y="4246563"/>
          <p14:tracePt t="40540" x="6037263" y="4246563"/>
          <p14:tracePt t="40545" x="6073775" y="4237038"/>
          <p14:tracePt t="40549" x="6118225" y="4227513"/>
          <p14:tracePt t="40556" x="6173788" y="4227513"/>
          <p14:tracePt t="40563" x="6264275" y="4210050"/>
          <p14:tracePt t="40565" x="6346825" y="4210050"/>
          <p14:tracePt t="40570" x="6438900" y="4210050"/>
          <p14:tracePt t="40576" x="6565900" y="4200525"/>
          <p14:tracePt t="40582" x="6694488" y="4200525"/>
          <p14:tracePt t="40585" x="6840538" y="4183063"/>
          <p14:tracePt t="40592" x="6986588" y="4154488"/>
          <p14:tracePt t="40597" x="7150100" y="4137025"/>
          <p14:tracePt t="40601" x="7315200" y="4110038"/>
          <p14:tracePt t="40606" x="7516813" y="4110038"/>
          <p14:tracePt t="40614" x="7680325" y="4110038"/>
          <p14:tracePt t="40615" x="7845425" y="4110038"/>
          <p14:tracePt t="40621" x="7991475" y="4127500"/>
          <p14:tracePt t="40625" x="8108950" y="4173538"/>
          <p14:tracePt t="40632" x="8220075" y="4219575"/>
          <p14:tracePt t="40635" x="8256588" y="4227513"/>
          <p14:tracePt t="40894" x="8256588" y="4183063"/>
          <p14:tracePt t="40897" x="8256588" y="4164013"/>
          <p14:tracePt t="40903" x="8256588" y="4127500"/>
          <p14:tracePt t="40907" x="8256588" y="4117975"/>
          <p14:tracePt t="40915" x="8256588" y="4081463"/>
          <p14:tracePt t="40920" x="8264525" y="4044950"/>
          <p14:tracePt t="40928" x="8264525" y="4008438"/>
          <p14:tracePt t="40934" x="8264525" y="3990975"/>
          <p14:tracePt t="40938" x="8264525" y="3981450"/>
          <p14:tracePt t="40943" x="8264525" y="3963988"/>
          <p14:tracePt t="40965" x="8264525" y="3917950"/>
          <p14:tracePt t="40967" x="8274050" y="3917950"/>
          <p14:tracePt t="40973" x="8301038" y="3917950"/>
          <p14:tracePt t="40978" x="8310563" y="3917950"/>
          <p14:tracePt t="40983" x="8356600" y="3917950"/>
          <p14:tracePt t="40988" x="8383588" y="3917950"/>
          <p14:tracePt t="40994" x="8429625" y="3927475"/>
          <p14:tracePt t="40998" x="8456613" y="3944938"/>
          <p14:tracePt t="41004" x="8493125" y="3954463"/>
          <p14:tracePt t="41008" x="8520113" y="3963988"/>
          <p14:tracePt t="41016" x="8539163" y="3971925"/>
          <p14:tracePt t="41017" x="8556625" y="3971925"/>
          <p14:tracePt t="41024" x="8585200" y="3971925"/>
          <p14:tracePt t="41027" x="8593138" y="3971925"/>
          <p14:tracePt t="41033" x="8612188" y="3971925"/>
          <p14:tracePt t="41040" x="8648700" y="3971925"/>
          <p14:tracePt t="41044" x="8666163" y="3971925"/>
          <p14:tracePt t="41049" x="8694738" y="3971925"/>
          <p14:tracePt t="41054" x="8721725" y="3971925"/>
          <p14:tracePt t="41060" x="8775700" y="3971925"/>
          <p14:tracePt t="41065" x="8840788" y="3971925"/>
          <p14:tracePt t="41070" x="8913813" y="3971925"/>
          <p14:tracePt t="41074" x="8986838" y="3971925"/>
          <p14:tracePt t="41081" x="9059863" y="3971925"/>
          <p14:tracePt t="41084" x="9169400" y="3971925"/>
          <p14:tracePt t="41089" x="9259888" y="3981450"/>
          <p14:tracePt t="41093" x="9369425" y="3981450"/>
          <p14:tracePt t="41100" x="9471025" y="3981450"/>
          <p14:tracePt t="41103" x="9580563" y="3981450"/>
          <p14:tracePt t="41109" x="9707563" y="3981450"/>
          <p14:tracePt t="41115" x="9817100" y="3981450"/>
          <p14:tracePt t="41120" x="9945688" y="3981450"/>
          <p14:tracePt t="41123" x="10055225" y="3981450"/>
          <p14:tracePt t="41131" x="10145713" y="3981450"/>
          <p14:tracePt t="41133" x="10255250" y="3981450"/>
          <p14:tracePt t="41139" x="10347325" y="3981450"/>
          <p14:tracePt t="41144" x="10437813" y="3981450"/>
          <p14:tracePt t="41150" x="10520363" y="3954463"/>
          <p14:tracePt t="41156" x="10612438" y="3935413"/>
          <p14:tracePt t="41159" x="10712450" y="3908425"/>
          <p14:tracePt t="41166" x="10785475" y="3871913"/>
          <p14:tracePt t="41169" x="10868025" y="3844925"/>
          <p14:tracePt t="41176" x="10950575" y="3808413"/>
          <p14:tracePt t="41181" x="11050588" y="3779838"/>
          <p14:tracePt t="41186" x="11123613" y="3735388"/>
          <p14:tracePt t="41189" x="11223625" y="3698875"/>
          <p14:tracePt t="41197" x="11342688" y="3662363"/>
          <p14:tracePt t="41200" x="11452225" y="3625850"/>
          <p14:tracePt t="41205" x="11534775" y="3597275"/>
          <p14:tracePt t="41209" x="11617325" y="3552825"/>
          <p14:tracePt t="41215" x="11707813" y="3543300"/>
          <p14:tracePt t="41220" x="11790363" y="3516313"/>
          <p14:tracePt t="41226" x="11863388" y="3487738"/>
          <p14:tracePt t="41231" x="11926888" y="3460750"/>
          <p14:tracePt t="41236" x="11972925" y="3443288"/>
          <p14:tracePt t="41241" x="12018963" y="3414713"/>
          <p14:tracePt t="41247" x="12063413" y="3397250"/>
          <p14:tracePt t="41249" x="12082463" y="3387725"/>
          <p14:tracePt t="41256" x="12109450" y="3378200"/>
          <p14:tracePt t="41259" x="12128500" y="3370263"/>
          <p14:tracePt t="41265" x="12145963" y="3360738"/>
          <p14:tracePt t="41272" x="12155488" y="3341688"/>
          <p14:tracePt t="41275" x="12172950" y="3341688"/>
          <p14:tracePt t="41281" x="12172950" y="33337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테이블, 물품, 앉아있는, 작은이(가) 표시된 사진&#10;&#10;자동 생성된 설명">
            <a:extLst>
              <a:ext uri="{FF2B5EF4-FFF2-40B4-BE49-F238E27FC236}">
                <a16:creationId xmlns:a16="http://schemas.microsoft.com/office/drawing/2014/main" id="{A8FB1B63-8668-4C2B-8022-B7EE4684D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6" r="1" b="11553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C68DAE9-6F04-47D1-B699-C287B986B1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07"/>
    </mc:Choice>
    <mc:Fallback>
      <p:transition spd="slow" advTm="79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2" x="4521200" y="2009775"/>
          <p14:tracePt t="345" x="4173538" y="1825625"/>
          <p14:tracePt t="352" x="4090988" y="1771650"/>
          <p14:tracePt t="356" x="3990975" y="1735138"/>
          <p14:tracePt t="359" x="3890963" y="1679575"/>
          <p14:tracePt t="364" x="3744913" y="1598613"/>
          <p14:tracePt t="369" x="3643313" y="1562100"/>
          <p14:tracePt t="373" x="3543300" y="1516063"/>
          <p14:tracePt t="381" x="3397250" y="1470025"/>
          <p14:tracePt t="386" x="3297238" y="1433513"/>
          <p14:tracePt t="389" x="3187700" y="1370013"/>
          <p14:tracePt t="393" x="3068638" y="1343025"/>
          <p14:tracePt t="401" x="2986088" y="1306513"/>
          <p14:tracePt t="405" x="2895600" y="1277938"/>
          <p14:tracePt t="409" x="2813050" y="1250950"/>
          <p14:tracePt t="418" x="2749550" y="1214438"/>
          <p14:tracePt t="419" x="2684463" y="1168400"/>
          <p14:tracePt t="425" x="2620963" y="1150938"/>
          <p14:tracePt t="431" x="2574925" y="1114425"/>
          <p14:tracePt t="435" x="2530475" y="1077913"/>
          <p14:tracePt t="439" x="2493963" y="1058863"/>
          <p14:tracePt t="445" x="2465388" y="1031875"/>
          <p14:tracePt t="451" x="2419350" y="1014413"/>
          <p14:tracePt t="455" x="2392363" y="1004888"/>
          <p14:tracePt t="458" x="2365375" y="985838"/>
          <p14:tracePt t="468" x="2346325" y="968375"/>
          <p14:tracePt t="468" x="2309813" y="949325"/>
          <p14:tracePt t="475" x="2292350" y="931863"/>
          <p14:tracePt t="481" x="2273300" y="912813"/>
          <p14:tracePt t="485" x="2246313" y="903288"/>
          <p14:tracePt t="489" x="2228850" y="895350"/>
          <p14:tracePt t="494" x="2200275" y="876300"/>
          <p14:tracePt t="501" x="2182813" y="858838"/>
          <p14:tracePt t="505" x="2163763" y="849313"/>
          <p14:tracePt t="509" x="2146300" y="839788"/>
          <p14:tracePt t="517" x="2127250" y="830263"/>
          <p14:tracePt t="521" x="2119313" y="822325"/>
          <p14:tracePt t="525" x="2100263" y="812800"/>
          <p14:tracePt t="533" x="2082800" y="803275"/>
          <p14:tracePt t="539" x="2073275" y="785813"/>
          <p14:tracePt t="545" x="2054225" y="785813"/>
          <p14:tracePt t="551" x="2036763" y="785813"/>
          <p14:tracePt t="561" x="2027238" y="766763"/>
          <p14:tracePt t="568" x="2017713" y="766763"/>
          <p14:tracePt t="571" x="2009775" y="766763"/>
          <p14:tracePt t="583" x="2000250" y="757238"/>
          <p14:tracePt t="687" x="2009775" y="757238"/>
          <p14:tracePt t="691" x="2027238" y="776288"/>
          <p14:tracePt t="698" x="2036763" y="776288"/>
          <p14:tracePt t="701" x="2054225" y="793750"/>
          <p14:tracePt t="707" x="2073275" y="803275"/>
          <p14:tracePt t="711" x="2090738" y="812800"/>
          <p14:tracePt t="717" x="2127250" y="839788"/>
          <p14:tracePt t="721" x="2146300" y="849313"/>
          <p14:tracePt t="727" x="2163763" y="858838"/>
          <p14:tracePt t="733" x="2182813" y="876300"/>
          <p14:tracePt t="736" x="2200275" y="885825"/>
          <p14:tracePt t="741" x="2209800" y="895350"/>
          <p14:tracePt t="747" x="2209800" y="903288"/>
          <p14:tracePt t="763" x="2219325" y="903288"/>
          <p14:tracePt t="867" x="2200275" y="912813"/>
          <p14:tracePt t="880" x="2173288" y="912813"/>
          <p14:tracePt t="883" x="2155825" y="922338"/>
          <p14:tracePt t="889" x="2136775" y="922338"/>
          <p14:tracePt t="893" x="2119313" y="922338"/>
          <p14:tracePt t="899" x="2090738" y="939800"/>
          <p14:tracePt t="903" x="2054225" y="939800"/>
          <p14:tracePt t="909" x="2036763" y="939800"/>
          <p14:tracePt t="915" x="2000250" y="949325"/>
          <p14:tracePt t="919" x="1981200" y="949325"/>
          <p14:tracePt t="923" x="1936750" y="949325"/>
          <p14:tracePt t="932" x="1908175" y="949325"/>
          <p14:tracePt t="933" x="1881188" y="949325"/>
          <p14:tracePt t="939" x="1854200" y="949325"/>
          <p14:tracePt t="943" x="1808163" y="949325"/>
          <p14:tracePt t="949" x="1781175" y="949325"/>
          <p14:tracePt t="953" x="1744663" y="949325"/>
          <p14:tracePt t="959" x="1708150" y="949325"/>
          <p14:tracePt t="966" x="1671638" y="949325"/>
          <p14:tracePt t="969" x="1644650" y="949325"/>
          <p14:tracePt t="975" x="1598613" y="949325"/>
          <p14:tracePt t="981" x="1562100" y="949325"/>
          <p14:tracePt t="983" x="1533525" y="949325"/>
          <p14:tracePt t="989" x="1497013" y="949325"/>
          <p14:tracePt t="996" x="1460500" y="949325"/>
          <p14:tracePt t="999" x="1433513" y="949325"/>
          <p14:tracePt t="1005" x="1397000" y="931863"/>
          <p14:tracePt t="1009" x="1360488" y="931863"/>
          <p14:tracePt t="1016" x="1343025" y="922338"/>
          <p14:tracePt t="1019" x="1314450" y="922338"/>
          <p14:tracePt t="1025" x="1296988" y="922338"/>
          <p14:tracePt t="1031" x="1277938" y="912813"/>
          <p14:tracePt t="1035" x="1260475" y="912813"/>
          <p14:tracePt t="1039" x="1241425" y="912813"/>
          <p14:tracePt t="1045" x="1233488" y="912813"/>
          <p14:tracePt t="1049" x="1223963" y="912813"/>
          <p14:tracePt t="1055" x="1214438" y="912813"/>
          <p14:tracePt t="1059" x="1204913" y="912813"/>
          <p14:tracePt t="1075" x="1196975" y="912813"/>
          <p14:tracePt t="1101" x="1187450" y="912813"/>
          <p14:tracePt t="1105" x="1177925" y="912813"/>
          <p14:tracePt t="1116" x="1168400" y="912813"/>
          <p14:tracePt t="1132" x="1160463" y="912813"/>
          <p14:tracePt t="1145" x="1150938" y="912813"/>
          <p14:tracePt t="1155" x="1141413" y="922338"/>
          <p14:tracePt t="1166" x="1141413" y="931863"/>
          <p14:tracePt t="1171" x="1131888" y="939800"/>
          <p14:tracePt t="1175" x="1123950" y="958850"/>
          <p14:tracePt t="1182" x="1114425" y="985838"/>
          <p14:tracePt t="1185" x="1104900" y="1004888"/>
          <p14:tracePt t="1191" x="1104900" y="1031875"/>
          <p14:tracePt t="1199" x="1077913" y="1068388"/>
          <p14:tracePt t="1200" x="1077913" y="1095375"/>
          <p14:tracePt t="1205" x="1058863" y="1123950"/>
          <p14:tracePt t="1211" x="1058863" y="1177925"/>
          <p14:tracePt t="1215" x="1050925" y="1214438"/>
          <p14:tracePt t="1233" x="1031875" y="1350963"/>
          <p14:tracePt t="1237" x="1031875" y="1406525"/>
          <p14:tracePt t="1241" x="1031875" y="1470025"/>
          <p14:tracePt t="1249" x="1031875" y="1562100"/>
          <p14:tracePt t="1251" x="1031875" y="1652588"/>
          <p14:tracePt t="1257" x="1014413" y="1725613"/>
          <p14:tracePt t="1261" x="1014413" y="1817688"/>
          <p14:tracePt t="1267" x="1014413" y="1908175"/>
          <p14:tracePt t="1271" x="1004888" y="2027238"/>
          <p14:tracePt t="1277" x="1004888" y="2100263"/>
          <p14:tracePt t="1282" x="1004888" y="2209800"/>
          <p14:tracePt t="1287" x="1004888" y="2319338"/>
          <p14:tracePt t="1291" x="1004888" y="2411413"/>
          <p14:tracePt t="1299" x="1004888" y="2501900"/>
          <p14:tracePt t="1301" x="1004888" y="2611438"/>
          <p14:tracePt t="1307" x="1004888" y="2703513"/>
          <p14:tracePt t="1314" x="1004888" y="2830513"/>
          <p14:tracePt t="1317" x="1004888" y="2940050"/>
          <p14:tracePt t="1323" x="985838" y="3013075"/>
          <p14:tracePt t="1327" x="985838" y="3132138"/>
          <p14:tracePt t="1332" x="985838" y="3224213"/>
          <p14:tracePt t="1337" x="977900" y="3314700"/>
          <p14:tracePt t="1343" x="977900" y="3424238"/>
          <p14:tracePt t="1349" x="977900" y="3516313"/>
          <p14:tracePt t="1353" x="977900" y="3606800"/>
          <p14:tracePt t="1357" x="958850" y="3716338"/>
          <p14:tracePt t="1364" x="958850" y="3862388"/>
          <p14:tracePt t="1369" x="958850" y="3935413"/>
          <p14:tracePt t="1373" x="949325" y="4054475"/>
          <p14:tracePt t="1380" x="949325" y="4146550"/>
          <p14:tracePt t="1383" x="949325" y="4237038"/>
          <p14:tracePt t="1389" x="949325" y="4329113"/>
          <p14:tracePt t="1393" x="931863" y="4419600"/>
          <p14:tracePt t="1399" x="931863" y="4511675"/>
          <p14:tracePt t="1405" x="931863" y="4602163"/>
          <p14:tracePt t="1409" x="922338" y="4721225"/>
          <p14:tracePt t="1415" x="904875" y="4794250"/>
          <p14:tracePt t="1419" x="895350" y="4884738"/>
          <p14:tracePt t="1423" x="895350" y="4986338"/>
          <p14:tracePt t="1431" x="895350" y="5076825"/>
          <p14:tracePt t="1435" x="895350" y="5149850"/>
          <p14:tracePt t="1439" x="876300" y="5241925"/>
          <p14:tracePt t="1443" x="876300" y="5314950"/>
          <p14:tracePt t="1450" x="876300" y="5387975"/>
          <p14:tracePt t="1455" x="876300" y="5470525"/>
          <p14:tracePt t="1459" x="876300" y="5543550"/>
          <p14:tracePt t="1465" x="876300" y="5597525"/>
          <p14:tracePt t="1469" x="895350" y="5643563"/>
          <p14:tracePt t="1475" x="904875" y="5716588"/>
          <p14:tracePt t="1480" x="922338" y="5780088"/>
          <p14:tracePt t="1485" x="922338" y="5835650"/>
          <p14:tracePt t="1489" x="922338" y="5889625"/>
          <p14:tracePt t="1496" x="931863" y="5935663"/>
          <p14:tracePt t="1499" x="941388" y="5972175"/>
          <p14:tracePt t="1505" x="949325" y="6035675"/>
          <p14:tracePt t="1509" x="968375" y="6091238"/>
          <p14:tracePt t="1515" x="968375" y="6127750"/>
          <p14:tracePt t="1519" x="977900" y="6145213"/>
          <p14:tracePt t="1525" x="977900" y="6181725"/>
          <p14:tracePt t="1531" x="985838" y="6200775"/>
          <p14:tracePt t="1535" x="985838" y="6218238"/>
          <p14:tracePt t="1539" x="995363" y="6246813"/>
          <p14:tracePt t="1545" x="995363" y="6264275"/>
          <p14:tracePt t="1549" x="995363" y="6283325"/>
          <p14:tracePt t="1555" x="995363" y="6310313"/>
          <p14:tracePt t="1559" x="995363" y="6319838"/>
          <p14:tracePt t="1565" x="995363" y="6327775"/>
          <p14:tracePt t="1571" x="995363" y="6346825"/>
          <p14:tracePt t="1575" x="1004888" y="6356350"/>
          <p14:tracePt t="1582" x="1004888" y="6373813"/>
          <p14:tracePt t="1591" x="1004888" y="6383338"/>
          <p14:tracePt t="1595" x="1004888" y="6400800"/>
          <p14:tracePt t="1601" x="1004888" y="6410325"/>
          <p14:tracePt t="1605" x="1004888" y="6429375"/>
          <p14:tracePt t="1611" x="1014413" y="6437313"/>
          <p14:tracePt t="1621" x="1022350" y="6446838"/>
          <p14:tracePt t="1625" x="1031875" y="6456363"/>
          <p14:tracePt t="1632" x="1031875" y="6465888"/>
          <p14:tracePt t="1635" x="1050925" y="6473825"/>
          <p14:tracePt t="1641" x="1058863" y="6473825"/>
          <p14:tracePt t="1645" x="1077913" y="6483350"/>
          <p14:tracePt t="1651" x="1095375" y="6492875"/>
          <p14:tracePt t="1655" x="1114425" y="6492875"/>
          <p14:tracePt t="1661" x="1123950" y="6492875"/>
          <p14:tracePt t="1667" x="1160463" y="6492875"/>
          <p14:tracePt t="1671" x="1187450" y="6492875"/>
          <p14:tracePt t="1675" x="1214438" y="6492875"/>
          <p14:tracePt t="1682" x="1241425" y="6492875"/>
          <p14:tracePt t="1687" x="1287463" y="6492875"/>
          <p14:tracePt t="1691" x="1343025" y="6492875"/>
          <p14:tracePt t="1699" x="1397000" y="6492875"/>
          <p14:tracePt t="1701" x="1452563" y="6492875"/>
          <p14:tracePt t="1707" x="1552575" y="6473825"/>
          <p14:tracePt t="1711" x="1644650" y="6456363"/>
          <p14:tracePt t="1717" x="1771650" y="6446838"/>
          <p14:tracePt t="1721" x="1900238" y="6419850"/>
          <p14:tracePt t="1727" x="2027238" y="6419850"/>
          <p14:tracePt t="1733" x="2200275" y="6383338"/>
          <p14:tracePt t="1737" x="2328863" y="6373813"/>
          <p14:tracePt t="1741" x="2493963" y="6356350"/>
          <p14:tracePt t="1749" x="2640013" y="6346825"/>
          <p14:tracePt t="1750" x="2786063" y="6346825"/>
          <p14:tracePt t="1757" x="2986088" y="6346825"/>
          <p14:tracePt t="1761" x="3132138" y="6327775"/>
          <p14:tracePt t="1767" x="3297238" y="6327775"/>
          <p14:tracePt t="1771" x="3479800" y="6327775"/>
          <p14:tracePt t="1777" x="3616325" y="6327775"/>
          <p14:tracePt t="1783" x="3817938" y="6310313"/>
          <p14:tracePt t="1787" x="4000500" y="6310313"/>
          <p14:tracePt t="1791" x="4200525" y="6310313"/>
          <p14:tracePt t="1799" x="4383088" y="6310313"/>
          <p14:tracePt t="1803" x="4602163" y="6310313"/>
          <p14:tracePt t="1807" x="4830763" y="6310313"/>
          <p14:tracePt t="1815" x="5013325" y="6300788"/>
          <p14:tracePt t="1817" x="5232400" y="6300788"/>
          <p14:tracePt t="1823" x="5414963" y="6300788"/>
          <p14:tracePt t="1827" x="5662613" y="6300788"/>
          <p14:tracePt t="1833" x="5845175" y="6300788"/>
          <p14:tracePt t="1837" x="6045200" y="6300788"/>
          <p14:tracePt t="1843" x="6227763" y="6300788"/>
          <p14:tracePt t="1849" x="6446838" y="6300788"/>
          <p14:tracePt t="1853" x="6648450" y="6300788"/>
          <p14:tracePt t="1857" x="6821488" y="6300788"/>
          <p14:tracePt t="1864" x="7023100" y="6300788"/>
          <p14:tracePt t="1867" x="7186613" y="6300788"/>
          <p14:tracePt t="1873" x="7407275" y="6300788"/>
          <p14:tracePt t="1877" x="7570788" y="6300788"/>
          <p14:tracePt t="1883" x="7753350" y="6300788"/>
          <p14:tracePt t="1887" x="7899400" y="6300788"/>
          <p14:tracePt t="1893" x="8045450" y="6300788"/>
          <p14:tracePt t="1899" x="8191500" y="6300788"/>
          <p14:tracePt t="1903" x="8320088" y="6300788"/>
          <p14:tracePt t="1907" x="8466138" y="6300788"/>
          <p14:tracePt t="1914" x="8556625" y="6300788"/>
          <p14:tracePt t="1919" x="8702675" y="6300788"/>
          <p14:tracePt t="1923" x="8794750" y="6283325"/>
          <p14:tracePt t="1932" x="8885238" y="6283325"/>
          <p14:tracePt t="1933" x="9004300" y="6273800"/>
          <p14:tracePt t="1939" x="9096375" y="6254750"/>
          <p14:tracePt t="1943" x="9205913" y="6254750"/>
          <p14:tracePt t="1949" x="9315450" y="6254750"/>
          <p14:tracePt t="1953" x="9369425" y="6254750"/>
          <p14:tracePt t="1959" x="9478963" y="6246813"/>
          <p14:tracePt t="1964" x="9561513" y="6246813"/>
          <p14:tracePt t="1969" x="9617075" y="6227763"/>
          <p14:tracePt t="1973" x="9680575" y="6218238"/>
          <p14:tracePt t="1981" x="9717088" y="6218238"/>
          <p14:tracePt t="1983" x="9763125" y="6210300"/>
          <p14:tracePt t="1989" x="9799638" y="6210300"/>
          <p14:tracePt t="1993" x="9845675" y="6200775"/>
          <p14:tracePt t="1999" x="9872663" y="6191250"/>
          <p14:tracePt t="2005" x="9909175" y="6191250"/>
          <p14:tracePt t="2009" x="9945688" y="6191250"/>
          <p14:tracePt t="2016" x="9963150" y="6181725"/>
          <p14:tracePt t="2019" x="9991725" y="6181725"/>
          <p14:tracePt t="2023" x="10009188" y="6173788"/>
          <p14:tracePt t="2030" x="10028238" y="6173788"/>
          <p14:tracePt t="2035" x="10045700" y="6164263"/>
          <p14:tracePt t="2051" x="10101263" y="6137275"/>
          <p14:tracePt t="2055" x="10128250" y="6127750"/>
          <p14:tracePt t="2059" x="10155238" y="6127750"/>
          <p14:tracePt t="2066" x="10191750" y="6127750"/>
          <p14:tracePt t="2069" x="10228263" y="6118225"/>
          <p14:tracePt t="2075" x="10264775" y="6108700"/>
          <p14:tracePt t="2081" x="10301288" y="6108700"/>
          <p14:tracePt t="2084" x="10356850" y="6108700"/>
          <p14:tracePt t="2089" x="10401300" y="6100763"/>
          <p14:tracePt t="2095" x="10456863" y="6100763"/>
          <p14:tracePt t="2099" x="10493375" y="6100763"/>
          <p14:tracePt t="2105" x="10556875" y="6091238"/>
          <p14:tracePt t="2109" x="10612438" y="6091238"/>
          <p14:tracePt t="2116" x="10639425" y="6091238"/>
          <p14:tracePt t="2121" x="10675938" y="6091238"/>
          <p14:tracePt t="2125" x="10721975" y="6091238"/>
          <p14:tracePt t="2132" x="10748963" y="6091238"/>
          <p14:tracePt t="2135" x="10768013" y="6091238"/>
          <p14:tracePt t="2139" x="10785475" y="6091238"/>
          <p14:tracePt t="2146" x="10804525" y="6091238"/>
          <p14:tracePt t="2151" x="10821988" y="6091238"/>
          <p14:tracePt t="2155" x="10831513" y="6091238"/>
          <p14:tracePt t="2161" x="10848975" y="6091238"/>
          <p14:tracePt t="2165" x="10868025" y="6091238"/>
          <p14:tracePt t="2171" x="10914063" y="6091238"/>
          <p14:tracePt t="2175" x="10941050" y="6091238"/>
          <p14:tracePt t="2182" x="10987088" y="6091238"/>
          <p14:tracePt t="2185" x="11014075" y="6091238"/>
          <p14:tracePt t="2191" x="11050588" y="6091238"/>
          <p14:tracePt t="2195" x="11104563" y="6091238"/>
          <p14:tracePt t="2201" x="11150600" y="6091238"/>
          <p14:tracePt t="2205" x="11187113" y="6091238"/>
          <p14:tracePt t="2211" x="11233150" y="6091238"/>
          <p14:tracePt t="2215" x="11269663" y="6091238"/>
          <p14:tracePt t="2221" x="11315700" y="6091238"/>
          <p14:tracePt t="2225" x="11342688" y="6091238"/>
          <p14:tracePt t="2232" x="11369675" y="6091238"/>
          <p14:tracePt t="2237" x="11398250" y="6091238"/>
          <p14:tracePt t="2241" x="11406188" y="6081713"/>
          <p14:tracePt t="2249" x="11425238" y="6081713"/>
          <p14:tracePt t="2251" x="11425238" y="6072188"/>
          <p14:tracePt t="2271" x="11425238" y="6064250"/>
          <p14:tracePt t="2298" x="11434763" y="6054725"/>
          <p14:tracePt t="2301" x="11434763" y="6045200"/>
          <p14:tracePt t="2307" x="11434763" y="6035675"/>
          <p14:tracePt t="2311" x="11434763" y="6027738"/>
          <p14:tracePt t="2317" x="11442700" y="6008688"/>
          <p14:tracePt t="2321" x="11442700" y="5991225"/>
          <p14:tracePt t="2327" x="11452225" y="5962650"/>
          <p14:tracePt t="2332" x="11452225" y="5945188"/>
          <p14:tracePt t="2338" x="11452225" y="5918200"/>
          <p14:tracePt t="2343" x="11461750" y="5872163"/>
          <p14:tracePt t="2349" x="11461750" y="5843588"/>
          <p14:tracePt t="2351" x="11461750" y="5799138"/>
          <p14:tracePt t="2356" x="11461750" y="5743575"/>
          <p14:tracePt t="2365" x="11471275" y="5707063"/>
          <p14:tracePt t="2367" x="11471275" y="5634038"/>
          <p14:tracePt t="2373" x="11471275" y="5570538"/>
          <p14:tracePt t="2377" x="11479213" y="5514975"/>
          <p14:tracePt t="2382" x="11479213" y="5461000"/>
          <p14:tracePt t="2387" x="11479213" y="5387975"/>
          <p14:tracePt t="2393" x="11479213" y="5268913"/>
          <p14:tracePt t="2399" x="11479213" y="5195888"/>
          <p14:tracePt t="2403" x="11479213" y="5086350"/>
          <p14:tracePt t="2407" x="11479213" y="4995863"/>
          <p14:tracePt t="2414" x="11479213" y="4848225"/>
          <p14:tracePt t="2417" x="11479213" y="4721225"/>
          <p14:tracePt t="2423" x="11479213" y="4592638"/>
          <p14:tracePt t="2427" x="11479213" y="4410075"/>
          <p14:tracePt t="2433" x="11479213" y="4283075"/>
          <p14:tracePt t="2437" x="11479213" y="4110038"/>
          <p14:tracePt t="2442" x="11479213" y="3944938"/>
          <p14:tracePt t="2448" x="11479213" y="3779838"/>
          <p14:tracePt t="2453" x="11479213" y="3616325"/>
          <p14:tracePt t="2457" x="11479213" y="3414713"/>
          <p14:tracePt t="2464" x="11461750" y="3287713"/>
          <p14:tracePt t="2467" x="11452225" y="3122613"/>
          <p14:tracePt t="2473" x="11415713" y="2986088"/>
          <p14:tracePt t="2481" x="11406188" y="2857500"/>
          <p14:tracePt t="2483" x="11379200" y="2730500"/>
          <p14:tracePt t="2489" x="11352213" y="2647950"/>
          <p14:tracePt t="2493" x="11323638" y="2574925"/>
          <p14:tracePt t="2499" x="11296650" y="2511425"/>
          <p14:tracePt t="2503" x="11269663" y="2428875"/>
          <p14:tracePt t="2509" x="11260138" y="2401888"/>
          <p14:tracePt t="2514" x="11242675" y="2346325"/>
          <p14:tracePt t="2519" x="11214100" y="2309813"/>
          <p14:tracePt t="2523" x="11206163" y="2273300"/>
          <p14:tracePt t="2531" x="11187113" y="2209800"/>
          <p14:tracePt t="2533" x="11169650" y="2163763"/>
          <p14:tracePt t="2539" x="11160125" y="2127250"/>
          <p14:tracePt t="2543" x="11141075" y="2063750"/>
          <p14:tracePt t="2549" x="11123613" y="2017713"/>
          <p14:tracePt t="2553" x="11104563" y="1954213"/>
          <p14:tracePt t="2559" x="11087100" y="1898650"/>
          <p14:tracePt t="2564" x="11087100" y="1854200"/>
          <p14:tracePt t="2569" x="11087100" y="1789113"/>
          <p14:tracePt t="2573" x="11077575" y="1725613"/>
          <p14:tracePt t="2581" x="11068050" y="1671638"/>
          <p14:tracePt t="2583" x="11050588" y="1606550"/>
          <p14:tracePt t="2589" x="11050588" y="1570038"/>
          <p14:tracePt t="2596" x="11050588" y="1516063"/>
          <p14:tracePt t="2599" x="11031538" y="1452563"/>
          <p14:tracePt t="2606" x="11031538" y="1397000"/>
          <p14:tracePt t="2609" x="11004550" y="1333500"/>
          <p14:tracePt t="2616" x="10995025" y="1260475"/>
          <p14:tracePt t="2619" x="10968038" y="1214438"/>
          <p14:tracePt t="2625" x="10958513" y="1150938"/>
          <p14:tracePt t="2630" x="10950575" y="1114425"/>
          <p14:tracePt t="2635" x="10922000" y="1077913"/>
          <p14:tracePt t="2639" x="10914063" y="1050925"/>
          <p14:tracePt t="2646" x="10904538" y="1004888"/>
          <p14:tracePt t="2650" x="10895013" y="976313"/>
          <p14:tracePt t="2655" x="10885488" y="931863"/>
          <p14:tracePt t="2659" x="10868025" y="903288"/>
          <p14:tracePt t="2666" x="10868025" y="866775"/>
          <p14:tracePt t="2668" x="10858500" y="830263"/>
          <p14:tracePt t="2675" x="10848975" y="812800"/>
          <p14:tracePt t="2680" x="10841038" y="793750"/>
          <p14:tracePt t="2685" x="10841038" y="776288"/>
          <p14:tracePt t="2689" x="10841038" y="766763"/>
          <p14:tracePt t="2699" x="10831513" y="766763"/>
          <p14:tracePt t="2709" x="10831513" y="757238"/>
          <p14:tracePt t="2861" x="10821988" y="757238"/>
          <p14:tracePt t="2871" x="10812463" y="757238"/>
          <p14:tracePt t="2877" x="10795000" y="757238"/>
          <p14:tracePt t="2882" x="10775950" y="757238"/>
          <p14:tracePt t="2887" x="10739438" y="757238"/>
          <p14:tracePt t="2891" x="10694988" y="757238"/>
          <p14:tracePt t="2898" x="10666413" y="757238"/>
          <p14:tracePt t="2901" x="10629900" y="757238"/>
          <p14:tracePt t="2907" x="10566400" y="739775"/>
          <p14:tracePt t="2911" x="10510838" y="739775"/>
          <p14:tracePt t="2917" x="10456863" y="739775"/>
          <p14:tracePt t="2921" x="10401300" y="739775"/>
          <p14:tracePt t="2927" x="10347325" y="739775"/>
          <p14:tracePt t="2933" x="10274300" y="739775"/>
          <p14:tracePt t="2937" x="10191750" y="739775"/>
          <p14:tracePt t="2941" x="10101263" y="730250"/>
          <p14:tracePt t="2948" x="10009188" y="730250"/>
          <p14:tracePt t="2953" x="9936163" y="730250"/>
          <p14:tracePt t="2958" x="9826625" y="730250"/>
          <p14:tracePt t="2964" x="9734550" y="730250"/>
          <p14:tracePt t="2967" x="9644063" y="730250"/>
          <p14:tracePt t="2973" x="9551988" y="730250"/>
          <p14:tracePt t="2977" x="9451975" y="749300"/>
          <p14:tracePt t="2983" x="9342438" y="749300"/>
          <p14:tracePt t="2987" x="9251950" y="757238"/>
          <p14:tracePt t="2993" x="9178925" y="757238"/>
          <p14:tracePt t="2998" x="9040813" y="776288"/>
          <p14:tracePt t="3003" x="8950325" y="776288"/>
          <p14:tracePt t="3007" x="8858250" y="776288"/>
          <p14:tracePt t="3015" x="8767763" y="793750"/>
          <p14:tracePt t="3017" x="8658225" y="793750"/>
          <p14:tracePt t="3023" x="8529638" y="793750"/>
          <p14:tracePt t="3027" x="8420100" y="793750"/>
          <p14:tracePt t="3033" x="8274050" y="793750"/>
          <p14:tracePt t="3037" x="8128000" y="793750"/>
          <p14:tracePt t="3050" x="7816850" y="793750"/>
          <p14:tracePt t="3053" x="7634288" y="803275"/>
          <p14:tracePt t="3057" x="7470775" y="803275"/>
          <p14:tracePt t="3062" x="7288213" y="803275"/>
          <p14:tracePt t="3069" x="7069138" y="803275"/>
          <p14:tracePt t="3073" x="6867525" y="803275"/>
          <p14:tracePt t="3081" x="6648450" y="822325"/>
          <p14:tracePt t="3083" x="6419850" y="822325"/>
          <p14:tracePt t="3089" x="6183313" y="839788"/>
          <p14:tracePt t="3092" x="5881688" y="839788"/>
          <p14:tracePt t="3099" x="5607050" y="858838"/>
          <p14:tracePt t="3103" x="5370513" y="876300"/>
          <p14:tracePt t="3109" x="5105400" y="895350"/>
          <p14:tracePt t="3113" x="4857750" y="922338"/>
          <p14:tracePt t="3119" x="4594225" y="922338"/>
          <p14:tracePt t="3123" x="4319588" y="939800"/>
          <p14:tracePt t="3131" x="4110038" y="976313"/>
          <p14:tracePt t="3133" x="3908425" y="995363"/>
          <p14:tracePt t="3139" x="3679825" y="1022350"/>
          <p14:tracePt t="3143" x="3516313" y="1058863"/>
          <p14:tracePt t="3149" x="3333750" y="1087438"/>
          <p14:tracePt t="3155" x="3195638" y="1114425"/>
          <p14:tracePt t="3159" x="3005138" y="1177925"/>
          <p14:tracePt t="3164" x="2876550" y="1223963"/>
          <p14:tracePt t="3169" x="2757488" y="1277938"/>
          <p14:tracePt t="3173" x="2657475" y="1323975"/>
          <p14:tracePt t="3180" x="2547938" y="1370013"/>
          <p14:tracePt t="3185" x="2465388" y="1423988"/>
          <p14:tracePt t="3189" x="2382838" y="1479550"/>
          <p14:tracePt t="3196" x="2338388" y="1516063"/>
          <p14:tracePt t="3199" x="2301875" y="1543050"/>
          <p14:tracePt t="3205" x="2265363" y="1589088"/>
          <p14:tracePt t="3209" x="2246313" y="1635125"/>
          <p14:tracePt t="3216" x="2236788" y="1679575"/>
          <p14:tracePt t="3219" x="2219325" y="1735138"/>
          <p14:tracePt t="3225" x="2209800" y="1781175"/>
          <p14:tracePt t="3231" x="2200275" y="1835150"/>
          <p14:tracePt t="3235" x="2200275" y="1898650"/>
          <p14:tracePt t="3239" x="2200275" y="1990725"/>
          <p14:tracePt t="3247" x="2200275" y="2063750"/>
          <p14:tracePt t="3249" x="2200275" y="2136775"/>
          <p14:tracePt t="3255" x="2200275" y="2265363"/>
          <p14:tracePt t="3259" x="2200275" y="2355850"/>
          <p14:tracePt t="3265" x="2200275" y="2484438"/>
          <p14:tracePt t="3271" x="2219325" y="2611438"/>
          <p14:tracePt t="3275" x="2236788" y="2776538"/>
          <p14:tracePt t="3282" x="2265363" y="2930525"/>
          <p14:tracePt t="3285" x="2292350" y="3095625"/>
          <p14:tracePt t="3289" x="2309813" y="3241675"/>
          <p14:tracePt t="3296" x="2338388" y="3406775"/>
          <p14:tracePt t="3301" x="2374900" y="3589338"/>
          <p14:tracePt t="3305" x="2401888" y="3752850"/>
          <p14:tracePt t="3311" x="2428875" y="3908425"/>
          <p14:tracePt t="3316" x="2457450" y="4054475"/>
          <p14:tracePt t="3321" x="2493963" y="4183063"/>
          <p14:tracePt t="3325" x="2520950" y="4319588"/>
          <p14:tracePt t="3332" x="2547938" y="4429125"/>
          <p14:tracePt t="3335" x="2574925" y="4529138"/>
          <p14:tracePt t="3341" x="2611438" y="4621213"/>
          <p14:tracePt t="3348" x="2640013" y="4684713"/>
          <p14:tracePt t="3355" x="2703513" y="4857750"/>
          <p14:tracePt t="3359" x="2740025" y="4922838"/>
          <p14:tracePt t="3366" x="2767013" y="4967288"/>
          <p14:tracePt t="3369" x="2786063" y="5022850"/>
          <p14:tracePt t="3375" x="2813050" y="5086350"/>
          <p14:tracePt t="3380" x="2840038" y="5149850"/>
          <p14:tracePt t="3385" x="2876550" y="5214938"/>
          <p14:tracePt t="3391" x="2932113" y="5278438"/>
          <p14:tracePt t="3397" x="2968625" y="5341938"/>
          <p14:tracePt t="3401" x="3022600" y="5405438"/>
          <p14:tracePt t="3405" x="3086100" y="5497513"/>
          <p14:tracePt t="3409" x="3159125" y="5580063"/>
          <p14:tracePt t="3416" x="3224213" y="5624513"/>
          <p14:tracePt t="3421" x="3324225" y="5689600"/>
          <p14:tracePt t="3425" x="3424238" y="5743575"/>
          <p14:tracePt t="3432" x="3543300" y="5799138"/>
          <p14:tracePt t="3435" x="3652838" y="5843588"/>
          <p14:tracePt t="3441" x="3808413" y="5908675"/>
          <p14:tracePt t="3446" x="3935413" y="5918200"/>
          <p14:tracePt t="3451" x="4100513" y="5945188"/>
          <p14:tracePt t="3455" x="4246563" y="5962650"/>
          <p14:tracePt t="3461" x="4411663" y="5962650"/>
          <p14:tracePt t="3465" x="4611688" y="5962650"/>
          <p14:tracePt t="3471" x="4776788" y="5962650"/>
          <p14:tracePt t="3475" x="4976813" y="5981700"/>
          <p14:tracePt t="3482" x="5224463" y="5981700"/>
          <p14:tracePt t="3485" x="5424488" y="5981700"/>
          <p14:tracePt t="3491" x="5670550" y="5981700"/>
          <p14:tracePt t="3496" x="5935663" y="5981700"/>
          <p14:tracePt t="3501" x="6154738" y="5981700"/>
          <p14:tracePt t="3507" x="6356350" y="5981700"/>
          <p14:tracePt t="3511" x="6630988" y="5981700"/>
          <p14:tracePt t="3515" x="6894513" y="5981700"/>
          <p14:tracePt t="3521" x="7077075" y="5981700"/>
          <p14:tracePt t="3525" x="7315200" y="5935663"/>
          <p14:tracePt t="3532" x="7524750" y="5908675"/>
          <p14:tracePt t="3537" x="7735888" y="5872163"/>
          <p14:tracePt t="3541" x="7918450" y="5843588"/>
          <p14:tracePt t="3549" x="8091488" y="5780088"/>
          <p14:tracePt t="3551" x="8237538" y="5753100"/>
          <p14:tracePt t="3556" x="8383588" y="5689600"/>
          <p14:tracePt t="3560" x="8520113" y="5643563"/>
          <p14:tracePt t="3567" x="8639175" y="5588000"/>
          <p14:tracePt t="3571" x="8731250" y="5543550"/>
          <p14:tracePt t="3577" x="8812213" y="5487988"/>
          <p14:tracePt t="3583" x="8913813" y="5424488"/>
          <p14:tracePt t="3587" x="8996363" y="5368925"/>
          <p14:tracePt t="3590" x="9069388" y="5314950"/>
          <p14:tracePt t="3599" x="9150350" y="5259388"/>
          <p14:tracePt t="3601" x="9196388" y="5195888"/>
          <p14:tracePt t="3607" x="9251950" y="5105400"/>
          <p14:tracePt t="3610" x="9305925" y="5022850"/>
          <p14:tracePt t="3617" x="9332913" y="4930775"/>
          <p14:tracePt t="3623" x="9398000" y="4811713"/>
          <p14:tracePt t="3627" x="9424988" y="4684713"/>
          <p14:tracePt t="3633" x="9451975" y="4565650"/>
          <p14:tracePt t="3637" x="9471025" y="4456113"/>
          <p14:tracePt t="3640" x="9478963" y="4346575"/>
          <p14:tracePt t="3648" x="9478963" y="4256088"/>
          <p14:tracePt t="3653" x="9478963" y="4146550"/>
          <p14:tracePt t="3656" x="9498013" y="4044950"/>
          <p14:tracePt t="3663" x="9498013" y="3990975"/>
          <p14:tracePt t="3667" x="9498013" y="3954463"/>
          <p14:tracePt t="3673" x="9507538" y="3898900"/>
          <p14:tracePt t="3677" x="9515475" y="3862388"/>
          <p14:tracePt t="3683" x="9525000" y="3835400"/>
          <p14:tracePt t="3687" x="9534525" y="3808413"/>
          <p14:tracePt t="3693" x="9534525" y="3779838"/>
          <p14:tracePt t="3699" x="9544050" y="3735388"/>
          <p14:tracePt t="3703" x="9544050" y="3689350"/>
          <p14:tracePt t="3706" x="9561513" y="3633788"/>
          <p14:tracePt t="3713" x="9561513" y="3597275"/>
          <p14:tracePt t="3717" x="9561513" y="3543300"/>
          <p14:tracePt t="3723" x="9561513" y="3497263"/>
          <p14:tracePt t="3727" x="9561513" y="3443288"/>
          <p14:tracePt t="3733" x="9561513" y="3414713"/>
          <p14:tracePt t="3739" x="9561513" y="3378200"/>
          <p14:tracePt t="3743" x="9544050" y="3314700"/>
          <p14:tracePt t="3748" x="9534525" y="3287713"/>
          <p14:tracePt t="3752" x="9525000" y="3260725"/>
          <p14:tracePt t="3757" x="9525000" y="3214688"/>
          <p14:tracePt t="3765" x="9525000" y="3195638"/>
          <p14:tracePt t="3769" x="9515475" y="3159125"/>
          <p14:tracePt t="3775" x="9515475" y="3132138"/>
          <p14:tracePt t="3781" x="9515475" y="3095625"/>
          <p14:tracePt t="3785" x="9515475" y="3068638"/>
          <p14:tracePt t="3789" x="9515475" y="3041650"/>
          <p14:tracePt t="3797" x="9515475" y="3013075"/>
          <p14:tracePt t="3799" x="9515475" y="2995613"/>
          <p14:tracePt t="3805" x="9515475" y="2968625"/>
          <p14:tracePt t="3809" x="9525000" y="2930525"/>
          <p14:tracePt t="3815" x="9534525" y="2913063"/>
          <p14:tracePt t="3819" x="9544050" y="2876550"/>
          <p14:tracePt t="3825" x="9551988" y="2840038"/>
          <p14:tracePt t="3831" x="9561513" y="2820988"/>
          <p14:tracePt t="3835" x="9571038" y="2794000"/>
          <p14:tracePt t="3839" x="9580563" y="2776538"/>
          <p14:tracePt t="3846" x="9588500" y="2747963"/>
          <p14:tracePt t="3849" x="9588500" y="2730500"/>
          <p14:tracePt t="3855" x="9598025" y="2711450"/>
          <p14:tracePt t="3861" x="9598025" y="2693988"/>
          <p14:tracePt t="3865" x="9617075" y="2674938"/>
          <p14:tracePt t="3869" x="9617075" y="2667000"/>
          <p14:tracePt t="3875" x="9617075" y="2657475"/>
          <p14:tracePt t="3882" x="9617075" y="2647950"/>
          <p14:tracePt t="3915" x="9617075" y="2638425"/>
          <p14:tracePt t="3961" x="9617075" y="2647950"/>
          <p14:tracePt t="3967" x="9617075" y="2674938"/>
          <p14:tracePt t="3971" x="9617075" y="2720975"/>
          <p14:tracePt t="3975" x="9634538" y="2784475"/>
          <p14:tracePt t="3982" x="9634538" y="2867025"/>
          <p14:tracePt t="3987" x="9634538" y="2940050"/>
          <p14:tracePt t="3991" x="9634538" y="3013075"/>
          <p14:tracePt t="3998" x="9644063" y="3105150"/>
          <p14:tracePt t="4001" x="9644063" y="3178175"/>
          <p14:tracePt t="4007" x="9661525" y="3278188"/>
          <p14:tracePt t="4011" x="9661525" y="3370263"/>
          <p14:tracePt t="4017" x="9671050" y="3460750"/>
          <p14:tracePt t="4021" x="9680575" y="3543300"/>
          <p14:tracePt t="4027" x="9707563" y="3616325"/>
          <p14:tracePt t="4032" x="9726613" y="3706813"/>
          <p14:tracePt t="4037" x="9734550" y="3789363"/>
          <p14:tracePt t="4049" x="9790113" y="3944938"/>
          <p14:tracePt t="4051" x="9817100" y="4008438"/>
          <p14:tracePt t="4057" x="9845675" y="4110038"/>
          <p14:tracePt t="4061" x="9863138" y="4164013"/>
          <p14:tracePt t="4067" x="9909175" y="4227513"/>
          <p14:tracePt t="4071" x="9918700" y="4273550"/>
          <p14:tracePt t="4077" x="9955213" y="4319588"/>
          <p14:tracePt t="4083" x="9991725" y="4365625"/>
          <p14:tracePt t="4087" x="10028238" y="4419600"/>
          <p14:tracePt t="4091" x="10064750" y="4438650"/>
          <p14:tracePt t="4099" x="10118725" y="4475163"/>
          <p14:tracePt t="4103" x="10145713" y="4492625"/>
          <p14:tracePt t="4107" x="10174288" y="4502150"/>
          <p14:tracePt t="4114" x="10218738" y="4529138"/>
          <p14:tracePt t="4116" x="10264775" y="4538663"/>
          <p14:tracePt t="4123" x="10291763" y="4548188"/>
          <p14:tracePt t="4127" x="10337800" y="4556125"/>
          <p14:tracePt t="4133" x="10364788" y="4556125"/>
          <p14:tracePt t="4137" x="10393363" y="4556125"/>
          <p14:tracePt t="4143" x="10420350" y="4556125"/>
          <p14:tracePt t="4149" x="10447338" y="4556125"/>
          <p14:tracePt t="4153" x="10483850" y="4556125"/>
          <p14:tracePt t="4157" x="10502900" y="4548188"/>
          <p14:tracePt t="4164" x="10520363" y="4538663"/>
          <p14:tracePt t="4167" x="10539413" y="4529138"/>
          <p14:tracePt t="4173" x="10556875" y="4511675"/>
          <p14:tracePt t="4177" x="10575925" y="4492625"/>
          <p14:tracePt t="4183" x="10602913" y="4446588"/>
          <p14:tracePt t="4189" x="10629900" y="4402138"/>
          <p14:tracePt t="4193" x="10648950" y="4365625"/>
          <p14:tracePt t="4199" x="10666413" y="4329113"/>
          <p14:tracePt t="4203" x="10666413" y="4292600"/>
          <p14:tracePt t="4207" x="10685463" y="4264025"/>
          <p14:tracePt t="4213" x="10685463" y="4219575"/>
          <p14:tracePt t="4219" x="10685463" y="4183063"/>
          <p14:tracePt t="4223" x="10694988" y="4137025"/>
          <p14:tracePt t="4231" x="10694988" y="4100513"/>
          <p14:tracePt t="4233" x="10694988" y="4054475"/>
          <p14:tracePt t="4239" x="10694988" y="4017963"/>
          <p14:tracePt t="4243" x="10694988" y="3971925"/>
          <p14:tracePt t="4249" x="10694988" y="3908425"/>
          <p14:tracePt t="4253" x="10666413" y="3844925"/>
          <p14:tracePt t="4259" x="10648950" y="3798888"/>
          <p14:tracePt t="4265" x="10621963" y="3735388"/>
          <p14:tracePt t="4269" x="10593388" y="3670300"/>
          <p14:tracePt t="4273" x="10556875" y="3625850"/>
          <p14:tracePt t="4280" x="10520363" y="3560763"/>
          <p14:tracePt t="4283" x="10502900" y="3516313"/>
          <p14:tracePt t="4289" x="10466388" y="3487738"/>
          <p14:tracePt t="4293" x="10401300" y="3433763"/>
          <p14:tracePt t="4299" x="10364788" y="3387725"/>
          <p14:tracePt t="4303" x="10320338" y="3360738"/>
          <p14:tracePt t="4309" x="10274300" y="3341688"/>
          <p14:tracePt t="4315" x="10210800" y="3287713"/>
          <p14:tracePt t="4319" x="10164763" y="3278188"/>
          <p14:tracePt t="4323" x="10109200" y="3251200"/>
          <p14:tracePt t="4330" x="10064750" y="3232150"/>
          <p14:tracePt t="4335" x="9999663" y="3214688"/>
          <p14:tracePt t="4339" x="9955213" y="3205163"/>
          <p14:tracePt t="4347" x="9918700" y="3195638"/>
          <p14:tracePt t="4349" x="9872663" y="3195638"/>
          <p14:tracePt t="4355" x="9845675" y="3195638"/>
          <p14:tracePt t="4359" x="9817100" y="3195638"/>
          <p14:tracePt t="4365" x="9799638" y="3195638"/>
          <p14:tracePt t="4369" x="9780588" y="3195638"/>
          <p14:tracePt t="4375" x="9772650" y="3195638"/>
          <p14:tracePt t="4381" x="9753600" y="3195638"/>
          <p14:tracePt t="4385" x="9744075" y="3205163"/>
          <p14:tracePt t="4389" x="9726613" y="3205163"/>
          <p14:tracePt t="4397" x="9717088" y="3224213"/>
          <p14:tracePt t="4399" x="9717088" y="3232150"/>
          <p14:tracePt t="4405" x="9707563" y="3251200"/>
          <p14:tracePt t="4409" x="9680575" y="3278188"/>
          <p14:tracePt t="4415" x="9671050" y="3314700"/>
          <p14:tracePt t="4419" x="9661525" y="3351213"/>
          <p14:tracePt t="4425" x="9634538" y="3414713"/>
          <p14:tracePt t="4432" x="9625013" y="3487738"/>
          <p14:tracePt t="4435" x="9625013" y="3552825"/>
          <p14:tracePt t="4439" x="9617075" y="3643313"/>
          <p14:tracePt t="4446" x="9617075" y="3735388"/>
          <p14:tracePt t="4451" x="9617075" y="3825875"/>
          <p14:tracePt t="4455" x="9617075" y="3935413"/>
          <p14:tracePt t="4461" x="9625013" y="4017963"/>
          <p14:tracePt t="4465" x="9653588" y="4110038"/>
          <p14:tracePt t="4471" x="9698038" y="4191000"/>
          <p14:tracePt t="4475" x="9726613" y="4256088"/>
          <p14:tracePt t="4481" x="9772650" y="4319588"/>
          <p14:tracePt t="4485" x="9826625" y="4365625"/>
          <p14:tracePt t="4491" x="9872663" y="4402138"/>
          <p14:tracePt t="4497" x="9936163" y="4446588"/>
          <p14:tracePt t="4501" x="9982200" y="4483100"/>
          <p14:tracePt t="4505" x="10045700" y="4492625"/>
          <p14:tracePt t="4511" x="10118725" y="4502150"/>
          <p14:tracePt t="4515" x="10145713" y="4502150"/>
          <p14:tracePt t="4521" x="10191750" y="4502150"/>
          <p14:tracePt t="4525" x="10247313" y="4502150"/>
          <p14:tracePt t="4532" x="10283825" y="4502150"/>
          <p14:tracePt t="4535" x="10320338" y="4492625"/>
          <p14:tracePt t="4542" x="10356850" y="4483100"/>
          <p14:tracePt t="4548" x="10393363" y="4465638"/>
          <p14:tracePt t="4551" x="10429875" y="4438650"/>
          <p14:tracePt t="4555" x="10456863" y="4419600"/>
          <p14:tracePt t="4561" x="10483850" y="4402138"/>
          <p14:tracePt t="4567" x="10502900" y="4365625"/>
          <p14:tracePt t="4571" x="10520363" y="4337050"/>
          <p14:tracePt t="4577" x="10547350" y="4310063"/>
          <p14:tracePt t="4582" x="10556875" y="4264025"/>
          <p14:tracePt t="4587" x="10566400" y="4210050"/>
          <p14:tracePt t="4592" x="10566400" y="4146550"/>
          <p14:tracePt t="4599" x="10566400" y="4110038"/>
          <p14:tracePt t="4601" x="10566400" y="4054475"/>
          <p14:tracePt t="4607" x="10566400" y="4000500"/>
          <p14:tracePt t="4611" x="10539413" y="3935413"/>
          <p14:tracePt t="4617" x="10510838" y="3852863"/>
          <p14:tracePt t="4621" x="10493375" y="3808413"/>
          <p14:tracePt t="4627" x="10447338" y="3743325"/>
          <p14:tracePt t="4632" x="10410825" y="3679825"/>
          <p14:tracePt t="4637" x="10393363" y="3652838"/>
          <p14:tracePt t="4641" x="10347325" y="3589338"/>
          <p14:tracePt t="4649" x="10310813" y="3560763"/>
          <p14:tracePt t="4651" x="10264775" y="3524250"/>
          <p14:tracePt t="4657" x="10228263" y="3479800"/>
          <p14:tracePt t="4662" x="10182225" y="3451225"/>
          <p14:tracePt t="4667" x="10137775" y="3414713"/>
          <p14:tracePt t="4671" x="10091738" y="3397250"/>
          <p14:tracePt t="4677" x="10045700" y="3370263"/>
          <p14:tracePt t="4683" x="10018713" y="3360738"/>
          <p14:tracePt t="4687" x="9963150" y="3351213"/>
          <p14:tracePt t="4693" x="9926638" y="3351213"/>
          <p14:tracePt t="4699" x="9899650" y="3351213"/>
          <p14:tracePt t="4703" x="9872663" y="3351213"/>
          <p14:tracePt t="4707" x="9853613" y="3351213"/>
          <p14:tracePt t="4715" x="9836150" y="3351213"/>
          <p14:tracePt t="4716" x="9817100" y="3370263"/>
          <p14:tracePt t="4723" x="9799638" y="3387725"/>
          <p14:tracePt t="4727" x="9780588" y="3414713"/>
          <p14:tracePt t="4733" x="9753600" y="3443288"/>
          <p14:tracePt t="4737" x="9744075" y="3497263"/>
          <p14:tracePt t="4743" x="9717088" y="3560763"/>
          <p14:tracePt t="4749" x="9698038" y="3606800"/>
          <p14:tracePt t="4753" x="9671050" y="3679825"/>
          <p14:tracePt t="4757" x="9661525" y="3762375"/>
          <p14:tracePt t="4764" x="9644063" y="3835400"/>
          <p14:tracePt t="4767" x="9634538" y="3917950"/>
          <p14:tracePt t="4773" x="9634538" y="3990975"/>
          <p14:tracePt t="4780" x="9634538" y="4064000"/>
          <p14:tracePt t="4783" x="9634538" y="4117975"/>
          <p14:tracePt t="4787" x="9653588" y="4183063"/>
          <p14:tracePt t="4793" x="9671050" y="4227513"/>
          <p14:tracePt t="4799" x="9680575" y="4256088"/>
          <p14:tracePt t="4803" x="9698038" y="4300538"/>
          <p14:tracePt t="4815" x="9790113" y="4356100"/>
          <p14:tracePt t="4817" x="9826625" y="4373563"/>
          <p14:tracePt t="4823" x="9863138" y="4402138"/>
          <p14:tracePt t="4827" x="9918700" y="4402138"/>
          <p14:tracePt t="4833" x="9955213" y="4410075"/>
          <p14:tracePt t="4837" x="10018713" y="4410075"/>
          <p14:tracePt t="4843" x="10055225" y="4410075"/>
          <p14:tracePt t="4849" x="10109200" y="4410075"/>
          <p14:tracePt t="4853" x="10164763" y="4410075"/>
          <p14:tracePt t="4857" x="10210800" y="4410075"/>
          <p14:tracePt t="4865" x="10247313" y="4410075"/>
          <p14:tracePt t="4867" x="10283825" y="4402138"/>
          <p14:tracePt t="4873" x="10320338" y="4383088"/>
          <p14:tracePt t="4877" x="10356850" y="4373563"/>
          <p14:tracePt t="4887" x="10374313" y="4365625"/>
          <p14:tracePt t="4893" x="10393363" y="4356100"/>
          <p14:tracePt t="4899" x="10401300" y="4356100"/>
          <p14:tracePt t="4903" x="10410825" y="4346575"/>
          <p14:tracePt t="4907" x="10420350" y="4337050"/>
          <p14:tracePt t="4913" x="10429875" y="4329113"/>
          <p14:tracePt t="4919" x="10437813" y="4319588"/>
          <p14:tracePt t="4923" x="10437813" y="4310063"/>
          <p14:tracePt t="4930" x="10456863" y="4300538"/>
          <p14:tracePt t="4933" x="10466388" y="4283075"/>
          <p14:tracePt t="4939" x="10474325" y="4273550"/>
          <p14:tracePt t="4943" x="10493375" y="4264025"/>
          <p14:tracePt t="4949" x="10502900" y="4256088"/>
          <p14:tracePt t="4953" x="10520363" y="4237038"/>
          <p14:tracePt t="4959" x="10547350" y="4237038"/>
          <p14:tracePt t="4965" x="10575925" y="4219575"/>
          <p14:tracePt t="4969" x="10612438" y="4200525"/>
          <p14:tracePt t="4973" x="10639425" y="4183063"/>
          <p14:tracePt t="4980" x="10666413" y="4173538"/>
          <p14:tracePt t="4983" x="10712450" y="4164013"/>
          <p14:tracePt t="4989" x="10748963" y="4164013"/>
          <p14:tracePt t="4993" x="10785475" y="4154488"/>
          <p14:tracePt t="4999" x="10812463" y="4154488"/>
          <p14:tracePt t="5003" x="10841038" y="4154488"/>
          <p14:tracePt t="5009" x="10868025" y="4146550"/>
          <p14:tracePt t="5015" x="10904538" y="4146550"/>
          <p14:tracePt t="5019" x="10931525" y="4146550"/>
          <p14:tracePt t="5023" x="10950575" y="4146550"/>
          <p14:tracePt t="5033" x="10968038" y="4146550"/>
          <p14:tracePt t="5035" x="10995025" y="4146550"/>
          <p14:tracePt t="5039" x="11004550" y="4146550"/>
          <p14:tracePt t="5047" x="11023600" y="4137025"/>
          <p14:tracePt t="5049" x="11041063" y="4137025"/>
          <p14:tracePt t="5059" x="11050588" y="4127500"/>
          <p14:tracePt t="5065" x="11060113" y="4117975"/>
          <p14:tracePt t="5069" x="11077575" y="4117975"/>
          <p14:tracePt t="5075" x="11087100" y="4117975"/>
          <p14:tracePt t="5080" x="11096625" y="4117975"/>
          <p14:tracePt t="5085" x="11114088" y="4110038"/>
          <p14:tracePt t="5097" x="11133138" y="4110038"/>
          <p14:tracePt t="5099" x="11150600" y="4110038"/>
          <p14:tracePt t="5105" x="11160125" y="4090988"/>
          <p14:tracePt t="5109" x="11177588" y="4090988"/>
          <p14:tracePt t="5115" x="11196638" y="4090988"/>
          <p14:tracePt t="5119" x="11206163" y="4081463"/>
          <p14:tracePt t="5125" x="11214100" y="4081463"/>
          <p14:tracePt t="5131" x="11223625" y="4073525"/>
          <p14:tracePt t="5171" x="11223625" y="4064000"/>
          <p14:tracePt t="5182" x="11223625" y="4054475"/>
          <p14:tracePt t="5191" x="11223625" y="4044950"/>
          <p14:tracePt t="5197" x="11223625" y="4037013"/>
          <p14:tracePt t="5205" x="11223625" y="4027488"/>
          <p14:tracePt t="5215" x="11223625" y="4017963"/>
          <p14:tracePt t="5261" x="11223625" y="4008438"/>
          <p14:tracePt t="5523" x="11187113" y="4008438"/>
          <p14:tracePt t="5529" x="11160125" y="4008438"/>
          <p14:tracePt t="5533" x="11123613" y="4008438"/>
          <p14:tracePt t="5539" x="11050588" y="4008438"/>
          <p14:tracePt t="5543" x="10995025" y="4008438"/>
          <p14:tracePt t="5549" x="10885488" y="4008438"/>
          <p14:tracePt t="5553" x="10758488" y="3990975"/>
          <p14:tracePt t="5560" x="10629900" y="3990975"/>
          <p14:tracePt t="5563" x="10483850" y="3981450"/>
          <p14:tracePt t="5569" x="10347325" y="3963988"/>
          <p14:tracePt t="5575" x="10182225" y="3944938"/>
          <p14:tracePt t="5579" x="9982200" y="3935413"/>
          <p14:tracePt t="5583" x="9817100" y="3917950"/>
          <p14:tracePt t="5589" x="9653588" y="3898900"/>
          <p14:tracePt t="5596" x="9478963" y="3898900"/>
          <p14:tracePt t="5599" x="9296400" y="3889375"/>
          <p14:tracePt t="5605" x="9169400" y="3889375"/>
          <p14:tracePt t="5609" x="9032875" y="3871913"/>
          <p14:tracePt t="5615" x="8921750" y="3871913"/>
          <p14:tracePt t="5619" x="8831263" y="3862388"/>
          <p14:tracePt t="5625" x="8739188" y="3862388"/>
          <p14:tracePt t="5631" x="8694738" y="3862388"/>
          <p14:tracePt t="5635" x="8666163" y="3862388"/>
          <p14:tracePt t="5639" x="8639175" y="3852863"/>
          <p14:tracePt t="5647" x="8621713" y="3852863"/>
          <p14:tracePt t="5680" x="8621713" y="3844925"/>
          <p14:tracePt t="5699" x="8621713" y="3835400"/>
          <p14:tracePt t="5715" x="8621713" y="3825875"/>
          <p14:tracePt t="5721" x="8629650" y="3825875"/>
          <p14:tracePt t="5725" x="8629650" y="3816350"/>
          <p14:tracePt t="5731" x="8639175" y="3808413"/>
          <p14:tracePt t="5735" x="8648700" y="3798888"/>
          <p14:tracePt t="5751" x="8648700" y="3789363"/>
          <p14:tracePt t="5755" x="8658225" y="3779838"/>
          <p14:tracePt t="5763" x="8658225" y="3771900"/>
          <p14:tracePt t="5775" x="8658225" y="3762375"/>
          <p14:tracePt t="5831" x="8658225" y="3771900"/>
          <p14:tracePt t="5835" x="8658225" y="3779838"/>
          <p14:tracePt t="5841" x="8648700" y="3808413"/>
          <p14:tracePt t="5848" x="8639175" y="3844925"/>
          <p14:tracePt t="5851" x="8621713" y="3881438"/>
          <p14:tracePt t="5857" x="8593138" y="3935413"/>
          <p14:tracePt t="5862" x="8585200" y="4000500"/>
          <p14:tracePt t="5867" x="8556625" y="4073525"/>
          <p14:tracePt t="5871" x="8539163" y="4117975"/>
          <p14:tracePt t="5877" x="8539163" y="4173538"/>
          <p14:tracePt t="5882" x="8539163" y="4219575"/>
          <p14:tracePt t="5887" x="8539163" y="4256088"/>
          <p14:tracePt t="5891" x="8539163" y="4310063"/>
          <p14:tracePt t="5899" x="8548688" y="4346575"/>
          <p14:tracePt t="5901" x="8593138" y="4392613"/>
          <p14:tracePt t="5907" x="8612188" y="4438650"/>
          <p14:tracePt t="5915" x="8685213" y="4475163"/>
          <p14:tracePt t="5917" x="8712200" y="4502150"/>
          <p14:tracePt t="5921" x="8775700" y="4529138"/>
          <p14:tracePt t="5927" x="8840788" y="4556125"/>
          <p14:tracePt t="5933" x="8894763" y="4584700"/>
          <p14:tracePt t="5937" x="8967788" y="4584700"/>
          <p14:tracePt t="5943" x="9050338" y="4592638"/>
          <p14:tracePt t="5948" x="9105900" y="4592638"/>
          <p14:tracePt t="5951" x="9196388" y="4592638"/>
          <p14:tracePt t="5957" x="9251950" y="4592638"/>
          <p14:tracePt t="5965" x="9332913" y="4575175"/>
          <p14:tracePt t="5967" x="9398000" y="4538663"/>
          <p14:tracePt t="5973" x="9442450" y="4511675"/>
          <p14:tracePt t="5977" x="9525000" y="4475163"/>
          <p14:tracePt t="5983" x="9571038" y="4438650"/>
          <p14:tracePt t="5987" x="9607550" y="4392613"/>
          <p14:tracePt t="5993" x="9644063" y="4346575"/>
          <p14:tracePt t="5998" x="9661525" y="4310063"/>
          <p14:tracePt t="6003" x="9671050" y="4273550"/>
          <p14:tracePt t="6007" x="9671050" y="4227513"/>
          <p14:tracePt t="6014" x="9671050" y="4200525"/>
          <p14:tracePt t="6017" x="9671050" y="4154488"/>
          <p14:tracePt t="6023" x="9653588" y="4127500"/>
          <p14:tracePt t="6027" x="9617075" y="4081463"/>
          <p14:tracePt t="6049" x="9424988" y="3927475"/>
          <p14:tracePt t="6053" x="9361488" y="3889375"/>
          <p14:tracePt t="6059" x="9296400" y="3862388"/>
          <p14:tracePt t="6065" x="9232900" y="3825875"/>
          <p14:tracePt t="6069" x="9186863" y="3816350"/>
          <p14:tracePt t="6073" x="9132888" y="3789363"/>
          <p14:tracePt t="6079" x="9086850" y="3779838"/>
          <p14:tracePt t="6082" x="9040813" y="3779838"/>
          <p14:tracePt t="6089" x="9013825" y="3771900"/>
          <p14:tracePt t="6093" x="8986838" y="3771900"/>
          <p14:tracePt t="6099" x="8959850" y="3771900"/>
          <p14:tracePt t="6103" x="8921750" y="3771900"/>
          <p14:tracePt t="6109" x="8904288" y="3779838"/>
          <p14:tracePt t="6115" x="8885238" y="3798888"/>
          <p14:tracePt t="6119" x="8867775" y="3808413"/>
          <p14:tracePt t="6123" x="8848725" y="3825875"/>
          <p14:tracePt t="6129" x="8831263" y="3852863"/>
          <p14:tracePt t="6133" x="8812213" y="3889375"/>
          <p14:tracePt t="6139" x="8785225" y="3935413"/>
          <p14:tracePt t="6143" x="8775700" y="3963988"/>
          <p14:tracePt t="6149" x="8767763" y="4000500"/>
          <p14:tracePt t="6153" x="8748713" y="4037013"/>
          <p14:tracePt t="6159" x="8748713" y="4073525"/>
          <p14:tracePt t="6165" x="8739188" y="4117975"/>
          <p14:tracePt t="6169" x="8739188" y="4154488"/>
          <p14:tracePt t="6173" x="8739188" y="4191000"/>
          <p14:tracePt t="6180" x="8739188" y="4227513"/>
          <p14:tracePt t="6185" x="8748713" y="4246563"/>
          <p14:tracePt t="6189" x="8758238" y="4273550"/>
          <p14:tracePt t="6197" x="8775700" y="4300538"/>
          <p14:tracePt t="6199" x="8804275" y="4300538"/>
          <p14:tracePt t="6205" x="8831263" y="4310063"/>
          <p14:tracePt t="6209" x="8867775" y="4319588"/>
          <p14:tracePt t="6215" x="8904288" y="4319588"/>
          <p14:tracePt t="6219" x="8931275" y="4319588"/>
          <p14:tracePt t="6225" x="8977313" y="4300538"/>
          <p14:tracePt t="6231" x="9023350" y="4283075"/>
          <p14:tracePt t="6235" x="9069388" y="4246563"/>
          <p14:tracePt t="6239" x="9132888" y="4219575"/>
          <p14:tracePt t="6247" x="9178925" y="4200525"/>
          <p14:tracePt t="6249" x="9215438" y="4164013"/>
          <p14:tracePt t="6255" x="9242425" y="4137025"/>
          <p14:tracePt t="6259" x="9269413" y="4100513"/>
          <p14:tracePt t="6265" x="9296400" y="4073525"/>
          <p14:tracePt t="6269" x="9305925" y="4054475"/>
          <p14:tracePt t="6275" x="9315450" y="4027488"/>
          <p14:tracePt t="6282" x="9324975" y="4008438"/>
          <p14:tracePt t="6284" x="9324975" y="3971925"/>
          <p14:tracePt t="6291" x="9324975" y="3944938"/>
          <p14:tracePt t="6297" x="9315450" y="3917950"/>
          <p14:tracePt t="6301" x="9288463" y="3871913"/>
          <p14:tracePt t="6305" x="9259888" y="3844925"/>
          <p14:tracePt t="6312" x="9205913" y="3789363"/>
          <p14:tracePt t="6315" x="9159875" y="3743325"/>
          <p14:tracePt t="6321" x="9105900" y="3689350"/>
          <p14:tracePt t="6325" x="9040813" y="3652838"/>
          <p14:tracePt t="6332" x="8967788" y="3616325"/>
          <p14:tracePt t="6335" x="8904288" y="3579813"/>
          <p14:tracePt t="6341" x="8821738" y="3533775"/>
          <p14:tracePt t="6348" x="8758238" y="3506788"/>
          <p14:tracePt t="6351" x="8694738" y="3470275"/>
          <p14:tracePt t="6355" x="8648700" y="3460750"/>
          <p14:tracePt t="6363" x="8612188" y="3460750"/>
          <p14:tracePt t="6364" x="8585200" y="3451225"/>
          <p14:tracePt t="6371" x="8566150" y="3451225"/>
          <p14:tracePt t="6375" x="8556625" y="3451225"/>
          <p14:tracePt t="6381" x="8548688" y="3451225"/>
          <p14:tracePt t="6385" x="8539163" y="3451225"/>
          <p14:tracePt t="6391" x="8539163" y="3470275"/>
          <p14:tracePt t="6399" x="8529638" y="3479800"/>
          <p14:tracePt t="6401" x="8529638" y="3516313"/>
          <p14:tracePt t="6405" x="8529638" y="3552825"/>
          <p14:tracePt t="6412" x="8529638" y="3606800"/>
          <p14:tracePt t="6417" x="8529638" y="3662363"/>
          <p14:tracePt t="6421" x="8529638" y="3752850"/>
          <p14:tracePt t="6427" x="8529638" y="3816350"/>
          <p14:tracePt t="6431" x="8548688" y="3871913"/>
          <p14:tracePt t="6437" x="8575675" y="3954463"/>
          <p14:tracePt t="6441" x="8593138" y="4000500"/>
          <p14:tracePt t="6448" x="8621713" y="4064000"/>
          <p14:tracePt t="6451" x="8648700" y="4090988"/>
          <p14:tracePt t="6457" x="8685213" y="4127500"/>
          <p14:tracePt t="6462" x="8702675" y="4146550"/>
          <p14:tracePt t="6467" x="8731250" y="4154488"/>
          <p14:tracePt t="6471" x="8767763" y="4164013"/>
          <p14:tracePt t="6477" x="8785225" y="4164013"/>
          <p14:tracePt t="6481" x="8812213" y="4164013"/>
          <p14:tracePt t="6487" x="8831263" y="4164013"/>
          <p14:tracePt t="6491" x="8848725" y="4164013"/>
          <p14:tracePt t="6498" x="8867775" y="4146550"/>
          <p14:tracePt t="6501" x="8885238" y="4117975"/>
          <p14:tracePt t="6507" x="8904288" y="4100513"/>
          <p14:tracePt t="6515" x="8940800" y="4073525"/>
          <p14:tracePt t="6517" x="8959850" y="4044950"/>
          <p14:tracePt t="6521" x="8977313" y="4008438"/>
          <p14:tracePt t="6527" x="8986838" y="3981450"/>
          <p14:tracePt t="6533" x="8996363" y="3954463"/>
          <p14:tracePt t="6537" x="9004300" y="3908425"/>
          <p14:tracePt t="6543" x="9013825" y="3889375"/>
          <p14:tracePt t="6548" x="9013825" y="3862388"/>
          <p14:tracePt t="6553" x="9013825" y="3844925"/>
          <p14:tracePt t="6557" x="9013825" y="3825875"/>
          <p14:tracePt t="6565" x="9013825" y="3816350"/>
          <p14:tracePt t="6567" x="9013825" y="3808413"/>
          <p14:tracePt t="6573" x="9013825" y="3798888"/>
          <p14:tracePt t="6577" x="9013825" y="3789363"/>
          <p14:tracePt t="6598" x="9013825" y="3779838"/>
          <p14:tracePt t="6603" x="9013825" y="3771900"/>
          <p14:tracePt t="6607" x="9013825" y="3762375"/>
          <p14:tracePt t="6615" x="9004300" y="3752850"/>
          <p14:tracePt t="6617" x="8996363" y="3743325"/>
          <p14:tracePt t="6623" x="8986838" y="3725863"/>
          <p14:tracePt t="6633" x="8977313" y="3706813"/>
          <p14:tracePt t="6639" x="8977313" y="3698875"/>
          <p14:tracePt t="6643" x="8967788" y="3689350"/>
          <p14:tracePt t="6649" x="8959850" y="3689350"/>
          <p14:tracePt t="6653" x="8959850" y="3679825"/>
          <p14:tracePt t="6659" x="8950325" y="3670300"/>
          <p14:tracePt t="6669" x="8950325" y="3662363"/>
          <p14:tracePt t="6681" x="8940800" y="3662363"/>
          <p14:tracePt t="6683" x="8931275" y="3662363"/>
          <p14:tracePt t="6719" x="8921750" y="3662363"/>
          <p14:tracePt t="6730" x="8904288" y="3662363"/>
          <p14:tracePt t="6733" x="8894763" y="3662363"/>
          <p14:tracePt t="6739" x="8877300" y="3679825"/>
          <p14:tracePt t="6747" x="8858250" y="3689350"/>
          <p14:tracePt t="6749" x="8831263" y="3698875"/>
          <p14:tracePt t="6753" x="8812213" y="3706813"/>
          <p14:tracePt t="6759" x="8785225" y="3725863"/>
          <p14:tracePt t="6765" x="8739188" y="3735388"/>
          <p14:tracePt t="6769" x="8712200" y="3743325"/>
          <p14:tracePt t="6775" x="8666163" y="3743325"/>
          <p14:tracePt t="6779" x="8612188" y="3743325"/>
          <p14:tracePt t="6785" x="8539163" y="3743325"/>
          <p14:tracePt t="6789" x="8447088" y="3743325"/>
          <p14:tracePt t="6798" x="8356600" y="3743325"/>
          <p14:tracePt t="6799" x="8247063" y="3743325"/>
          <p14:tracePt t="6805" x="8118475" y="3743325"/>
          <p14:tracePt t="6808" x="7991475" y="3743325"/>
          <p14:tracePt t="6815" x="7826375" y="3725863"/>
          <p14:tracePt t="6819" x="7643813" y="3706813"/>
          <p14:tracePt t="6825" x="7480300" y="3679825"/>
          <p14:tracePt t="6829" x="7296150" y="3662363"/>
          <p14:tracePt t="6835" x="7069138" y="3662363"/>
          <p14:tracePt t="6839" x="6840538" y="3643313"/>
          <p14:tracePt t="6847" x="6575425" y="3643313"/>
          <p14:tracePt t="6849" x="6300788" y="3625850"/>
          <p14:tracePt t="6855" x="6037263" y="3625850"/>
          <p14:tracePt t="6863" x="5689600" y="3606800"/>
          <p14:tracePt t="6865" x="5360988" y="3606800"/>
          <p14:tracePt t="6869" x="5059363" y="3606800"/>
          <p14:tracePt t="6875" x="4784725" y="3589338"/>
          <p14:tracePt t="6881" x="4475163" y="3570288"/>
          <p14:tracePt t="6885" x="4127500" y="3552825"/>
          <p14:tracePt t="6891" x="3898900" y="3533775"/>
          <p14:tracePt t="6898" x="3662363" y="3516313"/>
          <p14:tracePt t="6901" x="3479800" y="3479800"/>
          <p14:tracePt t="6905" x="3270250" y="3451225"/>
          <p14:tracePt t="6913" x="3105150" y="3424238"/>
          <p14:tracePt t="6915" x="2976563" y="3397250"/>
          <p14:tracePt t="6921" x="2822575" y="3351213"/>
          <p14:tracePt t="6925" x="2713038" y="3305175"/>
          <p14:tracePt t="6932" x="2611438" y="3278188"/>
          <p14:tracePt t="6935" x="2520950" y="3251200"/>
          <p14:tracePt t="6941" x="2474913" y="3241675"/>
          <p14:tracePt t="6949" x="2428875" y="3232150"/>
          <p14:tracePt t="6950" x="2411413" y="3224213"/>
          <p14:tracePt t="6955" x="2401888" y="3224213"/>
          <p14:tracePt t="7007" x="2411413" y="3251200"/>
          <p14:tracePt t="7011" x="2428875" y="3268663"/>
          <p14:tracePt t="7017" x="2438400" y="3287713"/>
          <p14:tracePt t="7021" x="2457450" y="3314700"/>
          <p14:tracePt t="7027" x="2465388" y="3333750"/>
          <p14:tracePt t="7032" x="2484438" y="3370263"/>
          <p14:tracePt t="7037" x="2493963" y="3406775"/>
          <p14:tracePt t="7041" x="2530475" y="3424238"/>
          <p14:tracePt t="7048" x="2547938" y="3460750"/>
          <p14:tracePt t="7051" x="2566988" y="3506788"/>
          <p14:tracePt t="7057" x="2603500" y="3533775"/>
          <p14:tracePt t="7063" x="2620963" y="3560763"/>
          <p14:tracePt t="7067" x="2667000" y="3616325"/>
          <p14:tracePt t="7073" x="2703513" y="3643313"/>
          <p14:tracePt t="7077" x="2749550" y="3662363"/>
          <p14:tracePt t="7081" x="2776538" y="3698875"/>
          <p14:tracePt t="7087" x="2822575" y="3716338"/>
          <p14:tracePt t="7091" x="2849563" y="3743325"/>
          <p14:tracePt t="7098" x="2886075" y="3762375"/>
          <p14:tracePt t="7117" x="3022600" y="3825875"/>
          <p14:tracePt t="7123" x="3049588" y="3825875"/>
          <p14:tracePt t="7127" x="3078163" y="3825875"/>
          <p14:tracePt t="7133" x="3105150" y="3825875"/>
          <p14:tracePt t="7137" x="3141663" y="3825875"/>
          <p14:tracePt t="7143" x="3168650" y="3798888"/>
          <p14:tracePt t="7148" x="3214688" y="3789363"/>
          <p14:tracePt t="7153" x="3278188" y="3752850"/>
          <p14:tracePt t="7157" x="3324225" y="3716338"/>
          <p14:tracePt t="7165" x="3387725" y="3679825"/>
          <p14:tracePt t="7166" x="3452813" y="3643313"/>
          <p14:tracePt t="7173" x="3516313" y="3597275"/>
          <p14:tracePt t="7177" x="3579813" y="3560763"/>
          <p14:tracePt t="7183" x="3643313" y="3524250"/>
          <p14:tracePt t="7189" x="3689350" y="3487738"/>
          <p14:tracePt t="7193" x="3735388" y="3470275"/>
          <p14:tracePt t="7199" x="3781425" y="3443288"/>
          <p14:tracePt t="7203" x="3808413" y="3414713"/>
          <p14:tracePt t="7207" x="3844925" y="3406775"/>
          <p14:tracePt t="7214" x="3862388" y="3387725"/>
          <p14:tracePt t="7219" x="3881438" y="3360738"/>
          <p14:tracePt t="7223" x="3890963" y="3341688"/>
          <p14:tracePt t="7227" x="3898900" y="3333750"/>
          <p14:tracePt t="7233" x="3908425" y="3324225"/>
          <p14:tracePt t="7239" x="3908425" y="3305175"/>
          <p14:tracePt t="7243" x="3908425" y="3287713"/>
          <p14:tracePt t="7249" x="3917950" y="3268663"/>
          <p14:tracePt t="7253" x="3917950" y="3251200"/>
          <p14:tracePt t="7259" x="3917950" y="3224213"/>
          <p14:tracePt t="7264" x="3917950" y="3187700"/>
          <p14:tracePt t="7269" x="3917950" y="3159125"/>
          <p14:tracePt t="7273" x="3917950" y="3132138"/>
          <p14:tracePt t="7281" x="3917950" y="3086100"/>
          <p14:tracePt t="7283" x="3917950" y="3049588"/>
          <p14:tracePt t="7289" x="3917950" y="3022600"/>
          <p14:tracePt t="7293" x="3917950" y="2995613"/>
          <p14:tracePt t="7299" x="3917950" y="2959100"/>
          <p14:tracePt t="7309" x="3917950" y="2940050"/>
          <p14:tracePt t="7314" x="3908425" y="2930525"/>
          <p14:tracePt t="7319" x="3908425" y="2922588"/>
          <p14:tracePt t="7323" x="3908425" y="2913063"/>
          <p14:tracePt t="7335" x="3898900" y="2913063"/>
          <p14:tracePt t="7347" x="3890963" y="2913063"/>
          <p14:tracePt t="7349" x="3881438" y="2913063"/>
          <p14:tracePt t="7355" x="3871913" y="2913063"/>
          <p14:tracePt t="7359" x="3862388" y="2922588"/>
          <p14:tracePt t="7365" x="3844925" y="2940050"/>
          <p14:tracePt t="7369" x="3825875" y="2968625"/>
          <p14:tracePt t="7375" x="3808413" y="3005138"/>
          <p14:tracePt t="7381" x="3781425" y="3049588"/>
          <p14:tracePt t="7385" x="3744913" y="3114675"/>
          <p14:tracePt t="7389" x="3716338" y="3205163"/>
          <p14:tracePt t="7396" x="3662363" y="3287713"/>
          <p14:tracePt t="7399" x="3635375" y="3387725"/>
          <p14:tracePt t="7405" x="3598863" y="3479800"/>
          <p14:tracePt t="7409" x="3533775" y="3597275"/>
          <p14:tracePt t="7415" x="3506788" y="3698875"/>
          <p14:tracePt t="7421" x="3470275" y="3789363"/>
          <p14:tracePt t="7425" x="3443288" y="3889375"/>
          <p14:tracePt t="7432" x="3424238" y="3963988"/>
          <p14:tracePt t="7435" x="3416300" y="4044950"/>
          <p14:tracePt t="7439" x="3416300" y="4100513"/>
          <p14:tracePt t="7447" x="3416300" y="4154488"/>
          <p14:tracePt t="7451" x="3416300" y="4210050"/>
          <p14:tracePt t="7455" x="3416300" y="4256088"/>
          <p14:tracePt t="7463" x="3424238" y="4300538"/>
          <p14:tracePt t="7465" x="3452813" y="4337050"/>
          <p14:tracePt t="7471" x="3470275" y="4373563"/>
          <p14:tracePt t="7475" x="3489325" y="4402138"/>
          <p14:tracePt t="7482" x="3525838" y="4438650"/>
          <p14:tracePt t="7485" x="3552825" y="4446588"/>
          <p14:tracePt t="7491" x="3579813" y="4465638"/>
          <p14:tracePt t="7496" x="3625850" y="4475163"/>
          <p14:tracePt t="7501" x="3679825" y="4483100"/>
          <p14:tracePt t="7505" x="3744913" y="4502150"/>
          <p14:tracePt t="7513" x="3781425" y="4502150"/>
          <p14:tracePt t="7516" x="3835400" y="4502150"/>
          <p14:tracePt t="7521" x="3898900" y="4502150"/>
          <p14:tracePt t="7525" x="3954463" y="4502150"/>
          <p14:tracePt t="7531" x="4017963" y="4483100"/>
          <p14:tracePt t="7535" x="4090988" y="4456113"/>
          <p14:tracePt t="7541" x="4173538" y="4419600"/>
          <p14:tracePt t="7548" x="4237038" y="4392613"/>
          <p14:tracePt t="7551" x="4319588" y="4337050"/>
          <p14:tracePt t="7555" x="4365625" y="4300538"/>
          <p14:tracePt t="7563" x="4411663" y="4283075"/>
          <p14:tracePt t="7567" x="4456113" y="4227513"/>
          <p14:tracePt t="7571" x="4511675" y="4191000"/>
          <p14:tracePt t="7577" x="4538663" y="4173538"/>
          <p14:tracePt t="7581" x="4548188" y="4127500"/>
          <p14:tracePt t="7587" x="4575175" y="4090988"/>
          <p14:tracePt t="7591" x="4584700" y="4054475"/>
          <p14:tracePt t="7598" x="4584700" y="4017963"/>
          <p14:tracePt t="7601" x="4584700" y="3971925"/>
          <p14:tracePt t="7607" x="4584700" y="3935413"/>
          <p14:tracePt t="7612" x="4584700" y="3881438"/>
          <p14:tracePt t="7617" x="4584700" y="3825875"/>
          <p14:tracePt t="7621" x="4538663" y="3771900"/>
          <p14:tracePt t="7627" x="4521200" y="3706813"/>
          <p14:tracePt t="7632" x="4475163" y="3643313"/>
          <p14:tracePt t="7637" x="4438650" y="3579813"/>
          <p14:tracePt t="7641" x="4402138" y="3516313"/>
          <p14:tracePt t="7648" x="4365625" y="3470275"/>
          <p14:tracePt t="7651" x="4319588" y="3433763"/>
          <p14:tracePt t="7657" x="4273550" y="3397250"/>
          <p14:tracePt t="7664" x="4237038" y="3370263"/>
          <p14:tracePt t="7667" x="4173538" y="3341688"/>
          <p14:tracePt t="7671" x="4137025" y="3333750"/>
          <p14:tracePt t="7677" x="4090988" y="3333750"/>
          <p14:tracePt t="7683" x="4037013" y="3324225"/>
          <p14:tracePt t="7687" x="4000500" y="3324225"/>
          <p14:tracePt t="7693" x="3944938" y="3324225"/>
          <p14:tracePt t="7697" x="3898900" y="3324225"/>
          <p14:tracePt t="7703" x="3854450" y="3341688"/>
          <p14:tracePt t="7707" x="3789363" y="3387725"/>
          <p14:tracePt t="7714" x="3744913" y="3424238"/>
          <p14:tracePt t="7717" x="3698875" y="3470275"/>
          <p14:tracePt t="7723" x="3643313" y="3533775"/>
          <p14:tracePt t="7727" x="3589338" y="3597275"/>
          <p14:tracePt t="7733" x="3533775" y="3698875"/>
          <p14:tracePt t="7737" x="3470275" y="3816350"/>
          <p14:tracePt t="7743" x="3433763" y="3917950"/>
          <p14:tracePt t="7748" x="3387725" y="4008438"/>
          <p14:tracePt t="7753" x="3360738" y="4110038"/>
          <p14:tracePt t="7756" x="3333750" y="4210050"/>
          <p14:tracePt t="7764" x="3324225" y="4300538"/>
          <p14:tracePt t="7767" x="3324225" y="4373563"/>
          <p14:tracePt t="7773" x="3324225" y="4446588"/>
          <p14:tracePt t="7781" x="3351213" y="4529138"/>
          <p14:tracePt t="7783" x="3379788" y="4575175"/>
          <p14:tracePt t="7787" x="3416300" y="4621213"/>
          <p14:tracePt t="7793" x="3460750" y="4675188"/>
          <p14:tracePt t="7799" x="3506788" y="4721225"/>
          <p14:tracePt t="7803" x="3570288" y="4757738"/>
          <p14:tracePt t="7809" x="3635375" y="4784725"/>
          <p14:tracePt t="7814" x="3716338" y="4811713"/>
          <p14:tracePt t="7819" x="3771900" y="4811713"/>
          <p14:tracePt t="7823" x="3862388" y="4811713"/>
          <p14:tracePt t="7831" x="3971925" y="4811713"/>
          <p14:tracePt t="7833" x="4044950" y="4811713"/>
          <p14:tracePt t="7839" x="4164013" y="4775200"/>
          <p14:tracePt t="7843" x="4246563" y="4748213"/>
          <p14:tracePt t="7849" x="4338638" y="4711700"/>
          <p14:tracePt t="7853" x="4438650" y="4665663"/>
          <p14:tracePt t="7859" x="4521200" y="4611688"/>
          <p14:tracePt t="7865" x="4584700" y="4575175"/>
          <p14:tracePt t="7869" x="4667250" y="4519613"/>
          <p14:tracePt t="7873" x="4730750" y="4465638"/>
          <p14:tracePt t="7881" x="4784725" y="4419600"/>
          <p14:tracePt t="7883" x="4821238" y="4356100"/>
          <p14:tracePt t="7889" x="4857750" y="4292600"/>
          <p14:tracePt t="7896" x="4867275" y="4227513"/>
          <p14:tracePt t="7899" x="4867275" y="4191000"/>
          <p14:tracePt t="7902" x="4867275" y="4137025"/>
          <p14:tracePt t="7909" x="4867275" y="4073525"/>
          <p14:tracePt t="7915" x="4857750" y="4017963"/>
          <p14:tracePt t="7919" x="4794250" y="3917950"/>
          <p14:tracePt t="7925" x="4757738" y="3852863"/>
          <p14:tracePt t="7931" x="4703763" y="3779838"/>
          <p14:tracePt t="7935" x="4657725" y="3735388"/>
          <p14:tracePt t="7939" x="4594225" y="3670300"/>
          <p14:tracePt t="7946" x="4521200" y="3616325"/>
          <p14:tracePt t="7949" x="4456113" y="3579813"/>
          <p14:tracePt t="7954" x="4402138" y="3552825"/>
          <p14:tracePt t="7958" x="4319588" y="3516313"/>
          <p14:tracePt t="7965" x="4237038" y="3487738"/>
          <p14:tracePt t="7969" x="4164013" y="3470275"/>
          <p14:tracePt t="7975" x="4110038" y="3470275"/>
          <p14:tracePt t="7980" x="4027488" y="3470275"/>
          <p14:tracePt t="7985" x="3990975" y="3470275"/>
          <p14:tracePt t="7989" x="3935413" y="3487738"/>
          <p14:tracePt t="7998" x="3881438" y="3524250"/>
          <p14:tracePt t="7999" x="3835400" y="3543300"/>
          <p14:tracePt t="8005" x="3789363" y="3597275"/>
          <p14:tracePt t="8013" x="3744913" y="3643313"/>
          <p14:tracePt t="8015" x="3689350" y="3706813"/>
          <p14:tracePt t="8019" x="3635375" y="3771900"/>
          <p14:tracePt t="8025" x="3579813" y="3862388"/>
          <p14:tracePt t="8031" x="3543300" y="3927475"/>
          <p14:tracePt t="8035" x="3489325" y="4008438"/>
          <p14:tracePt t="8041" x="3443288" y="4081463"/>
          <p14:tracePt t="8047" x="3424238" y="4164013"/>
          <p14:tracePt t="8051" x="3406775" y="4237038"/>
          <p14:tracePt t="8055" x="3397250" y="4319588"/>
          <p14:tracePt t="8063" x="3397250" y="4373563"/>
          <p14:tracePt t="8065" x="3397250" y="4429125"/>
          <p14:tracePt t="8071" x="3397250" y="4475163"/>
          <p14:tracePt t="8075" x="3406775" y="4519613"/>
          <p14:tracePt t="8081" x="3433763" y="4575175"/>
          <p14:tracePt t="8085" x="3452813" y="4592638"/>
          <p14:tracePt t="8091" x="3470275" y="4629150"/>
          <p14:tracePt t="8096" x="3506788" y="4648200"/>
          <p14:tracePt t="8101" x="3543300" y="4657725"/>
          <p14:tracePt t="8105" x="3589338" y="4684713"/>
          <p14:tracePt t="8113" x="3635375" y="4684713"/>
          <p14:tracePt t="8116" x="3671888" y="4684713"/>
          <p14:tracePt t="8121" x="3744913" y="4684713"/>
          <p14:tracePt t="8127" x="3798888" y="4684713"/>
          <p14:tracePt t="8131" x="3890963" y="4665663"/>
          <p14:tracePt t="8135" x="3971925" y="4638675"/>
          <p14:tracePt t="8141" x="4054475" y="4592638"/>
          <p14:tracePt t="8149" x="4173538" y="4538663"/>
          <p14:tracePt t="8150" x="4292600" y="4465638"/>
          <p14:tracePt t="8157" x="4383088" y="4410075"/>
          <p14:tracePt t="8163" x="4492625" y="4319588"/>
          <p14:tracePt t="8167" x="4557713" y="4256088"/>
          <p14:tracePt t="8171" x="4638675" y="4164013"/>
          <p14:tracePt t="8177" x="4711700" y="4081463"/>
          <p14:tracePt t="8183" x="4748213" y="4017963"/>
          <p14:tracePt t="8187" x="4776788" y="3944938"/>
          <p14:tracePt t="8191" x="4803775" y="3881438"/>
          <p14:tracePt t="8198" x="4803775" y="3825875"/>
          <p14:tracePt t="8201" x="4803775" y="3762375"/>
          <p14:tracePt t="8207" x="4803775" y="3706813"/>
          <p14:tracePt t="8212" x="4776788" y="3643313"/>
          <p14:tracePt t="8217" x="4748213" y="3579813"/>
          <p14:tracePt t="8221" x="4711700" y="3516313"/>
          <p14:tracePt t="8227" x="4675188" y="3487738"/>
          <p14:tracePt t="8231" x="4648200" y="3451225"/>
          <p14:tracePt t="8237" x="4602163" y="3433763"/>
          <p14:tracePt t="8243" x="4538663" y="3397250"/>
          <p14:tracePt t="8248" x="4492625" y="3370263"/>
          <p14:tracePt t="8251" x="4429125" y="3351213"/>
          <p14:tracePt t="8257" x="4392613" y="3351213"/>
          <p14:tracePt t="8264" x="4346575" y="3351213"/>
          <p14:tracePt t="8267" x="4310063" y="3351213"/>
          <p14:tracePt t="8273" x="4273550" y="3351213"/>
          <p14:tracePt t="8276" x="4246563" y="3360738"/>
          <p14:tracePt t="8283" x="4200525" y="3378200"/>
          <p14:tracePt t="8287" x="4137025" y="3414713"/>
          <p14:tracePt t="8293" x="4110038" y="3451225"/>
          <p14:tracePt t="8298" x="4054475" y="3497263"/>
          <p14:tracePt t="8303" x="4008438" y="3552825"/>
          <p14:tracePt t="8307" x="3935413" y="3633788"/>
          <p14:tracePt t="8314" x="3881438" y="3735388"/>
          <p14:tracePt t="8317" x="3808413" y="3835400"/>
          <p14:tracePt t="8323" x="3771900" y="3935413"/>
          <p14:tracePt t="8327" x="3725863" y="4044950"/>
          <p14:tracePt t="8333" x="3679825" y="4164013"/>
          <p14:tracePt t="8337" x="3652838" y="4256088"/>
          <p14:tracePt t="8343" x="3643313" y="4356100"/>
          <p14:tracePt t="8348" x="3643313" y="4410075"/>
          <p14:tracePt t="8353" x="3643313" y="4465638"/>
          <p14:tracePt t="8357" x="3671888" y="4529138"/>
          <p14:tracePt t="8365" x="3708400" y="4592638"/>
          <p14:tracePt t="8366" x="3735388" y="4629150"/>
          <p14:tracePt t="8373" x="3771900" y="4648200"/>
          <p14:tracePt t="8381" x="3825875" y="4684713"/>
          <p14:tracePt t="8383" x="3871913" y="4694238"/>
          <p14:tracePt t="8389" x="3944938" y="4702175"/>
          <p14:tracePt t="8393" x="3990975" y="4702175"/>
          <p14:tracePt t="8399" x="4054475" y="4702175"/>
          <p14:tracePt t="8403" x="4137025" y="4684713"/>
          <p14:tracePt t="8409" x="4219575" y="4657725"/>
          <p14:tracePt t="8415" x="4302125" y="4621213"/>
          <p14:tracePt t="8419" x="4365625" y="4584700"/>
          <p14:tracePt t="8423" x="4448175" y="4529138"/>
          <p14:tracePt t="8431" x="4511675" y="4475163"/>
          <p14:tracePt t="8433" x="4565650" y="4410075"/>
          <p14:tracePt t="8439" x="4630738" y="4356100"/>
          <p14:tracePt t="8443" x="4667250" y="4310063"/>
          <p14:tracePt t="8449" x="4684713" y="4246563"/>
          <p14:tracePt t="8453" x="4711700" y="4200525"/>
          <p14:tracePt t="8459" x="4721225" y="4154488"/>
          <p14:tracePt t="8464" x="4721225" y="4117975"/>
          <p14:tracePt t="8469" x="4721225" y="4090988"/>
          <p14:tracePt t="8475" x="4703763" y="4027488"/>
          <p14:tracePt t="8481" x="4684713" y="3990975"/>
          <p14:tracePt t="8483" x="4648200" y="3935413"/>
          <p14:tracePt t="8489" x="4611688" y="3889375"/>
          <p14:tracePt t="8496" x="4565650" y="3844925"/>
          <p14:tracePt t="8499" x="4511675" y="3789363"/>
          <p14:tracePt t="8505" x="4456113" y="3771900"/>
          <p14:tracePt t="8509" x="4392613" y="3725863"/>
          <p14:tracePt t="8515" x="4329113" y="3689350"/>
          <p14:tracePt t="8519" x="4283075" y="3679825"/>
          <p14:tracePt t="8525" x="4237038" y="3679825"/>
          <p14:tracePt t="8530" x="4200525" y="3670300"/>
          <p14:tracePt t="8535" x="4156075" y="3670300"/>
          <p14:tracePt t="8539" x="4127500" y="3670300"/>
          <p14:tracePt t="8546" x="4090988" y="3670300"/>
          <p14:tracePt t="8549" x="4054475" y="3670300"/>
          <p14:tracePt t="8555" x="4027488" y="3689350"/>
          <p14:tracePt t="8559" x="4000500" y="3716338"/>
          <p14:tracePt t="8565" x="3963988" y="3743325"/>
          <p14:tracePt t="8569" x="3935413" y="3771900"/>
          <p14:tracePt t="8575" x="3908425" y="3816350"/>
          <p14:tracePt t="8581" x="3871913" y="3881438"/>
          <p14:tracePt t="8585" x="3854450" y="3927475"/>
          <p14:tracePt t="8591" x="3808413" y="3990975"/>
          <p14:tracePt t="8596" x="3781425" y="4073525"/>
          <p14:tracePt t="8600" x="3771900" y="4137025"/>
          <p14:tracePt t="8605" x="3771900" y="4210050"/>
          <p14:tracePt t="8613" x="3762375" y="4264025"/>
          <p14:tracePt t="8615" x="3762375" y="4319588"/>
          <p14:tracePt t="8621" x="3762375" y="4383088"/>
          <p14:tracePt t="8625" x="3781425" y="4438650"/>
          <p14:tracePt t="8631" x="3789363" y="4483100"/>
          <p14:tracePt t="8635" x="3808413" y="4548188"/>
          <p14:tracePt t="8641" x="3835400" y="4592638"/>
          <p14:tracePt t="8646" x="3854450" y="4611688"/>
          <p14:tracePt t="8651" x="3871913" y="4638675"/>
          <p14:tracePt t="8655" x="3908425" y="4657725"/>
          <p14:tracePt t="8663" x="3927475" y="4665663"/>
          <p14:tracePt t="8665" x="3954463" y="4694238"/>
          <p14:tracePt t="8671" x="3971925" y="4694238"/>
          <p14:tracePt t="8675" x="4017963" y="4702175"/>
          <p14:tracePt t="8681" x="4037013" y="4711700"/>
          <p14:tracePt t="8685" x="4054475" y="4721225"/>
          <p14:tracePt t="8691" x="4083050" y="4721225"/>
          <p14:tracePt t="8697" x="4119563" y="4721225"/>
          <p14:tracePt t="8701" x="4156075" y="4721225"/>
          <p14:tracePt t="8705" x="4183063" y="4721225"/>
          <p14:tracePt t="8713" x="4210050" y="4721225"/>
          <p14:tracePt t="8715" x="4256088" y="4694238"/>
          <p14:tracePt t="8721" x="4302125" y="4657725"/>
          <p14:tracePt t="8727" x="4346575" y="4621213"/>
          <p14:tracePt t="8731" x="4383088" y="4575175"/>
          <p14:tracePt t="8737" x="4456113" y="4511675"/>
          <p14:tracePt t="8741" x="4502150" y="4456113"/>
          <p14:tracePt t="8748" x="4538663" y="4392613"/>
          <p14:tracePt t="8751" x="4594225" y="4310063"/>
          <p14:tracePt t="8757" x="4638675" y="4219575"/>
          <p14:tracePt t="8764" x="4667250" y="4154488"/>
          <p14:tracePt t="8767" x="4684713" y="4073525"/>
          <p14:tracePt t="8771" x="4711700" y="3981450"/>
          <p14:tracePt t="8777" x="4711700" y="3908425"/>
          <p14:tracePt t="8781" x="4711700" y="3844925"/>
          <p14:tracePt t="8786" x="4711700" y="3771900"/>
          <p14:tracePt t="8790" x="4711700" y="3716338"/>
          <p14:tracePt t="8798" x="4703763" y="3652838"/>
          <p14:tracePt t="8800" x="4675188" y="3579813"/>
          <p14:tracePt t="8807" x="4638675" y="3543300"/>
          <p14:tracePt t="8814" x="4621213" y="3497263"/>
          <p14:tracePt t="8816" x="4594225" y="3451225"/>
          <p14:tracePt t="8822" x="4565650" y="3424238"/>
          <p14:tracePt t="8827" x="4538663" y="3387725"/>
          <p14:tracePt t="8831" x="4502150" y="3378200"/>
          <p14:tracePt t="8836" x="4456113" y="3360738"/>
          <p14:tracePt t="8842" x="4411663" y="3333750"/>
          <p14:tracePt t="8848" x="4375150" y="3314700"/>
          <p14:tracePt t="8852" x="4329113" y="3314700"/>
          <p14:tracePt t="8856" x="4273550" y="3305175"/>
          <p14:tracePt t="8864" x="4210050" y="3287713"/>
          <p14:tracePt t="8866" x="4156075" y="3287713"/>
          <p14:tracePt t="8872" x="4100513" y="3287713"/>
          <p14:tracePt t="8876" x="4027488" y="3287713"/>
          <p14:tracePt t="8883" x="3954463" y="3287713"/>
          <p14:tracePt t="8887" x="3871913" y="3324225"/>
          <p14:tracePt t="8893" x="3825875" y="3341688"/>
          <p14:tracePt t="8897" x="3744913" y="3387725"/>
          <p14:tracePt t="8903" x="3662363" y="3406775"/>
          <p14:tracePt t="8907" x="3589338" y="3451225"/>
          <p14:tracePt t="8915" x="3506788" y="3506788"/>
          <p14:tracePt t="8917" x="3424238" y="3560763"/>
          <p14:tracePt t="8923" x="3351213" y="3616325"/>
          <p14:tracePt t="8930" x="3287713" y="3662363"/>
          <p14:tracePt t="8933" x="3224213" y="3716338"/>
          <p14:tracePt t="8937" x="3187700" y="3752850"/>
          <p14:tracePt t="8943" x="3159125" y="3779838"/>
          <p14:tracePt t="8948" x="3141663" y="3816350"/>
          <p14:tracePt t="8953" x="3114675" y="3852863"/>
          <p14:tracePt t="8959" x="3105150" y="3871913"/>
          <p14:tracePt t="8965" x="3095625" y="3908425"/>
          <p14:tracePt t="8969" x="3095625" y="3927475"/>
          <p14:tracePt t="8973" x="3086100" y="3944938"/>
          <p14:tracePt t="8981" x="3086100" y="3963988"/>
          <p14:tracePt t="8983" x="3086100" y="3971925"/>
          <p14:tracePt t="8989" x="3086100" y="3990975"/>
          <p14:tracePt t="8993" x="3105150" y="4037013"/>
          <p14:tracePt t="8999" x="3122613" y="4073525"/>
          <p14:tracePt t="9003" x="3141663" y="4110038"/>
          <p14:tracePt t="9009" x="3178175" y="4164013"/>
          <p14:tracePt t="9015" x="3205163" y="4200525"/>
          <p14:tracePt t="9019" x="3241675" y="4273550"/>
          <p14:tracePt t="9023" x="3270250" y="4300538"/>
          <p14:tracePt t="9030" x="3306763" y="4365625"/>
          <p14:tracePt t="9033" x="3343275" y="4410075"/>
          <p14:tracePt t="9039" x="3379788" y="4446588"/>
          <p14:tracePt t="9049" x="3460750" y="4511675"/>
          <p14:tracePt t="9055" x="3506788" y="4548188"/>
          <p14:tracePt t="9059" x="3533775" y="4565650"/>
          <p14:tracePt t="9065" x="3579813" y="4575175"/>
          <p14:tracePt t="9069" x="3606800" y="4602163"/>
          <p14:tracePt t="9075" x="3652838" y="4621213"/>
          <p14:tracePt t="9080" x="3708400" y="4629150"/>
          <p14:tracePt t="9085" x="3752850" y="4629150"/>
          <p14:tracePt t="9089" x="3808413" y="4648200"/>
          <p14:tracePt t="9096" x="3862388" y="4648200"/>
          <p14:tracePt t="9099" x="3908425" y="4648200"/>
          <p14:tracePt t="9105" x="3971925" y="4648200"/>
          <p14:tracePt t="9109" x="4027488" y="4648200"/>
          <p14:tracePt t="9115" x="4090988" y="4629150"/>
          <p14:tracePt t="9119" x="4173538" y="4584700"/>
          <p14:tracePt t="9125" x="4237038" y="4565650"/>
          <p14:tracePt t="9131" x="4302125" y="4529138"/>
          <p14:tracePt t="9135" x="4356100" y="4456113"/>
          <p14:tracePt t="9139" x="4419600" y="4419600"/>
          <p14:tracePt t="9145" x="4484688" y="4356100"/>
          <p14:tracePt t="9149" x="4521200" y="4292600"/>
          <p14:tracePt t="9155" x="4575175" y="4227513"/>
          <p14:tracePt t="9163" x="4611688" y="4146550"/>
          <p14:tracePt t="9165" x="4657725" y="4044950"/>
          <p14:tracePt t="9169" x="4684713" y="3944938"/>
          <p14:tracePt t="9175" x="4694238" y="3871913"/>
          <p14:tracePt t="9180" x="4721225" y="3779838"/>
          <p14:tracePt t="9185" x="4740275" y="3679825"/>
          <p14:tracePt t="9191" x="4740275" y="3589338"/>
          <p14:tracePt t="9197" x="4740275" y="3533775"/>
          <p14:tracePt t="9201" x="4740275" y="3460750"/>
          <p14:tracePt t="9205" x="4740275" y="3433763"/>
          <p14:tracePt t="9212" x="4730750" y="3397250"/>
          <p14:tracePt t="9215" x="4703763" y="3378200"/>
          <p14:tracePt t="9221" x="4694238" y="3360738"/>
          <p14:tracePt t="9225" x="4675188" y="3351213"/>
          <p14:tracePt t="9231" x="4667250" y="3341688"/>
          <p14:tracePt t="9235" x="4657725" y="3341688"/>
          <p14:tracePt t="9241" x="4638675" y="3333750"/>
          <p14:tracePt t="9246" x="4621213" y="3333750"/>
          <p14:tracePt t="9251" x="4584700" y="3333750"/>
          <p14:tracePt t="9255" x="4557713" y="3333750"/>
          <p14:tracePt t="9263" x="4529138" y="3333750"/>
          <p14:tracePt t="9265" x="4502150" y="3333750"/>
          <p14:tracePt t="9271" x="4475163" y="3341688"/>
          <p14:tracePt t="9278" x="4438650" y="3351213"/>
          <p14:tracePt t="9281" x="4383088" y="3387725"/>
          <p14:tracePt t="9285" x="4319588" y="3433763"/>
          <p14:tracePt t="9291" x="4219575" y="3487738"/>
          <p14:tracePt t="9296" x="4156075" y="3543300"/>
          <p14:tracePt t="9301" x="4064000" y="3606800"/>
          <p14:tracePt t="9307" x="3963988" y="3698875"/>
          <p14:tracePt t="9313" x="3844925" y="3779838"/>
          <p14:tracePt t="9317" x="3725863" y="3889375"/>
          <p14:tracePt t="9321" x="3625850" y="3990975"/>
          <p14:tracePt t="9328" x="3506788" y="4100513"/>
          <p14:tracePt t="9332" x="3387725" y="4183063"/>
          <p14:tracePt t="9337" x="3278188" y="4292600"/>
          <p14:tracePt t="9341" x="3195638" y="4392613"/>
          <p14:tracePt t="9348" x="3122613" y="4475163"/>
          <p14:tracePt t="9351" x="3078163" y="4538663"/>
          <p14:tracePt t="9357" x="3041650" y="4592638"/>
          <p14:tracePt t="9362" x="3022600" y="4629150"/>
          <p14:tracePt t="9367" x="3013075" y="4648200"/>
          <p14:tracePt t="9371" x="3013075" y="4665663"/>
          <p14:tracePt t="9378" x="3013075" y="4684713"/>
          <p14:tracePt t="9382" x="3013075" y="4694238"/>
          <p14:tracePt t="9391" x="3022600" y="4702175"/>
          <p14:tracePt t="9397" x="3032125" y="4702175"/>
          <p14:tracePt t="9403" x="3049588" y="4711700"/>
          <p14:tracePt t="9407" x="3068638" y="4711700"/>
          <p14:tracePt t="9413" x="3086100" y="4711700"/>
          <p14:tracePt t="9417" x="3114675" y="4711700"/>
          <p14:tracePt t="9423" x="3159125" y="4711700"/>
          <p14:tracePt t="9428" x="3195638" y="4711700"/>
          <p14:tracePt t="9433" x="3241675" y="4694238"/>
          <p14:tracePt t="9437" x="3297238" y="4684713"/>
          <p14:tracePt t="9443" x="3333750" y="4665663"/>
          <p14:tracePt t="9447" x="3387725" y="4638675"/>
          <p14:tracePt t="9453" x="3433763" y="4621213"/>
          <p14:tracePt t="9457" x="3497263" y="4584700"/>
          <p14:tracePt t="9465" x="3543300" y="4556125"/>
          <p14:tracePt t="9466" x="3570288" y="4538663"/>
          <p14:tracePt t="9473" x="3616325" y="4492625"/>
          <p14:tracePt t="9478" x="3652838" y="4456113"/>
          <p14:tracePt t="9483" x="3679825" y="4429125"/>
          <p14:tracePt t="9487" x="3708400" y="4402138"/>
          <p14:tracePt t="9493" x="3725863" y="4337050"/>
          <p14:tracePt t="9498" x="3762375" y="4292600"/>
          <p14:tracePt t="9503" x="3771900" y="4246563"/>
          <p14:tracePt t="9507" x="3781425" y="4210050"/>
          <p14:tracePt t="9515" x="3808413" y="4146550"/>
          <p14:tracePt t="9519" x="3808413" y="4100513"/>
          <p14:tracePt t="9523" x="3808413" y="4064000"/>
          <p14:tracePt t="9527" x="3808413" y="4008438"/>
          <p14:tracePt t="9533" x="3808413" y="3981450"/>
          <p14:tracePt t="9539" x="3808413" y="3935413"/>
          <p14:tracePt t="9543" x="3808413" y="3908425"/>
          <p14:tracePt t="9549" x="3798888" y="3862388"/>
          <p14:tracePt t="9553" x="3789363" y="3835400"/>
          <p14:tracePt t="9559" x="3762375" y="3816350"/>
          <p14:tracePt t="9564" x="3762375" y="3808413"/>
          <p14:tracePt t="9569" x="3752850" y="3789363"/>
          <p14:tracePt t="9573" x="3744913" y="3789363"/>
          <p14:tracePt t="9581" x="3735388" y="3779838"/>
          <p14:tracePt t="9589" x="3725863" y="3779838"/>
          <p14:tracePt t="9609" x="3716338" y="3779838"/>
          <p14:tracePt t="9614" x="3708400" y="3789363"/>
          <p14:tracePt t="9619" x="3689350" y="3808413"/>
          <p14:tracePt t="9625" x="3671888" y="3852863"/>
          <p14:tracePt t="9631" x="3635375" y="3917950"/>
          <p14:tracePt t="9633" x="3589338" y="4000500"/>
          <p14:tracePt t="9639" x="3552825" y="4100513"/>
          <p14:tracePt t="9646" x="3506788" y="4191000"/>
          <p14:tracePt t="9649" x="3443288" y="4329113"/>
          <p14:tracePt t="9655" x="3387725" y="4446588"/>
          <p14:tracePt t="9659" x="3343275" y="4538663"/>
          <p14:tracePt t="9665" x="3287713" y="4675188"/>
          <p14:tracePt t="9669" x="3241675" y="4775200"/>
          <p14:tracePt t="9675" x="3214688" y="4903788"/>
          <p14:tracePt t="9680" x="3205163" y="4967288"/>
          <p14:tracePt t="9685" x="3187700" y="5040313"/>
          <p14:tracePt t="9689" x="3187700" y="5095875"/>
          <p14:tracePt t="9695" x="3187700" y="5122863"/>
          <p14:tracePt t="9698" x="3232150" y="5178425"/>
          <p14:tracePt t="9705" x="3251200" y="5195888"/>
          <p14:tracePt t="9709" x="3278188" y="5205413"/>
          <p14:tracePt t="9715" x="3306763" y="5205413"/>
          <p14:tracePt t="9719" x="3351213" y="5205413"/>
          <p14:tracePt t="9725" x="3406775" y="5214938"/>
          <p14:tracePt t="9731" x="3443288" y="5214938"/>
          <p14:tracePt t="9735" x="3489325" y="5205413"/>
          <p14:tracePt t="9741" x="3570288" y="5186363"/>
          <p14:tracePt t="9746" x="3635375" y="5149850"/>
          <p14:tracePt t="9749" x="3716338" y="5095875"/>
          <p14:tracePt t="9755" x="3781425" y="5059363"/>
          <p14:tracePt t="9763" x="3862388" y="5003800"/>
          <p14:tracePt t="9765" x="3927475" y="4949825"/>
          <p14:tracePt t="9771" x="3981450" y="4884738"/>
          <p14:tracePt t="9775" x="4044950" y="4830763"/>
          <p14:tracePt t="9781" x="4083050" y="4767263"/>
          <p14:tracePt t="9785" x="4119563" y="4721225"/>
          <p14:tracePt t="9791" x="4156075" y="4657725"/>
          <p14:tracePt t="9795" x="4183063" y="4592638"/>
          <p14:tracePt t="9801" x="4192588" y="4538663"/>
          <p14:tracePt t="9805" x="4200525" y="4475163"/>
          <p14:tracePt t="9813" x="4219575" y="4419600"/>
          <p14:tracePt t="9815" x="4219575" y="4356100"/>
          <p14:tracePt t="9821" x="4219575" y="4300538"/>
          <p14:tracePt t="9825" x="4183063" y="4237038"/>
          <p14:tracePt t="9831" x="4173538" y="4164013"/>
          <p14:tracePt t="9835" x="4146550" y="4100513"/>
          <p14:tracePt t="9841" x="4110038" y="4037013"/>
          <p14:tracePt t="9846" x="4090988" y="3990975"/>
          <p14:tracePt t="9851" x="4064000" y="3927475"/>
          <p14:tracePt t="9857" x="4044950" y="3881438"/>
          <p14:tracePt t="9863" x="4008438" y="3852863"/>
          <p14:tracePt t="9865" x="3990975" y="3844925"/>
          <p14:tracePt t="9871" x="3963988" y="3816350"/>
          <p14:tracePt t="9878" x="3954463" y="3816350"/>
          <p14:tracePt t="9881" x="3927475" y="3808413"/>
          <p14:tracePt t="9887" x="3917950" y="3808413"/>
          <p14:tracePt t="9891" x="3908425" y="3808413"/>
          <p14:tracePt t="9897" x="3898900" y="3808413"/>
          <p14:tracePt t="9907" x="3881438" y="3808413"/>
          <p14:tracePt t="9917" x="3871913" y="3816350"/>
          <p14:tracePt t="9921" x="3844925" y="3844925"/>
          <p14:tracePt t="9928" x="3835400" y="3862388"/>
          <p14:tracePt t="9931" x="3817938" y="3908425"/>
          <p14:tracePt t="9936" x="3781425" y="3954463"/>
          <p14:tracePt t="9941" x="3752850" y="4017963"/>
          <p14:tracePt t="9947" x="3716338" y="4081463"/>
          <p14:tracePt t="9951" x="3689350" y="4146550"/>
          <p14:tracePt t="9956" x="3671888" y="4219575"/>
          <p14:tracePt t="9962" x="3643313" y="4283075"/>
          <p14:tracePt t="9967" x="3635375" y="4310063"/>
          <p14:tracePt t="9973" x="3635375" y="4356100"/>
          <p14:tracePt t="9978" x="3625850" y="4383088"/>
          <p14:tracePt t="9983" x="3625850" y="4402138"/>
          <p14:tracePt t="9987" x="3625850" y="4410075"/>
          <p14:tracePt t="10037" x="3643313" y="4402138"/>
          <p14:tracePt t="10043" x="3662363" y="4365625"/>
          <p14:tracePt t="10047" x="3679825" y="4346575"/>
          <p14:tracePt t="10053" x="3698875" y="4329113"/>
          <p14:tracePt t="10057" x="3716338" y="4300538"/>
          <p14:tracePt t="10064" x="3725863" y="4283075"/>
          <p14:tracePt t="10067" x="3752850" y="4264025"/>
          <p14:tracePt t="10073" x="3752850" y="4256088"/>
          <p14:tracePt t="10079" x="3762375" y="4246563"/>
          <p14:tracePt t="10083" x="3771900" y="4237038"/>
          <p14:tracePt t="10089" x="3781425" y="4227513"/>
          <p14:tracePt t="10093" x="3781425" y="4219575"/>
          <p14:tracePt t="10159" x="3781425" y="4210050"/>
          <p14:tracePt t="10169" x="3789363" y="4210050"/>
          <p14:tracePt t="10173" x="3789363" y="4200525"/>
          <p14:tracePt t="10180" x="3798888" y="4200525"/>
          <p14:tracePt t="10189" x="3798888" y="4191000"/>
          <p14:tracePt t="10205" x="3798888" y="4183063"/>
          <p14:tracePt t="10215" x="3808413" y="4183063"/>
          <p14:tracePt t="10230" x="3808413" y="4173538"/>
          <p14:tracePt t="10239" x="3817938" y="4173538"/>
          <p14:tracePt t="10245" x="3825875" y="4173538"/>
          <p14:tracePt t="10249" x="3844925" y="4173538"/>
          <p14:tracePt t="10255" x="3854450" y="4173538"/>
          <p14:tracePt t="10259" x="3871913" y="4173538"/>
          <p14:tracePt t="10265" x="3898900" y="4173538"/>
          <p14:tracePt t="10269" x="3927475" y="4164013"/>
          <p14:tracePt t="10275" x="3971925" y="4164013"/>
          <p14:tracePt t="10281" x="4037013" y="4164013"/>
          <p14:tracePt t="10285" x="4090988" y="4164013"/>
          <p14:tracePt t="10289" x="4200525" y="4164013"/>
          <p14:tracePt t="10296" x="4310063" y="4164013"/>
          <p14:tracePt t="10299" x="4419600" y="4164013"/>
          <p14:tracePt t="10305" x="4565650" y="4164013"/>
          <p14:tracePt t="10313" x="4711700" y="4164013"/>
          <p14:tracePt t="10315" x="4840288" y="4164013"/>
          <p14:tracePt t="10319" x="5005388" y="4164013"/>
          <p14:tracePt t="10325" x="5151438" y="4164013"/>
          <p14:tracePt t="10331" x="5297488" y="4154488"/>
          <p14:tracePt t="10335" x="5461000" y="4154488"/>
          <p14:tracePt t="10341" x="5626100" y="4137025"/>
          <p14:tracePt t="10345" x="5772150" y="4117975"/>
          <p14:tracePt t="10351" x="5899150" y="4117975"/>
          <p14:tracePt t="10355" x="6045200" y="4110038"/>
          <p14:tracePt t="10363" x="6164263" y="4090988"/>
          <p14:tracePt t="10365" x="6292850" y="4090988"/>
          <p14:tracePt t="10371" x="6402388" y="4081463"/>
          <p14:tracePt t="10375" x="6529388" y="4081463"/>
          <p14:tracePt t="10381" x="6675438" y="4064000"/>
          <p14:tracePt t="10385" x="6804025" y="4064000"/>
          <p14:tracePt t="10391" x="6931025" y="4064000"/>
          <p14:tracePt t="10395" x="7077075" y="4064000"/>
          <p14:tracePt t="10401" x="7223125" y="4064000"/>
          <p14:tracePt t="10405" x="7370763" y="4044950"/>
          <p14:tracePt t="10413" x="7516813" y="4044950"/>
          <p14:tracePt t="10415" x="7680325" y="4037013"/>
          <p14:tracePt t="10421" x="7808913" y="4037013"/>
          <p14:tracePt t="10425" x="7972425" y="4017963"/>
          <p14:tracePt t="10431" x="8118475" y="4017963"/>
          <p14:tracePt t="10435" x="8247063" y="4008438"/>
          <p14:tracePt t="10441" x="8374063" y="3990975"/>
          <p14:tracePt t="10447" x="8512175" y="3963988"/>
          <p14:tracePt t="10451" x="8648700" y="3963988"/>
          <p14:tracePt t="10457" x="8785225" y="3935413"/>
          <p14:tracePt t="10463" x="8894763" y="3898900"/>
          <p14:tracePt t="10467" x="9013825" y="3889375"/>
          <p14:tracePt t="10471" x="9159875" y="3871913"/>
          <p14:tracePt t="10479" x="9269413" y="3871913"/>
          <p14:tracePt t="10482" x="9361488" y="3862388"/>
          <p14:tracePt t="10487" x="9471025" y="3862388"/>
          <p14:tracePt t="10491" x="9580563" y="3844925"/>
          <p14:tracePt t="10497" x="9707563" y="3844925"/>
          <p14:tracePt t="10501" x="9799638" y="3844925"/>
          <p14:tracePt t="10507" x="9890125" y="3844925"/>
          <p14:tracePt t="10513" x="9991725" y="3844925"/>
          <p14:tracePt t="10517" x="10082213" y="3844925"/>
          <p14:tracePt t="10521" x="10155238" y="3844925"/>
          <p14:tracePt t="10528" x="10210800" y="3844925"/>
          <p14:tracePt t="10531" x="10264775" y="3844925"/>
          <p14:tracePt t="10537" x="10310813" y="3844925"/>
          <p14:tracePt t="10541" x="10347325" y="3844925"/>
          <p14:tracePt t="10547" x="10393363" y="3844925"/>
          <p14:tracePt t="10550" x="10401300" y="3844925"/>
          <p14:tracePt t="10557" x="10410825" y="3844925"/>
          <p14:tracePt t="10564" x="10420350" y="3844925"/>
          <p14:tracePt t="10567" x="10429875" y="3844925"/>
          <p14:tracePt t="10597" x="10437813" y="3844925"/>
          <p14:tracePt t="10603" x="10447338" y="3844925"/>
          <p14:tracePt t="10607" x="10456863" y="3844925"/>
          <p14:tracePt t="10614" x="10474325" y="3844925"/>
          <p14:tracePt t="10617" x="10493375" y="3844925"/>
          <p14:tracePt t="10623" x="10520363" y="3852863"/>
          <p14:tracePt t="10628" x="10547350" y="3871913"/>
          <p14:tracePt t="10633" x="10566400" y="3871913"/>
          <p14:tracePt t="10637" x="10593388" y="3881438"/>
          <p14:tracePt t="10643" x="10621963" y="3881438"/>
          <p14:tracePt t="10647" x="10639425" y="3881438"/>
          <p14:tracePt t="10653" x="10658475" y="3881438"/>
          <p14:tracePt t="10657" x="10685463" y="3881438"/>
          <p14:tracePt t="10664" x="10702925" y="3881438"/>
          <p14:tracePt t="10667" x="10721975" y="3881438"/>
          <p14:tracePt t="10673" x="10731500" y="3881438"/>
          <p14:tracePt t="10680" x="10748963" y="3881438"/>
          <p14:tracePt t="10683" x="10758488" y="3881438"/>
          <p14:tracePt t="10689" x="10768013" y="3881438"/>
          <p14:tracePt t="10693" x="10775950" y="3881438"/>
          <p14:tracePt t="10699" x="10785475" y="3881438"/>
          <p14:tracePt t="10703" x="10795000" y="3881438"/>
          <p14:tracePt t="10709" x="10812463" y="3889375"/>
          <p14:tracePt t="10714" x="10821988" y="3889375"/>
          <p14:tracePt t="10719" x="10841038" y="3889375"/>
          <p14:tracePt t="10730" x="10848975" y="3889375"/>
          <p14:tracePt t="10733" x="10858500" y="3889375"/>
          <p14:tracePt t="10739" x="10868025" y="3889375"/>
          <p14:tracePt t="10743" x="10877550" y="3889375"/>
          <p14:tracePt t="10749" x="10885488" y="3889375"/>
          <p14:tracePt t="10759" x="10895013" y="3889375"/>
          <p14:tracePt t="10780" x="10904538" y="3881438"/>
          <p14:tracePt t="10797" x="10914063" y="3871913"/>
          <p14:tracePt t="10799" x="10922000" y="3871913"/>
          <p14:tracePt t="10805" x="10931525" y="3862388"/>
          <p14:tracePt t="10809" x="10941050" y="3862388"/>
          <p14:tracePt t="10815" x="10950575" y="3862388"/>
          <p14:tracePt t="10825" x="10958513" y="3852863"/>
          <p14:tracePt t="10830" x="10968038" y="3852863"/>
          <p14:tracePt t="10835" x="10977563" y="3852863"/>
          <p14:tracePt t="10839" x="10987088" y="3844925"/>
          <p14:tracePt t="10855" x="10995025" y="3844925"/>
          <p14:tracePt t="10859" x="11004550" y="3844925"/>
          <p14:tracePt t="10865" x="11004550" y="3835400"/>
          <p14:tracePt t="10961" x="11004550" y="3825875"/>
          <p14:tracePt t="10971" x="11004550" y="3816350"/>
          <p14:tracePt t="11021" x="11004550" y="3808413"/>
          <p14:tracePt t="11133" x="10995025" y="3808413"/>
          <p14:tracePt t="11141" x="10987088" y="3808413"/>
          <p14:tracePt t="11153" x="10977563" y="3808413"/>
          <p14:tracePt t="11157" x="10958513" y="3808413"/>
          <p14:tracePt t="11167" x="10950575" y="3808413"/>
          <p14:tracePt t="11183" x="10941050" y="3808413"/>
          <p14:tracePt t="11193" x="10931525" y="3808413"/>
          <p14:tracePt t="11203" x="10922000" y="3808413"/>
          <p14:tracePt t="11207" x="10914063" y="3808413"/>
          <p14:tracePt t="11217" x="10904538" y="3808413"/>
          <p14:tracePt t="11223" x="10895013" y="3808413"/>
          <p14:tracePt t="11237" x="10885488" y="3808413"/>
          <p14:tracePt t="11243" x="10885488" y="3816350"/>
          <p14:tracePt t="11247" x="10877550" y="3816350"/>
          <p14:tracePt t="11253" x="10868025" y="3816350"/>
          <p14:tracePt t="11259" x="10858500" y="3816350"/>
          <p14:tracePt t="11264" x="10858500" y="3825875"/>
          <p14:tracePt t="11269" x="10848975" y="3825875"/>
          <p14:tracePt t="11273" x="10841038" y="3835400"/>
          <p14:tracePt t="11293" x="10831513" y="3835400"/>
          <p14:tracePt t="11303" x="10821988" y="3844925"/>
          <p14:tracePt t="11314" x="10812463" y="3844925"/>
          <p14:tracePt t="11319" x="10812463" y="3852863"/>
          <p14:tracePt t="11323" x="10804525" y="3852863"/>
          <p14:tracePt t="11330" x="10804525" y="3862388"/>
          <p14:tracePt t="11333" x="10795000" y="3862388"/>
          <p14:tracePt t="11339" x="10785475" y="3871913"/>
          <p14:tracePt t="11349" x="10785475" y="3881438"/>
          <p14:tracePt t="11359" x="10785475" y="3889375"/>
          <p14:tracePt t="11375" x="10775950" y="3898900"/>
          <p14:tracePt t="11385" x="10775950" y="3908425"/>
          <p14:tracePt t="11389" x="10768013" y="3908425"/>
          <p14:tracePt t="11397" x="10768013" y="3917950"/>
          <p14:tracePt t="11399" x="10768013" y="3927475"/>
          <p14:tracePt t="11409" x="10758488" y="3935413"/>
          <p14:tracePt t="11419" x="10758488" y="3944938"/>
          <p14:tracePt t="11435" x="10758488" y="3954463"/>
          <p14:tracePt t="11439" x="10748963" y="3954463"/>
          <p14:tracePt t="11446" x="10748963" y="3963988"/>
          <p14:tracePt t="11455" x="10748963" y="3971925"/>
          <p14:tracePt t="11459" x="10748963" y="3981450"/>
          <p14:tracePt t="11465" x="10748963" y="3990975"/>
          <p14:tracePt t="11480" x="10748963" y="4000500"/>
          <p14:tracePt t="11485" x="10748963" y="4008438"/>
          <p14:tracePt t="11497" x="10748963" y="4027488"/>
          <p14:tracePt t="11505" x="10748963" y="4044950"/>
          <p14:tracePt t="11515" x="10748963" y="4064000"/>
          <p14:tracePt t="11525" x="10748963" y="4073525"/>
          <p14:tracePt t="11535" x="10748963" y="4090988"/>
          <p14:tracePt t="11555" x="10748963" y="4100513"/>
          <p14:tracePt t="11565" x="10748963" y="4110038"/>
          <p14:tracePt t="11579" x="10748963" y="4117975"/>
          <p14:tracePt t="11581" x="10758488" y="4127500"/>
          <p14:tracePt t="11591" x="10758488" y="4146550"/>
          <p14:tracePt t="11597" x="10768013" y="4146550"/>
          <p14:tracePt t="11612" x="10775950" y="4154488"/>
          <p14:tracePt t="11630" x="10785475" y="4164013"/>
          <p14:tracePt t="11631" x="10795000" y="4164013"/>
          <p14:tracePt t="11637" x="10795000" y="4173538"/>
          <p14:tracePt t="11641" x="10795000" y="4183063"/>
          <p14:tracePt t="11647" x="10795000" y="4191000"/>
          <p14:tracePt t="11651" x="10804525" y="4191000"/>
          <p14:tracePt t="11657" x="10812463" y="4200525"/>
          <p14:tracePt t="11667" x="10821988" y="4210050"/>
          <p14:tracePt t="11671" x="10831513" y="4210050"/>
          <p14:tracePt t="11678" x="10841038" y="4210050"/>
          <p14:tracePt t="11681" x="10841038" y="4219575"/>
          <p14:tracePt t="11687" x="10858500" y="4227513"/>
          <p14:tracePt t="11703" x="10868025" y="4237038"/>
          <p14:tracePt t="11707" x="10877550" y="4237038"/>
          <p14:tracePt t="11728" x="10885488" y="4246563"/>
          <p14:tracePt t="11737" x="10895013" y="4246563"/>
          <p14:tracePt t="11747" x="10904538" y="4246563"/>
          <p14:tracePt t="11767" x="10914063" y="4246563"/>
          <p14:tracePt t="11773" x="10922000" y="4246563"/>
          <p14:tracePt t="11779" x="10931525" y="4246563"/>
          <p14:tracePt t="11783" x="10941050" y="4246563"/>
          <p14:tracePt t="11787" x="10950575" y="4246563"/>
          <p14:tracePt t="11794" x="10968038" y="4246563"/>
          <p14:tracePt t="11797" x="10977563" y="4246563"/>
          <p14:tracePt t="11803" x="10987088" y="4246563"/>
          <p14:tracePt t="11807" x="11004550" y="4246563"/>
          <p14:tracePt t="11814" x="11014075" y="4246563"/>
          <p14:tracePt t="11819" x="11031538" y="4237038"/>
          <p14:tracePt t="11823" x="11050588" y="4237038"/>
          <p14:tracePt t="11830" x="11050588" y="4227513"/>
          <p14:tracePt t="11834" x="11068050" y="4227513"/>
          <p14:tracePt t="11836" x="11077575" y="4219575"/>
          <p14:tracePt t="11843" x="11077575" y="4210050"/>
          <p14:tracePt t="11849" x="11087100" y="4210050"/>
          <p14:tracePt t="11853" x="11096625" y="4210050"/>
          <p14:tracePt t="11864" x="11104563" y="4210050"/>
          <p14:tracePt t="11869" x="11114088" y="4210050"/>
          <p14:tracePt t="11873" x="11123613" y="4210050"/>
          <p14:tracePt t="11880" x="11123613" y="4200525"/>
          <p14:tracePt t="11889" x="11141075" y="4191000"/>
          <p14:tracePt t="11899" x="11141075" y="4183063"/>
          <p14:tracePt t="11909" x="11150600" y="4183063"/>
          <p14:tracePt t="11915" x="11169650" y="4173538"/>
          <p14:tracePt t="11925" x="11177588" y="4164013"/>
          <p14:tracePt t="11939" x="11187113" y="4154488"/>
          <p14:tracePt t="11947" x="11196638" y="4146550"/>
          <p14:tracePt t="11955" x="11206163" y="4146550"/>
          <p14:tracePt t="11965" x="11206163" y="4137025"/>
          <p14:tracePt t="11975" x="11206163" y="4127500"/>
          <p14:tracePt t="11981" x="11214100" y="4117975"/>
          <p14:tracePt t="11985" x="11214100" y="4110038"/>
          <p14:tracePt t="11996" x="11223625" y="4100513"/>
          <p14:tracePt t="12005" x="11223625" y="4090988"/>
          <p14:tracePt t="12011" x="11233150" y="4081463"/>
          <p14:tracePt t="12015" x="11233150" y="4073525"/>
          <p14:tracePt t="12021" x="11242675" y="4064000"/>
          <p14:tracePt t="12029" x="11242675" y="4054475"/>
          <p14:tracePt t="12049" x="11242675" y="4027488"/>
          <p14:tracePt t="12051" x="11242675" y="4008438"/>
          <p14:tracePt t="12063" x="11242675" y="3990975"/>
          <p14:tracePt t="12067" x="11242675" y="3981450"/>
          <p14:tracePt t="12071" x="11242675" y="3971925"/>
          <p14:tracePt t="12080" x="11242675" y="3963988"/>
          <p14:tracePt t="12081" x="11242675" y="3954463"/>
          <p14:tracePt t="12087" x="11242675" y="3935413"/>
          <p14:tracePt t="12091" x="11242675" y="3927475"/>
          <p14:tracePt t="12097" x="11242675" y="3908425"/>
          <p14:tracePt t="12101" x="11233150" y="3898900"/>
          <p14:tracePt t="12107" x="11233150" y="3889375"/>
          <p14:tracePt t="12112" x="11223625" y="3881438"/>
          <p14:tracePt t="12117" x="11223625" y="3871913"/>
          <p14:tracePt t="12121" x="11214100" y="3871913"/>
          <p14:tracePt t="12128" x="11206163" y="3871913"/>
          <p14:tracePt t="12137" x="11206163" y="3862388"/>
          <p14:tracePt t="12141" x="11196638" y="3862388"/>
          <p14:tracePt t="12147" x="11196638" y="3852863"/>
          <p14:tracePt t="12157" x="11187113" y="3852863"/>
          <p14:tracePt t="12187" x="11177588" y="3844925"/>
          <p14:tracePt t="12197" x="11169650" y="3844925"/>
          <p14:tracePt t="12203" x="11169650" y="3835400"/>
          <p14:tracePt t="12207" x="11160125" y="3835400"/>
          <p14:tracePt t="12214" x="11150600" y="3835400"/>
          <p14:tracePt t="12223" x="11141075" y="3835400"/>
          <p14:tracePt t="12229" x="11133138" y="3835400"/>
          <p14:tracePt t="12237" x="11123613" y="3835400"/>
          <p14:tracePt t="12243" x="11114088" y="3835400"/>
          <p14:tracePt t="12247" x="11104563" y="3835400"/>
          <p14:tracePt t="12253" x="11096625" y="3835400"/>
          <p14:tracePt t="12257" x="11087100" y="3835400"/>
          <p14:tracePt t="12267" x="11077575" y="3835400"/>
          <p14:tracePt t="12273" x="11068050" y="3835400"/>
          <p14:tracePt t="12279" x="11060113" y="3835400"/>
          <p14:tracePt t="12283" x="11050588" y="3835400"/>
          <p14:tracePt t="12293" x="11041063" y="3835400"/>
          <p14:tracePt t="12299" x="11031538" y="3835400"/>
          <p14:tracePt t="12314" x="11023600" y="3835400"/>
          <p14:tracePt t="12319" x="11014075" y="3825875"/>
          <p14:tracePt t="12333" x="11004550" y="3825875"/>
          <p14:tracePt t="12344" x="10995025" y="3825875"/>
          <p14:tracePt t="12353" x="10987088" y="3825875"/>
          <p14:tracePt t="12364" x="10977563" y="3825875"/>
          <p14:tracePt t="12380" x="10968038" y="3835400"/>
          <p14:tracePt t="12383" x="10958513" y="3844925"/>
          <p14:tracePt t="12389" x="10950575" y="3844925"/>
          <p14:tracePt t="12394" x="10950575" y="3852863"/>
          <p14:tracePt t="12399" x="10941050" y="3862388"/>
          <p14:tracePt t="12405" x="10931525" y="3871913"/>
          <p14:tracePt t="12409" x="10922000" y="3871913"/>
          <p14:tracePt t="12419" x="10914063" y="3889375"/>
          <p14:tracePt t="12425" x="10914063" y="3898900"/>
          <p14:tracePt t="12430" x="10904538" y="3917950"/>
          <p14:tracePt t="12440" x="10904538" y="3935413"/>
          <p14:tracePt t="12443" x="10895013" y="3944938"/>
          <p14:tracePt t="12449" x="10895013" y="3963988"/>
          <p14:tracePt t="12453" x="10895013" y="3981450"/>
          <p14:tracePt t="12459" x="10895013" y="4000500"/>
          <p14:tracePt t="12463" x="10895013" y="4008438"/>
          <p14:tracePt t="12469" x="10895013" y="4017963"/>
          <p14:tracePt t="12473" x="10895013" y="4037013"/>
          <p14:tracePt t="12480" x="10895013" y="4054475"/>
          <p14:tracePt t="12483" x="10895013" y="4064000"/>
          <p14:tracePt t="12489" x="10895013" y="4073525"/>
          <p14:tracePt t="12493" x="10904538" y="4090988"/>
          <p14:tracePt t="12499" x="10904538" y="4110038"/>
          <p14:tracePt t="12503" x="10922000" y="4117975"/>
          <p14:tracePt t="12514" x="10931525" y="4137025"/>
          <p14:tracePt t="12519" x="10941050" y="4146550"/>
          <p14:tracePt t="12524" x="10941050" y="4154488"/>
          <p14:tracePt t="12530" x="10950575" y="4164013"/>
          <p14:tracePt t="12535" x="10958513" y="4173538"/>
          <p14:tracePt t="12539" x="10968038" y="4173538"/>
          <p14:tracePt t="12547" x="10977563" y="4173538"/>
          <p14:tracePt t="12555" x="10977563" y="4183063"/>
          <p14:tracePt t="12559" x="10987088" y="4183063"/>
          <p14:tracePt t="12589" x="10995025" y="4183063"/>
          <p14:tracePt t="12609" x="11004550" y="4183063"/>
          <p14:tracePt t="12619" x="11023600" y="4183063"/>
          <p14:tracePt t="12625" x="11031538" y="4183063"/>
          <p14:tracePt t="12631" x="11041063" y="4183063"/>
          <p14:tracePt t="12635" x="11050588" y="4183063"/>
          <p14:tracePt t="12641" x="11077575" y="4183063"/>
          <p14:tracePt t="12646" x="11077575" y="4164013"/>
          <p14:tracePt t="12649" x="11087100" y="4154488"/>
          <p14:tracePt t="12655" x="11104563" y="4146550"/>
          <p14:tracePt t="12662" x="11114088" y="4127500"/>
          <p14:tracePt t="12665" x="11123613" y="4110038"/>
          <p14:tracePt t="12671" x="11133138" y="4100513"/>
          <p14:tracePt t="12675" x="11133138" y="4090988"/>
          <p14:tracePt t="12681" x="11133138" y="4081463"/>
          <p14:tracePt t="12685" x="11141075" y="4064000"/>
          <p14:tracePt t="12691" x="11150600" y="4044950"/>
          <p14:tracePt t="12696" x="11150600" y="4037013"/>
          <p14:tracePt t="12701" x="11160125" y="4027488"/>
          <p14:tracePt t="12705" x="11160125" y="4017963"/>
          <p14:tracePt t="12713" x="11160125" y="4000500"/>
          <p14:tracePt t="12721" x="11160125" y="3981450"/>
          <p14:tracePt t="12731" x="11160125" y="3963988"/>
          <p14:tracePt t="12737" x="11160125" y="3954463"/>
          <p14:tracePt t="12747" x="11160125" y="3935413"/>
          <p14:tracePt t="12755" x="11160125" y="3927475"/>
          <p14:tracePt t="12761" x="11160125" y="3917950"/>
          <p14:tracePt t="12767" x="11160125" y="3908425"/>
          <p14:tracePt t="12771" x="11160125" y="3889375"/>
          <p14:tracePt t="12779" x="11150600" y="3889375"/>
          <p14:tracePt t="12781" x="11150600" y="3881438"/>
          <p14:tracePt t="12787" x="11141075" y="3871913"/>
          <p14:tracePt t="12797" x="11141075" y="3862388"/>
          <p14:tracePt t="12801" x="11141075" y="3852863"/>
          <p14:tracePt t="12807" x="11133138" y="3844925"/>
          <p14:tracePt t="12812" x="11123613" y="3835400"/>
          <p14:tracePt t="12817" x="11114088" y="3835400"/>
          <p14:tracePt t="12821" x="11104563" y="3835400"/>
          <p14:tracePt t="12828" x="11096625" y="3825875"/>
          <p14:tracePt t="12837" x="11087100" y="3816350"/>
          <p14:tracePt t="12841" x="11068050" y="3816350"/>
          <p14:tracePt t="12857" x="11060113" y="3816350"/>
          <p14:tracePt t="12867" x="11060113" y="3808413"/>
          <p14:tracePt t="12873" x="11050588" y="3808413"/>
          <p14:tracePt t="12883" x="11041063" y="3808413"/>
          <p14:tracePt t="12907" x="11031538" y="3808413"/>
          <p14:tracePt t="12929" x="11023600" y="3808413"/>
          <p14:tracePt t="12943" x="11014075" y="3808413"/>
          <p14:tracePt t="12947" x="11014075" y="3816350"/>
          <p14:tracePt t="12953" x="11004550" y="3816350"/>
          <p14:tracePt t="13003" x="10995025" y="3816350"/>
          <p14:tracePt t="13009" x="10995025" y="3825875"/>
          <p14:tracePt t="13019" x="10987088" y="3835400"/>
          <p14:tracePt t="13030" x="10977563" y="3844925"/>
          <p14:tracePt t="13039" x="10977563" y="3852863"/>
          <p14:tracePt t="13048" x="10977563" y="3862388"/>
          <p14:tracePt t="13053" x="10968038" y="3862388"/>
          <p14:tracePt t="13059" x="10968038" y="3871913"/>
          <p14:tracePt t="13063" x="10958513" y="3871913"/>
          <p14:tracePt t="13075" x="10950575" y="3871913"/>
          <p14:tracePt t="13080" x="10941050" y="3871913"/>
          <p14:tracePt t="13083" x="10931525" y="3871913"/>
          <p14:tracePt t="13089" x="10922000" y="3871913"/>
          <p14:tracePt t="13099" x="10914063" y="3871913"/>
          <p14:tracePt t="13105" x="10895013" y="3871913"/>
          <p14:tracePt t="13109" x="10877550" y="3871913"/>
          <p14:tracePt t="13115" x="10848975" y="3862388"/>
          <p14:tracePt t="13119" x="10831513" y="3844925"/>
          <p14:tracePt t="13125" x="10795000" y="3835400"/>
          <p14:tracePt t="13130" x="10768013" y="3816350"/>
          <p14:tracePt t="13135" x="10748963" y="3808413"/>
          <p14:tracePt t="13140" x="10721975" y="3798888"/>
          <p14:tracePt t="13147" x="10712450" y="3771900"/>
          <p14:tracePt t="13148" x="10694988" y="3771900"/>
          <p14:tracePt t="13155" x="10675938" y="3762375"/>
          <p14:tracePt t="13159" x="10666413" y="3762375"/>
          <p14:tracePt t="13181" x="10666413" y="3752850"/>
          <p14:tracePt t="13391" x="10666413" y="3762375"/>
          <p14:tracePt t="13397" x="10666413" y="3771900"/>
          <p14:tracePt t="13401" x="10675938" y="3798888"/>
          <p14:tracePt t="13407" x="10685463" y="3825875"/>
          <p14:tracePt t="13411" x="10694988" y="3844925"/>
          <p14:tracePt t="13417" x="10712450" y="3871913"/>
          <p14:tracePt t="13421" x="10712450" y="3908425"/>
          <p14:tracePt t="13429" x="10731500" y="3927475"/>
          <p14:tracePt t="13431" x="10739438" y="3954463"/>
          <p14:tracePt t="13437" x="10768013" y="3971925"/>
          <p14:tracePt t="13444" x="10775950" y="4000500"/>
          <p14:tracePt t="13447" x="10785475" y="4017963"/>
          <p14:tracePt t="13451" x="10804525" y="4044950"/>
          <p14:tracePt t="13457" x="10812463" y="4044950"/>
          <p14:tracePt t="13463" x="10831513" y="4064000"/>
          <p14:tracePt t="13467" x="10831513" y="4073525"/>
          <p14:tracePt t="13473" x="10848975" y="4090988"/>
          <p14:tracePt t="13478" x="10848975" y="4100513"/>
          <p14:tracePt t="13483" x="10868025" y="4110038"/>
          <p14:tracePt t="13487" x="10877550" y="4117975"/>
          <p14:tracePt t="13494" x="10895013" y="4127500"/>
          <p14:tracePt t="13497" x="10904538" y="4137025"/>
          <p14:tracePt t="13503" x="10914063" y="4137025"/>
          <p14:tracePt t="13507" x="10931525" y="4146550"/>
          <p14:tracePt t="13514" x="10931525" y="4154488"/>
          <p14:tracePt t="13517" x="10941050" y="4154488"/>
          <p14:tracePt t="13529" x="10950575" y="4154488"/>
          <p14:tracePt t="13533" x="10958513" y="4164013"/>
          <p14:tracePt t="13544" x="10968038" y="4164013"/>
          <p14:tracePt t="13553" x="10977563" y="4164013"/>
          <p14:tracePt t="13567" x="10987088" y="4164013"/>
          <p14:tracePt t="13580" x="11004550" y="4154488"/>
          <p14:tracePt t="13589" x="11023600" y="4137025"/>
          <p14:tracePt t="13593" x="11031538" y="4127500"/>
          <p14:tracePt t="13599" x="11041063" y="4117975"/>
          <p14:tracePt t="13603" x="11050588" y="4100513"/>
          <p14:tracePt t="13609" x="11060113" y="4100513"/>
          <p14:tracePt t="13614" x="11068050" y="4081463"/>
          <p14:tracePt t="13619" x="11077575" y="4081463"/>
          <p14:tracePt t="13623" x="11077575" y="4073525"/>
          <p14:tracePt t="13630" x="11087100" y="4054475"/>
          <p14:tracePt t="13639" x="11096625" y="4037013"/>
          <p14:tracePt t="13645" x="11096625" y="4027488"/>
          <p14:tracePt t="13649" x="11096625" y="4008438"/>
          <p14:tracePt t="13655" x="11104563" y="3990975"/>
          <p14:tracePt t="13659" x="11104563" y="3971925"/>
          <p14:tracePt t="13663" x="11104563" y="3963988"/>
          <p14:tracePt t="13669" x="11104563" y="3954463"/>
          <p14:tracePt t="13675" x="11104563" y="3917950"/>
          <p14:tracePt t="13680" x="11096625" y="3898900"/>
          <p14:tracePt t="13685" x="11087100" y="3871913"/>
          <p14:tracePt t="13691" x="11060113" y="3852863"/>
          <p14:tracePt t="13696" x="11041063" y="3835400"/>
          <p14:tracePt t="13701" x="11031538" y="3816350"/>
          <p14:tracePt t="13705" x="11004550" y="3779838"/>
          <p14:tracePt t="13711" x="10987088" y="3771900"/>
          <p14:tracePt t="13715" x="10968038" y="3752850"/>
          <p14:tracePt t="13721" x="10941050" y="3735388"/>
          <p14:tracePt t="13725" x="10914063" y="3725863"/>
          <p14:tracePt t="13731" x="10885488" y="3716338"/>
          <p14:tracePt t="13735" x="10868025" y="3706813"/>
          <p14:tracePt t="13741" x="10831513" y="3698875"/>
          <p14:tracePt t="13746" x="10821988" y="3698875"/>
          <p14:tracePt t="13751" x="10804525" y="3698875"/>
          <p14:tracePt t="13755" x="10795000" y="3698875"/>
          <p14:tracePt t="13765" x="10785475" y="3698875"/>
          <p14:tracePt t="13787" x="10775950" y="3698875"/>
          <p14:tracePt t="13797" x="10775950" y="3706813"/>
          <p14:tracePt t="13801" x="10775950" y="3716338"/>
          <p14:tracePt t="13807" x="10768013" y="3735388"/>
          <p14:tracePt t="13811" x="10768013" y="3762375"/>
          <p14:tracePt t="13817" x="10758488" y="3798888"/>
          <p14:tracePt t="13821" x="10758488" y="3835400"/>
          <p14:tracePt t="13829" x="10758488" y="3852863"/>
          <p14:tracePt t="13831" x="10758488" y="3898900"/>
          <p14:tracePt t="13837" x="10758488" y="3935413"/>
          <p14:tracePt t="13841" x="10758488" y="3963988"/>
          <p14:tracePt t="13847" x="10758488" y="4000500"/>
          <p14:tracePt t="13851" x="10768013" y="4027488"/>
          <p14:tracePt t="13857" x="10775950" y="4054475"/>
          <p14:tracePt t="13863" x="10795000" y="4081463"/>
          <p14:tracePt t="13867" x="10812463" y="4110038"/>
          <p14:tracePt t="13871" x="10821988" y="4137025"/>
          <p14:tracePt t="13878" x="10841038" y="4154488"/>
          <p14:tracePt t="13881" x="10858500" y="4173538"/>
          <p14:tracePt t="13887" x="10868025" y="4191000"/>
          <p14:tracePt t="13891" x="10885488" y="4200525"/>
          <p14:tracePt t="13898" x="10904538" y="4210050"/>
          <p14:tracePt t="13901" x="10904538" y="4219575"/>
          <p14:tracePt t="13907" x="10922000" y="4227513"/>
          <p14:tracePt t="13914" x="10931525" y="4227513"/>
          <p14:tracePt t="13917" x="10941050" y="4227513"/>
          <p14:tracePt t="13923" x="10950575" y="4237038"/>
          <p14:tracePt t="13933" x="10958513" y="4237038"/>
          <p14:tracePt t="13944" x="10968038" y="4237038"/>
          <p14:tracePt t="13947" x="10977563" y="4237038"/>
          <p14:tracePt t="13953" x="10987088" y="4237038"/>
          <p14:tracePt t="13956" x="10995025" y="4237038"/>
          <p14:tracePt t="13963" x="10995025" y="4227513"/>
          <p14:tracePt t="13967" x="11014075" y="4227513"/>
          <p14:tracePt t="13973" x="11023600" y="4210050"/>
          <p14:tracePt t="13978" x="11023600" y="4200525"/>
          <p14:tracePt t="13983" x="11041063" y="4183063"/>
          <p14:tracePt t="13987" x="11050588" y="4164013"/>
          <p14:tracePt t="13994" x="11060113" y="4146550"/>
          <p14:tracePt t="13997" x="11087100" y="4127500"/>
          <p14:tracePt t="14003" x="11087100" y="4100513"/>
          <p14:tracePt t="14009" x="11104563" y="4064000"/>
          <p14:tracePt t="14013" x="11104563" y="4054475"/>
          <p14:tracePt t="14017" x="11114088" y="4037013"/>
          <p14:tracePt t="14023" x="11114088" y="4027488"/>
          <p14:tracePt t="14030" x="11123613" y="4008438"/>
          <p14:tracePt t="14033" x="11123613" y="3990975"/>
          <p14:tracePt t="14039" x="11123613" y="3981450"/>
          <p14:tracePt t="14045" x="11123613" y="3963988"/>
          <p14:tracePt t="14049" x="11123613" y="3954463"/>
          <p14:tracePt t="14059" x="11123613" y="3944938"/>
          <p14:tracePt t="14069" x="11123613" y="3935413"/>
          <p14:tracePt t="14073" x="11114088" y="3935413"/>
          <p14:tracePt t="14080" x="11114088" y="3917950"/>
          <p14:tracePt t="14083" x="11104563" y="3908425"/>
          <p14:tracePt t="14089" x="11087100" y="3898900"/>
          <p14:tracePt t="14095" x="11077575" y="3898900"/>
          <p14:tracePt t="14099" x="11077575" y="3889375"/>
          <p14:tracePt t="14103" x="11077575" y="3881438"/>
          <p14:tracePt t="14109" x="11060113" y="3881438"/>
          <p14:tracePt t="14114" x="11050588" y="3881438"/>
          <p14:tracePt t="14123" x="11050588" y="3871913"/>
          <p14:tracePt t="14130" x="11031538" y="3871913"/>
          <p14:tracePt t="14139" x="11014075" y="3871913"/>
          <p14:tracePt t="14149" x="11004550" y="3871913"/>
          <p14:tracePt t="14155" x="10995025" y="3871913"/>
          <p14:tracePt t="14169" x="10987088" y="3871913"/>
          <p14:tracePt t="14175" x="10977563" y="3871913"/>
          <p14:tracePt t="14180" x="10958513" y="3871913"/>
          <p14:tracePt t="14185" x="10950575" y="3889375"/>
          <p14:tracePt t="14189" x="10941050" y="3889375"/>
          <p14:tracePt t="14196" x="10931525" y="3898900"/>
          <p14:tracePt t="14199" x="10922000" y="3908425"/>
          <p14:tracePt t="14205" x="10914063" y="3917950"/>
          <p14:tracePt t="14209" x="10904538" y="3935413"/>
          <p14:tracePt t="14215" x="10895013" y="3944938"/>
          <p14:tracePt t="14219" x="10885488" y="3963988"/>
          <p14:tracePt t="14225" x="10877550" y="3971925"/>
          <p14:tracePt t="14231" x="10868025" y="3981450"/>
          <p14:tracePt t="14235" x="10858500" y="3981450"/>
          <p14:tracePt t="14241" x="10858500" y="3990975"/>
          <p14:tracePt t="14247" x="10858500" y="4008438"/>
          <p14:tracePt t="14249" x="10848975" y="4017963"/>
          <p14:tracePt t="14255" x="10848975" y="4037013"/>
          <p14:tracePt t="14263" x="10848975" y="4044950"/>
          <p14:tracePt t="14265" x="10848975" y="4064000"/>
          <p14:tracePt t="14271" x="10848975" y="4081463"/>
          <p14:tracePt t="14275" x="10848975" y="4100513"/>
          <p14:tracePt t="14297" x="10848975" y="4173538"/>
          <p14:tracePt t="14301" x="10877550" y="4191000"/>
          <p14:tracePt t="14305" x="10885488" y="4210050"/>
          <p14:tracePt t="14311" x="10895013" y="4210050"/>
          <p14:tracePt t="14315" x="10904538" y="4227513"/>
          <p14:tracePt t="14321" x="10904538" y="4237038"/>
          <p14:tracePt t="14325" x="10922000" y="4237038"/>
          <p14:tracePt t="14335" x="10931525" y="4237038"/>
          <p14:tracePt t="14341" x="10941050" y="4237038"/>
          <p14:tracePt t="14351" x="10950575" y="4237038"/>
          <p14:tracePt t="14355" x="10958513" y="4237038"/>
          <p14:tracePt t="14371" x="10977563" y="4237038"/>
          <p14:tracePt t="14379" x="10987088" y="4219575"/>
          <p14:tracePt t="14381" x="11014075" y="4200525"/>
          <p14:tracePt t="14387" x="11031538" y="4183063"/>
          <p14:tracePt t="14391" x="11041063" y="4146550"/>
          <p14:tracePt t="14397" x="11060113" y="4117975"/>
          <p14:tracePt t="14401" x="11068050" y="4100513"/>
          <p14:tracePt t="14407" x="11077575" y="4073525"/>
          <p14:tracePt t="14412" x="11087100" y="4044950"/>
          <p14:tracePt t="14417" x="11087100" y="4017963"/>
          <p14:tracePt t="14421" x="11087100" y="4000500"/>
          <p14:tracePt t="14429" x="11096625" y="3981450"/>
          <p14:tracePt t="14431" x="11096625" y="3963988"/>
          <p14:tracePt t="14437" x="11096625" y="3944938"/>
          <p14:tracePt t="14441" x="11096625" y="3935413"/>
          <p14:tracePt t="14447" x="11096625" y="3917950"/>
          <p14:tracePt t="14451" x="11096625" y="3898900"/>
          <p14:tracePt t="14457" x="11096625" y="3881438"/>
          <p14:tracePt t="14463" x="11087100" y="3862388"/>
          <p14:tracePt t="14467" x="11087100" y="3844925"/>
          <p14:tracePt t="14471" x="11068050" y="3825875"/>
          <p14:tracePt t="14479" x="11060113" y="3816350"/>
          <p14:tracePt t="14483" x="11050588" y="3808413"/>
          <p14:tracePt t="14487" x="11041063" y="3798888"/>
          <p14:tracePt t="14497" x="11031538" y="3789363"/>
          <p14:tracePt t="14507" x="11023600" y="3789363"/>
          <p14:tracePt t="14523" x="11014075" y="3789363"/>
          <p14:tracePt t="14537" x="11004550" y="3789363"/>
          <p14:tracePt t="14547" x="10995025" y="3789363"/>
          <p14:tracePt t="14553" x="10987088" y="3808413"/>
          <p14:tracePt t="14557" x="10977563" y="3825875"/>
          <p14:tracePt t="14563" x="10958513" y="3862388"/>
          <p14:tracePt t="14567" x="10950575" y="3881438"/>
          <p14:tracePt t="14573" x="10931525" y="3908425"/>
          <p14:tracePt t="14580" x="10922000" y="3935413"/>
          <p14:tracePt t="14583" x="10904538" y="3981450"/>
          <p14:tracePt t="14587" x="10895013" y="4000500"/>
          <p14:tracePt t="14595" x="10885488" y="4027488"/>
          <p14:tracePt t="14599" x="10885488" y="4054475"/>
          <p14:tracePt t="14603" x="10885488" y="4073525"/>
          <p14:tracePt t="14609" x="10885488" y="4090988"/>
          <p14:tracePt t="14613" x="10885488" y="4110038"/>
          <p14:tracePt t="14619" x="10885488" y="4127500"/>
          <p14:tracePt t="14622" x="10885488" y="4137025"/>
          <p14:tracePt t="14630" x="10885488" y="4146550"/>
          <p14:tracePt t="14633" x="10895013" y="4154488"/>
          <p14:tracePt t="14639" x="10904538" y="4164013"/>
          <p14:tracePt t="14646" x="10914063" y="4164013"/>
          <p14:tracePt t="14653" x="10922000" y="4164013"/>
          <p14:tracePt t="14659" x="10931525" y="4164013"/>
          <p14:tracePt t="14663" x="10941050" y="4164013"/>
          <p14:tracePt t="14673" x="10950575" y="4164013"/>
          <p14:tracePt t="14680" x="10958513" y="4164013"/>
          <p14:tracePt t="14683" x="10968038" y="4164013"/>
          <p14:tracePt t="14694" x="10987088" y="4164013"/>
          <p14:tracePt t="14699" x="10995025" y="4146550"/>
          <p14:tracePt t="14705" x="11004550" y="4127500"/>
          <p14:tracePt t="14709" x="11023600" y="4110038"/>
          <p14:tracePt t="14713" x="11031538" y="4081463"/>
          <p14:tracePt t="14719" x="11041063" y="4064000"/>
          <p14:tracePt t="14730" x="11068050" y="4000500"/>
          <p14:tracePt t="14733" x="11068050" y="3971925"/>
          <p14:tracePt t="14739" x="11077575" y="3954463"/>
          <p14:tracePt t="14744" x="11077575" y="3935413"/>
          <p14:tracePt t="14749" x="11077575" y="3917950"/>
          <p14:tracePt t="14753" x="11077575" y="3908425"/>
          <p14:tracePt t="14759" x="11077575" y="3881438"/>
          <p14:tracePt t="14763" x="11077575" y="3871913"/>
          <p14:tracePt t="14769" x="11068050" y="3852863"/>
          <p14:tracePt t="14773" x="11050588" y="3844925"/>
          <p14:tracePt t="14780" x="11041063" y="3825875"/>
          <p14:tracePt t="14783" x="11031538" y="3825875"/>
          <p14:tracePt t="14789" x="11023600" y="3825875"/>
          <p14:tracePt t="14794" x="11014075" y="3816350"/>
          <p14:tracePt t="14799" x="11004550" y="3816350"/>
          <p14:tracePt t="14803" x="10987088" y="3808413"/>
          <p14:tracePt t="14819" x="10977563" y="3808413"/>
          <p14:tracePt t="14825" x="10968038" y="3808413"/>
          <p14:tracePt t="14830" x="10958513" y="3808413"/>
          <p14:tracePt t="14835" x="10950575" y="3808413"/>
          <p14:tracePt t="14839" x="10941050" y="3808413"/>
          <p14:tracePt t="14844" x="10931525" y="3808413"/>
          <p14:tracePt t="14849" x="10922000" y="3816350"/>
          <p14:tracePt t="14855" x="10904538" y="3835400"/>
          <p14:tracePt t="14860" x="10895013" y="3844925"/>
          <p14:tracePt t="14865" x="10895013" y="3862388"/>
          <p14:tracePt t="14869" x="10877550" y="3889375"/>
          <p14:tracePt t="14875" x="10858500" y="3908425"/>
          <p14:tracePt t="14880" x="10848975" y="3935413"/>
          <p14:tracePt t="14885" x="10841038" y="3954463"/>
          <p14:tracePt t="14889" x="10831513" y="3990975"/>
          <p14:tracePt t="14896" x="10821988" y="4017963"/>
          <p14:tracePt t="14899" x="10812463" y="4037013"/>
          <p14:tracePt t="14905" x="10812463" y="4064000"/>
          <p14:tracePt t="14909" x="10812463" y="4073525"/>
          <p14:tracePt t="14915" x="10812463" y="4081463"/>
          <p14:tracePt t="14919" x="10812463" y="4100513"/>
          <p14:tracePt t="14925" x="10812463" y="4110038"/>
          <p14:tracePt t="14939" x="10812463" y="4117975"/>
          <p14:tracePt t="14946" x="10821988" y="4117975"/>
          <p14:tracePt t="14955" x="10831513" y="4127500"/>
          <p14:tracePt t="14965" x="10848975" y="4127500"/>
          <p14:tracePt t="14969" x="10858500" y="4127500"/>
          <p14:tracePt t="14975" x="10877550" y="4127500"/>
          <p14:tracePt t="14981" x="10895013" y="4127500"/>
          <p14:tracePt t="14985" x="10904538" y="4117975"/>
          <p14:tracePt t="14991" x="10922000" y="4110038"/>
          <p14:tracePt t="14996" x="10941050" y="4110038"/>
          <p14:tracePt t="15001" x="10958513" y="4090988"/>
          <p14:tracePt t="15005" x="10968038" y="4073525"/>
          <p14:tracePt t="15011" x="10987088" y="4073525"/>
          <p14:tracePt t="15015" x="11004550" y="4054475"/>
          <p14:tracePt t="15021" x="11023600" y="4054475"/>
          <p14:tracePt t="15025" x="11031538" y="4037013"/>
          <p14:tracePt t="15031" x="11041063" y="4037013"/>
          <p14:tracePt t="15035" x="11050588" y="4017963"/>
          <p14:tracePt t="15041" x="11060113" y="4008438"/>
          <p14:tracePt t="15047" x="11060113" y="4000500"/>
          <p14:tracePt t="15051" x="11068050" y="3981450"/>
          <p14:tracePt t="15063" x="11068050" y="3963988"/>
          <p14:tracePt t="15065" x="11068050" y="3954463"/>
          <p14:tracePt t="15087" x="11068050" y="3944938"/>
          <p14:tracePt t="15107" x="11068050" y="3935413"/>
          <p14:tracePt t="15117" x="11068050" y="3927475"/>
          <p14:tracePt t="15131" x="11068050" y="3917950"/>
          <p14:tracePt t="15141" x="11060113" y="3917950"/>
          <p14:tracePt t="15147" x="11050588" y="3917950"/>
          <p14:tracePt t="15157" x="11041063" y="3917950"/>
          <p14:tracePt t="15167" x="11031538" y="3917950"/>
          <p14:tracePt t="15181" x="11023600" y="3917950"/>
          <p14:tracePt t="15187" x="11014075" y="3917950"/>
          <p14:tracePt t="15195" x="11004550" y="3935413"/>
          <p14:tracePt t="15197" x="11004550" y="3944938"/>
          <p14:tracePt t="15203" x="10995025" y="3963988"/>
          <p14:tracePt t="15207" x="10977563" y="3990975"/>
          <p14:tracePt t="15213" x="10977563" y="4017963"/>
          <p14:tracePt t="15217" x="10977563" y="4044950"/>
          <p14:tracePt t="15223" x="10958513" y="4073525"/>
          <p14:tracePt t="15229" x="10958513" y="4090988"/>
          <p14:tracePt t="15233" x="10958513" y="4100513"/>
          <p14:tracePt t="15237" x="10958513" y="4117975"/>
          <p14:tracePt t="15246" x="10958513" y="4127500"/>
          <p14:tracePt t="15247" x="10958513" y="4146550"/>
          <p14:tracePt t="15263" x="10958513" y="4154488"/>
          <p14:tracePt t="15319" x="10968038" y="4146550"/>
          <p14:tracePt t="15323" x="10977563" y="4127500"/>
          <p14:tracePt t="15329" x="10987088" y="4110038"/>
          <p14:tracePt t="15333" x="11004550" y="4090988"/>
          <p14:tracePt t="15339" x="11004550" y="4081463"/>
          <p14:tracePt t="15346" x="11014075" y="4064000"/>
          <p14:tracePt t="15349" x="11023600" y="4054475"/>
          <p14:tracePt t="15353" x="11031538" y="4044950"/>
          <p14:tracePt t="15360" x="11031538" y="4037013"/>
          <p14:tracePt t="15369" x="11031538" y="4027488"/>
          <p14:tracePt t="15373" x="11031538" y="4017963"/>
          <p14:tracePt t="15384" x="11031538" y="4008438"/>
          <p14:tracePt t="15389" x="11031538" y="4000500"/>
          <p14:tracePt t="15399" x="11031538" y="3990975"/>
          <p14:tracePt t="15405" x="11031538" y="3981450"/>
          <p14:tracePt t="15410" x="11023600" y="3981450"/>
          <p14:tracePt t="15429" x="11014075" y="3981450"/>
          <p14:tracePt t="15446" x="11014075" y="3971925"/>
          <p14:tracePt t="15535" x="11014075" y="3981450"/>
          <p14:tracePt t="15591" x="11014075" y="3990975"/>
          <p14:tracePt t="15677" x="11041063" y="3981450"/>
          <p14:tracePt t="15681" x="11041063" y="3971925"/>
          <p14:tracePt t="15687" x="11050588" y="3963988"/>
          <p14:tracePt t="15691" x="11060113" y="3954463"/>
          <p14:tracePt t="15697" x="11068050" y="3944938"/>
          <p14:tracePt t="15701" x="11087100" y="3927475"/>
          <p14:tracePt t="15707" x="11087100" y="3917950"/>
          <p14:tracePt t="15713" x="11096625" y="3898900"/>
          <p14:tracePt t="15717" x="11104563" y="3889375"/>
          <p14:tracePt t="15723" x="11104563" y="3871913"/>
          <p14:tracePt t="15729" x="11104563" y="3844925"/>
          <p14:tracePt t="15731" x="11114088" y="3835400"/>
          <p14:tracePt t="15737" x="11114088" y="3825875"/>
          <p14:tracePt t="15747" x="11114088" y="3808413"/>
          <p14:tracePt t="15767" x="11114088" y="3798888"/>
          <p14:tracePt t="15823" x="11104563" y="3798888"/>
          <p14:tracePt t="15833" x="11096625" y="3798888"/>
          <p14:tracePt t="15837" x="11087100" y="3798888"/>
          <p14:tracePt t="15844" x="11077575" y="3798888"/>
          <p14:tracePt t="15853" x="11068050" y="3798888"/>
          <p14:tracePt t="15860" x="11050588" y="3808413"/>
          <p14:tracePt t="15869" x="11050588" y="3816350"/>
          <p14:tracePt t="15879" x="11041063" y="3816350"/>
          <p14:tracePt t="15883" x="11031538" y="3816350"/>
          <p14:tracePt t="15887" x="11014075" y="3816350"/>
          <p14:tracePt t="15896" x="11014075" y="3825875"/>
          <p14:tracePt t="15899" x="11004550" y="3825875"/>
          <p14:tracePt t="15903" x="10987088" y="3825875"/>
          <p14:tracePt t="15913" x="10968038" y="3825875"/>
          <p14:tracePt t="15923" x="10950575" y="3825875"/>
          <p14:tracePt t="15929" x="10941050" y="3825875"/>
          <p14:tracePt t="15933" x="10931525" y="3825875"/>
          <p14:tracePt t="15939" x="10914063" y="3825875"/>
          <p14:tracePt t="15945" x="10904538" y="3825875"/>
          <p14:tracePt t="15949" x="10895013" y="3825875"/>
          <p14:tracePt t="15960" x="10877550" y="3825875"/>
          <p14:tracePt t="15963" x="10868025" y="3825875"/>
          <p14:tracePt t="15975" x="10858500" y="3835400"/>
          <p14:tracePt t="15996" x="10848975" y="3835400"/>
          <p14:tracePt t="16075" x="10848975" y="3844925"/>
          <p14:tracePt t="16091" x="10841038" y="3844925"/>
          <p14:tracePt t="16185" x="10831513" y="3844925"/>
          <p14:tracePt t="16509" x="10831513" y="3852863"/>
          <p14:tracePt t="16519" x="10831513" y="3881438"/>
          <p14:tracePt t="16523" x="10812463" y="3898900"/>
          <p14:tracePt t="16529" x="10804525" y="3917950"/>
          <p14:tracePt t="16533" x="10795000" y="3944938"/>
          <p14:tracePt t="16539" x="10785475" y="3954463"/>
          <p14:tracePt t="16546" x="10768013" y="3981450"/>
          <p14:tracePt t="16549" x="10758488" y="4000500"/>
          <p14:tracePt t="16553" x="10739438" y="4037013"/>
          <p14:tracePt t="16560" x="10721975" y="4054475"/>
          <p14:tracePt t="16563" x="10702925" y="4081463"/>
          <p14:tracePt t="16569" x="10685463" y="4100513"/>
          <p14:tracePt t="16575" x="10648950" y="4146550"/>
          <p14:tracePt t="16580" x="10602913" y="4173538"/>
          <p14:tracePt t="16585" x="10566400" y="4200525"/>
          <p14:tracePt t="16589" x="10520363" y="4237038"/>
          <p14:tracePt t="16596" x="10474325" y="4256088"/>
          <p14:tracePt t="16599" x="10429875" y="4310063"/>
          <p14:tracePt t="16605" x="10383838" y="4329113"/>
          <p14:tracePt t="16610" x="10337800" y="4365625"/>
          <p14:tracePt t="16615" x="10283825" y="4402138"/>
          <p14:tracePt t="16619" x="10237788" y="4438650"/>
          <p14:tracePt t="16625" x="10191750" y="4475163"/>
          <p14:tracePt t="16630" x="10145713" y="4492625"/>
          <p14:tracePt t="16635" x="10118725" y="4529138"/>
          <p14:tracePt t="16639" x="10064750" y="4565650"/>
          <p14:tracePt t="16646" x="10018713" y="4584700"/>
          <p14:tracePt t="16649" x="9972675" y="4621213"/>
          <p14:tracePt t="16655" x="9926638" y="4657725"/>
          <p14:tracePt t="16662" x="9882188" y="4694238"/>
          <p14:tracePt t="16665" x="9817100" y="4730750"/>
          <p14:tracePt t="16669" x="9753600" y="4767263"/>
          <p14:tracePt t="16675" x="9698038" y="4821238"/>
          <p14:tracePt t="16680" x="9644063" y="4848225"/>
          <p14:tracePt t="16685" x="9571038" y="4894263"/>
          <p14:tracePt t="16691" x="9525000" y="4922838"/>
          <p14:tracePt t="16697" x="9478963" y="4967288"/>
          <p14:tracePt t="16701" x="9434513" y="5003800"/>
          <p14:tracePt t="16705" x="9388475" y="5032375"/>
          <p14:tracePt t="16713" x="9324975" y="5068888"/>
          <p14:tracePt t="16715" x="9278938" y="5086350"/>
          <p14:tracePt t="16721" x="9242425" y="5141913"/>
          <p14:tracePt t="16725" x="9196388" y="5159375"/>
          <p14:tracePt t="16731" x="9150350" y="5195888"/>
          <p14:tracePt t="16735" x="9086850" y="5232400"/>
          <p14:tracePt t="16741" x="9023350" y="5268913"/>
          <p14:tracePt t="16747" x="8959850" y="5324475"/>
          <p14:tracePt t="16751" x="8877300" y="5368925"/>
          <p14:tracePt t="16755" x="8821738" y="5414963"/>
          <p14:tracePt t="16763" x="8739188" y="5487988"/>
          <p14:tracePt t="16765" x="8658225" y="5524500"/>
          <p14:tracePt t="16771" x="8612188" y="5561013"/>
          <p14:tracePt t="16777" x="8566150" y="5597525"/>
          <p14:tracePt t="16781" x="8483600" y="5653088"/>
          <p14:tracePt t="16785" x="8439150" y="5670550"/>
          <p14:tracePt t="16791" x="8383588" y="5726113"/>
          <p14:tracePt t="16796" x="8329613" y="5743575"/>
          <p14:tracePt t="16801" x="8264525" y="5789613"/>
          <p14:tracePt t="16807" x="8201025" y="5826125"/>
          <p14:tracePt t="16812" x="8154988" y="5843588"/>
          <p14:tracePt t="16817" x="8091488" y="5899150"/>
          <p14:tracePt t="16821" x="8027988" y="5935663"/>
          <p14:tracePt t="16827" x="7962900" y="5981700"/>
          <p14:tracePt t="16831" x="7899400" y="5999163"/>
          <p14:tracePt t="16837" x="7862888" y="6035675"/>
          <p14:tracePt t="16841" x="7816850" y="6054725"/>
          <p14:tracePt t="16847" x="7772400" y="6091238"/>
          <p14:tracePt t="16851" x="7707313" y="6118225"/>
          <p14:tracePt t="16857" x="7680325" y="6137275"/>
          <p14:tracePt t="16863" x="7653338" y="6154738"/>
          <p14:tracePt t="16867" x="7616825" y="6181725"/>
          <p14:tracePt t="16871" x="7589838" y="6200775"/>
          <p14:tracePt t="16877" x="7543800" y="6218238"/>
          <p14:tracePt t="16881" x="7524750" y="6237288"/>
          <p14:tracePt t="16887" x="7497763" y="6246813"/>
          <p14:tracePt t="16895" x="7480300" y="6273800"/>
          <p14:tracePt t="16897" x="7443788" y="6291263"/>
          <p14:tracePt t="16901" x="7415213" y="6310313"/>
          <p14:tracePt t="16907" x="7397750" y="6319838"/>
          <p14:tracePt t="16912" x="7361238" y="6337300"/>
          <p14:tracePt t="16917" x="7342188" y="6356350"/>
          <p14:tracePt t="16923" x="7315200" y="6383338"/>
          <p14:tracePt t="16927" x="7278688" y="6410325"/>
          <p14:tracePt t="16933" x="7259638" y="6419850"/>
          <p14:tracePt t="16937" x="7232650" y="6465888"/>
          <p14:tracePt t="16945" x="7196138" y="6502400"/>
          <p14:tracePt t="16947" x="7178675" y="6529388"/>
          <p14:tracePt t="16953" x="7159625" y="6546850"/>
          <p14:tracePt t="16957" x="7142163" y="6575425"/>
          <p14:tracePt t="16963" x="7105650" y="6602413"/>
          <p14:tracePt t="16967" x="7077075" y="6619875"/>
          <p14:tracePt t="16973" x="7069138" y="6638925"/>
          <p14:tracePt t="16977" x="7050088" y="6648450"/>
          <p14:tracePt t="16983" x="7040563" y="6648450"/>
          <p14:tracePt t="16987" x="7023100" y="6665913"/>
          <p14:tracePt t="16997" x="7013575" y="6665913"/>
          <p14:tracePt t="17209" x="7013575" y="6656388"/>
          <p14:tracePt t="17215" x="7013575" y="6629400"/>
          <p14:tracePt t="17219" x="7013575" y="6619875"/>
          <p14:tracePt t="17225" x="7013575" y="6602413"/>
          <p14:tracePt t="17229" x="7013575" y="6583363"/>
          <p14:tracePt t="17235" x="7023100" y="6565900"/>
          <p14:tracePt t="17239" x="7023100" y="6556375"/>
          <p14:tracePt t="17246" x="7023100" y="6546850"/>
          <p14:tracePt t="17401" x="7032625" y="6546850"/>
          <p14:tracePt t="17431" x="7040563" y="6546850"/>
          <p14:tracePt t="17441" x="7040563" y="6556375"/>
          <p14:tracePt t="17463" x="7040563" y="6565900"/>
          <p14:tracePt t="17487" x="7032625" y="6575425"/>
          <p14:tracePt t="17493" x="7023100" y="6575425"/>
          <p14:tracePt t="17497" x="7013575" y="6575425"/>
          <p14:tracePt t="17501" x="7013575" y="6583363"/>
          <p14:tracePt t="17513" x="6996113" y="6583363"/>
          <p14:tracePt t="17523" x="6977063" y="6592888"/>
          <p14:tracePt t="17527" x="6967538" y="6592888"/>
          <p14:tracePt t="17533" x="6959600" y="6592888"/>
          <p14:tracePt t="17537" x="6950075" y="6592888"/>
          <p14:tracePt t="17545" x="6931025" y="6602413"/>
          <p14:tracePt t="17547" x="6923088" y="6602413"/>
          <p14:tracePt t="17553" x="6913563" y="6602413"/>
          <p14:tracePt t="17563" x="6894513" y="6602413"/>
          <p14:tracePt t="17577" x="6886575" y="6602413"/>
          <p14:tracePt t="17623" x="6877050" y="6592888"/>
          <p14:tracePt t="17630" x="6867525" y="6583363"/>
          <p14:tracePt t="17633" x="6867525" y="6575425"/>
          <p14:tracePt t="17639" x="6858000" y="6565900"/>
          <p14:tracePt t="17644" x="6850063" y="6565900"/>
          <p14:tracePt t="17649" x="6840538" y="6556375"/>
          <p14:tracePt t="17660" x="6840538" y="6546850"/>
          <p14:tracePt t="17663" x="6831013" y="6546850"/>
          <p14:tracePt t="17669" x="6821488" y="6538913"/>
          <p14:tracePt t="17673" x="6813550" y="6529388"/>
          <p14:tracePt t="17679" x="6804025" y="6529388"/>
          <p14:tracePt t="17683" x="6794500" y="6519863"/>
          <p14:tracePt t="17689" x="6784975" y="6510338"/>
          <p14:tracePt t="17693" x="6784975" y="6502400"/>
          <p14:tracePt t="17705" x="6777038" y="6502400"/>
          <p14:tracePt t="17711" x="6777038" y="6492875"/>
          <p14:tracePt t="17713" x="6777038" y="6483350"/>
          <p14:tracePt t="17719" x="6777038" y="6473825"/>
          <p14:tracePt t="17723" x="6767513" y="6465888"/>
          <p14:tracePt t="17729" x="6767513" y="6456363"/>
          <p14:tracePt t="17735" x="6767513" y="6446838"/>
          <p14:tracePt t="17739" x="6757988" y="6446838"/>
          <p14:tracePt t="17746" x="6757988" y="6437313"/>
          <p14:tracePt t="17749" x="6757988" y="6429375"/>
          <p14:tracePt t="17755" x="6757988" y="6419850"/>
          <p14:tracePt t="17765" x="6757988" y="6410325"/>
          <p14:tracePt t="17775" x="6757988" y="6400800"/>
          <p14:tracePt t="17796" x="6757988" y="6392863"/>
          <p14:tracePt t="17799" x="6757988" y="6383338"/>
          <p14:tracePt t="17805" x="6767513" y="6373813"/>
          <p14:tracePt t="17809" x="6777038" y="6373813"/>
          <p14:tracePt t="17814" x="6777038" y="6364288"/>
          <p14:tracePt t="17821" x="6784975" y="6356350"/>
          <p14:tracePt t="17825" x="6784975" y="6346825"/>
          <p14:tracePt t="17829" x="6784975" y="6337300"/>
          <p14:tracePt t="17841" x="6804025" y="6327775"/>
          <p14:tracePt t="17845" x="6813550" y="6319838"/>
          <p14:tracePt t="17851" x="6821488" y="6310313"/>
          <p14:tracePt t="17855" x="6821488" y="6300788"/>
          <p14:tracePt t="17863" x="6831013" y="6291263"/>
          <p14:tracePt t="17865" x="6850063" y="6291263"/>
          <p14:tracePt t="17871" x="6858000" y="6283325"/>
          <p14:tracePt t="17881" x="6877050" y="6273800"/>
          <p14:tracePt t="17885" x="6886575" y="6264275"/>
          <p14:tracePt t="17891" x="6904038" y="6254750"/>
          <p14:tracePt t="17895" x="6923088" y="6246813"/>
          <p14:tracePt t="17901" x="6940550" y="6237288"/>
          <p14:tracePt t="17905" x="6950075" y="6227763"/>
          <p14:tracePt t="17913" x="6977063" y="6227763"/>
          <p14:tracePt t="17914" x="6996113" y="6218238"/>
          <p14:tracePt t="17921" x="7013575" y="6210300"/>
          <p14:tracePt t="17925" x="7032625" y="6200775"/>
          <p14:tracePt t="17931" x="7050088" y="6200775"/>
          <p14:tracePt t="17935" x="7059613" y="6191250"/>
          <p14:tracePt t="17941" x="7069138" y="6191250"/>
          <p14:tracePt t="17957" x="7077075" y="6191250"/>
          <p14:tracePt t="17978" x="7086600" y="6191250"/>
          <p14:tracePt t="17991" x="7096125" y="6191250"/>
          <p14:tracePt t="17997" x="7113588" y="6191250"/>
          <p14:tracePt t="18001" x="7123113" y="6191250"/>
          <p14:tracePt t="18007" x="7132638" y="6191250"/>
          <p14:tracePt t="18017" x="7150100" y="6200775"/>
          <p14:tracePt t="18021" x="7169150" y="6200775"/>
          <p14:tracePt t="18031" x="7186613" y="6218238"/>
          <p14:tracePt t="18037" x="7196138" y="6218238"/>
          <p14:tracePt t="18047" x="7223125" y="6227763"/>
          <p14:tracePt t="18051" x="7232650" y="6237288"/>
          <p14:tracePt t="18057" x="7251700" y="6246813"/>
          <p14:tracePt t="18063" x="7259638" y="6254750"/>
          <p14:tracePt t="18071" x="7269163" y="6264275"/>
          <p14:tracePt t="18078" x="7278688" y="6264275"/>
          <p14:tracePt t="18083" x="7288213" y="6273800"/>
          <p14:tracePt t="18087" x="7296150" y="6283325"/>
          <p14:tracePt t="18093" x="7305675" y="6291263"/>
          <p14:tracePt t="18097" x="7324725" y="6300788"/>
          <p14:tracePt t="18103" x="7324725" y="6310313"/>
          <p14:tracePt t="18107" x="7324725" y="6319838"/>
          <p14:tracePt t="18113" x="7334250" y="6327775"/>
          <p14:tracePt t="18117" x="7351713" y="6327775"/>
          <p14:tracePt t="18129" x="7351713" y="6337300"/>
          <p14:tracePt t="18133" x="7361238" y="6356350"/>
          <p14:tracePt t="18143" x="7370763" y="6364288"/>
          <p14:tracePt t="18147" x="7370763" y="6373813"/>
          <p14:tracePt t="18153" x="7370763" y="6383338"/>
          <p14:tracePt t="18160" x="7378700" y="6383338"/>
          <p14:tracePt t="18163" x="7378700" y="6392863"/>
          <p14:tracePt t="18167" x="7388225" y="6392863"/>
          <p14:tracePt t="18179" x="7388225" y="6400800"/>
          <p14:tracePt t="18183" x="7397750" y="6410325"/>
          <p14:tracePt t="18195" x="7397750" y="6419850"/>
          <p14:tracePt t="18199" x="7397750" y="6429375"/>
          <p14:tracePt t="18203" x="7397750" y="6437313"/>
          <p14:tracePt t="18212" x="7397750" y="6446838"/>
          <p14:tracePt t="18213" x="7407275" y="6446838"/>
          <p14:tracePt t="18219" x="7407275" y="6456363"/>
          <p14:tracePt t="18223" x="7415213" y="6473825"/>
          <p14:tracePt t="18229" x="7415213" y="6483350"/>
          <p14:tracePt t="18233" x="7415213" y="6492875"/>
          <p14:tracePt t="18239" x="7424738" y="6502400"/>
          <p14:tracePt t="18249" x="7424738" y="6519863"/>
          <p14:tracePt t="18263" x="7424738" y="6529388"/>
          <p14:tracePt t="18269" x="7424738" y="6538913"/>
          <p14:tracePt t="18279" x="7424738" y="6546850"/>
          <p14:tracePt t="18283" x="7424738" y="6556375"/>
          <p14:tracePt t="18299" x="7424738" y="6565900"/>
          <p14:tracePt t="18305" x="7424738" y="6575425"/>
          <p14:tracePt t="18319" x="7424738" y="6583363"/>
          <p14:tracePt t="18325" x="7415213" y="6583363"/>
          <p14:tracePt t="18329" x="7407275" y="6592888"/>
          <p14:tracePt t="18339" x="7407275" y="6602413"/>
          <p14:tracePt t="18346" x="7407275" y="6611938"/>
          <p14:tracePt t="18349" x="7397750" y="6619875"/>
          <p14:tracePt t="18360" x="7388225" y="6629400"/>
          <p14:tracePt t="18365" x="7378700" y="6629400"/>
          <p14:tracePt t="18375" x="7370763" y="6638925"/>
          <p14:tracePt t="18385" x="7351713" y="6648450"/>
          <p14:tracePt t="18391" x="7342188" y="6648450"/>
          <p14:tracePt t="18396" x="7342188" y="6656388"/>
          <p14:tracePt t="18399" x="7334250" y="6656388"/>
          <p14:tracePt t="18405" x="7324725" y="6665913"/>
          <p14:tracePt t="18412" x="7315200" y="6665913"/>
          <p14:tracePt t="18415" x="7296150" y="6675438"/>
          <p14:tracePt t="18421" x="7288213" y="6675438"/>
          <p14:tracePt t="18425" x="7269163" y="6684963"/>
          <p14:tracePt t="18435" x="7259638" y="6684963"/>
          <p14:tracePt t="18441" x="7242175" y="6692900"/>
          <p14:tracePt t="18451" x="7232650" y="6692900"/>
          <p14:tracePt t="18455" x="7223125" y="6702425"/>
          <p14:tracePt t="18462" x="7215188" y="6702425"/>
          <p14:tracePt t="18465" x="7205663" y="6702425"/>
          <p14:tracePt t="18481" x="7196138" y="6702425"/>
          <p14:tracePt t="18491" x="7186613" y="6702425"/>
          <p14:tracePt t="18495" x="7178675" y="6702425"/>
          <p14:tracePt t="18501" x="7169150" y="6702425"/>
          <p14:tracePt t="18505" x="7159625" y="6702425"/>
          <p14:tracePt t="18512" x="7150100" y="6702425"/>
          <p14:tracePt t="18521" x="7132638" y="6702425"/>
          <p14:tracePt t="18529" x="7123113" y="6702425"/>
          <p14:tracePt t="18531" x="7113588" y="6702425"/>
          <p14:tracePt t="18535" x="7096125" y="6702425"/>
          <p14:tracePt t="18541" x="7086600" y="6702425"/>
          <p14:tracePt t="18547" x="7069138" y="6692900"/>
          <p14:tracePt t="18557" x="7050088" y="6692900"/>
          <p14:tracePt t="18562" x="7040563" y="6692900"/>
          <p14:tracePt t="18567" x="7023100" y="6684963"/>
          <p14:tracePt t="18571" x="7013575" y="6675438"/>
          <p14:tracePt t="18579" x="7004050" y="6675438"/>
          <p14:tracePt t="18581" x="6996113" y="6675438"/>
          <p14:tracePt t="18591" x="6996113" y="6665913"/>
          <p14:tracePt t="18597" x="6986588" y="6665913"/>
          <p14:tracePt t="18601" x="6986588" y="6656388"/>
          <p14:tracePt t="18612" x="6977063" y="6656388"/>
          <p14:tracePt t="18623" x="6977063" y="6648450"/>
          <p14:tracePt t="18633" x="6967538" y="6638925"/>
          <p14:tracePt t="18637" x="6959600" y="6638925"/>
          <p14:tracePt t="18647" x="6950075" y="6638925"/>
          <p14:tracePt t="18651" x="6940550" y="6629400"/>
          <p14:tracePt t="18657" x="6940550" y="6619875"/>
          <p14:tracePt t="18663" x="6931025" y="6611938"/>
          <p14:tracePt t="18673" x="6923088" y="6602413"/>
          <p14:tracePt t="18679" x="6913563" y="6602413"/>
          <p14:tracePt t="18683" x="6904038" y="6592888"/>
          <p14:tracePt t="18687" x="6894513" y="6583363"/>
          <p14:tracePt t="18697" x="6894513" y="6575425"/>
          <p14:tracePt t="18703" x="6886575" y="6565900"/>
          <p14:tracePt t="18707" x="6886575" y="6556375"/>
          <p14:tracePt t="18717" x="6877050" y="6546850"/>
          <p14:tracePt t="18723" x="6867525" y="6538913"/>
          <p14:tracePt t="18729" x="6867525" y="6529388"/>
          <p14:tracePt t="18744" x="6867525" y="6519863"/>
          <p14:tracePt t="18747" x="6858000" y="6510338"/>
          <p14:tracePt t="18753" x="6858000" y="6502400"/>
          <p14:tracePt t="18763" x="6858000" y="6492875"/>
          <p14:tracePt t="18773" x="6858000" y="6473825"/>
          <p14:tracePt t="18789" x="6858000" y="6465888"/>
          <p14:tracePt t="18795" x="6858000" y="6456363"/>
          <p14:tracePt t="18799" x="6858000" y="6446838"/>
          <p14:tracePt t="18803" x="6867525" y="6437313"/>
          <p14:tracePt t="18811" x="6877050" y="6429375"/>
          <p14:tracePt t="18812" x="6877050" y="6419850"/>
          <p14:tracePt t="18819" x="6886575" y="6410325"/>
          <p14:tracePt t="18823" x="6886575" y="6400800"/>
          <p14:tracePt t="18829" x="6904038" y="6400800"/>
          <p14:tracePt t="18833" x="6904038" y="6392863"/>
          <p14:tracePt t="18839" x="6904038" y="6383338"/>
          <p14:tracePt t="18846" x="6913563" y="6373813"/>
          <p14:tracePt t="18849" x="6923088" y="6373813"/>
          <p14:tracePt t="18853" x="6923088" y="6364288"/>
          <p14:tracePt t="18860" x="6940550" y="6356350"/>
          <p14:tracePt t="18863" x="6950075" y="6346825"/>
          <p14:tracePt t="18876" x="6959600" y="6346825"/>
          <p14:tracePt t="18885" x="6967538" y="6346825"/>
          <p14:tracePt t="18896" x="6977063" y="6337300"/>
          <p14:tracePt t="18905" x="6986588" y="6337300"/>
          <p14:tracePt t="18911" x="6996113" y="6327775"/>
          <p14:tracePt t="18919" x="6996113" y="6319838"/>
          <p14:tracePt t="18930" x="7004050" y="6319838"/>
          <p14:tracePt t="18955" x="7004050" y="6310313"/>
          <p14:tracePt t="18965" x="7013575" y="6310313"/>
          <p14:tracePt t="18979" x="7023100" y="6310313"/>
          <p14:tracePt t="18996" x="7032625" y="6310313"/>
          <p14:tracePt t="19005" x="7040563" y="6300788"/>
          <p14:tracePt t="19012" x="7050088" y="6300788"/>
          <p14:tracePt t="19021" x="7059613" y="6300788"/>
          <p14:tracePt t="19025" x="7069138" y="6300788"/>
          <p14:tracePt t="19035" x="7077075" y="6300788"/>
          <p14:tracePt t="19047" x="7086600" y="6300788"/>
          <p14:tracePt t="19051" x="7096125" y="6300788"/>
          <p14:tracePt t="19062" x="7105650" y="6300788"/>
          <p14:tracePt t="19065" x="7113588" y="6300788"/>
          <p14:tracePt t="19070" x="7123113" y="6300788"/>
          <p14:tracePt t="19081" x="7132638" y="6300788"/>
          <p14:tracePt t="19090" x="7142163" y="6300788"/>
          <p14:tracePt t="19097" x="7150100" y="6300788"/>
          <p14:tracePt t="19100" x="7159625" y="6300788"/>
          <p14:tracePt t="19105" x="7178675" y="6300788"/>
          <p14:tracePt t="19113" x="7186613" y="6310313"/>
          <p14:tracePt t="19117" x="7196138" y="6319838"/>
          <p14:tracePt t="19121" x="7205663" y="6319838"/>
          <p14:tracePt t="19129" x="7215188" y="6327775"/>
          <p14:tracePt t="19131" x="7223125" y="6337300"/>
          <p14:tracePt t="19141" x="7242175" y="6337300"/>
          <p14:tracePt t="19147" x="7251700" y="6346825"/>
          <p14:tracePt t="19151" x="7259638" y="6346825"/>
          <p14:tracePt t="19157" x="7269163" y="6346825"/>
          <p14:tracePt t="19163" x="7269163" y="6356350"/>
          <p14:tracePt t="19171" x="7278688" y="6356350"/>
          <p14:tracePt t="19181" x="7278688" y="6364288"/>
          <p14:tracePt t="19187" x="7288213" y="6364288"/>
          <p14:tracePt t="19277" x="7288213" y="6373813"/>
          <p14:tracePt t="19339" x="7288213" y="6383338"/>
          <p14:tracePt t="19369" x="7288213" y="6392863"/>
          <p14:tracePt t="19383" x="7288213" y="6400800"/>
          <p14:tracePt t="19389" x="7288213" y="6410325"/>
          <p14:tracePt t="19393" x="7288213" y="6419850"/>
          <p14:tracePt t="19413" x="7288213" y="6429375"/>
          <p14:tracePt t="19423" x="7296150" y="6437313"/>
          <p14:tracePt t="19435" x="7296150" y="6446838"/>
          <p14:tracePt t="19439" x="7305675" y="6456363"/>
          <p14:tracePt t="19449" x="7305675" y="6465888"/>
          <p14:tracePt t="19455" x="7315200" y="6465888"/>
          <p14:tracePt t="19463" x="7315200" y="6473825"/>
          <p14:tracePt t="19485" x="7324725" y="6473825"/>
          <p14:tracePt t="19495" x="7324725" y="6483350"/>
          <p14:tracePt t="19499" x="7334250" y="6492875"/>
          <p14:tracePt t="19511" x="7334250" y="6502400"/>
          <p14:tracePt t="19515" x="7334250" y="6510338"/>
          <p14:tracePt t="19526" x="7334250" y="6519863"/>
          <p14:tracePt t="19535" x="7334250" y="6529388"/>
          <p14:tracePt t="19549" x="7334250" y="6538913"/>
          <p14:tracePt t="19555" x="7334250" y="6546850"/>
          <p14:tracePt t="19562" x="7342188" y="6546850"/>
          <p14:tracePt t="19571" x="7342188" y="6556375"/>
          <p14:tracePt t="19581" x="7342188" y="6565900"/>
          <p14:tracePt t="19595" x="7342188" y="6575425"/>
          <p14:tracePt t="19612" x="7334250" y="6583363"/>
          <p14:tracePt t="19615" x="7324725" y="6592888"/>
          <p14:tracePt t="19621" x="7324725" y="6602413"/>
          <p14:tracePt t="19626" x="7315200" y="6602413"/>
          <p14:tracePt t="19632" x="7305675" y="6602413"/>
          <p14:tracePt t="19635" x="7296150" y="6619875"/>
          <p14:tracePt t="19641" x="7288213" y="6619875"/>
          <p14:tracePt t="19645" x="7269163" y="6629400"/>
          <p14:tracePt t="19651" x="7259638" y="6638925"/>
          <p14:tracePt t="19657" x="7242175" y="6638925"/>
          <p14:tracePt t="19667" x="7232650" y="6648450"/>
          <p14:tracePt t="19671" x="7223125" y="6648450"/>
          <p14:tracePt t="19679" x="7215188" y="6648450"/>
          <p14:tracePt t="19683" x="7205663" y="6648450"/>
          <p14:tracePt t="19687" x="7196138" y="6656388"/>
          <p14:tracePt t="19769" x="7186613" y="6656388"/>
          <p14:tracePt t="19779" x="7178675" y="6656388"/>
          <p14:tracePt t="19787" x="7159625" y="6648450"/>
          <p14:tracePt t="19793" x="7159625" y="6638925"/>
          <p14:tracePt t="19799" x="7150100" y="6629400"/>
          <p14:tracePt t="19803" x="7132638" y="6619875"/>
          <p14:tracePt t="19811" x="7132638" y="6611938"/>
          <p14:tracePt t="19813" x="7123113" y="6611938"/>
          <p14:tracePt t="19819" x="7105650" y="6592888"/>
          <p14:tracePt t="19823" x="7096125" y="6575425"/>
          <p14:tracePt t="19829" x="7096125" y="6565900"/>
          <p14:tracePt t="19833" x="7096125" y="6556375"/>
          <p14:tracePt t="19839" x="7086600" y="6556375"/>
          <p14:tracePt t="19844" x="7077075" y="6538913"/>
          <p14:tracePt t="19848" x="7069138" y="6529388"/>
          <p14:tracePt t="19853" x="7059613" y="6519863"/>
          <p14:tracePt t="19860" x="7059613" y="6510338"/>
          <p14:tracePt t="19863" x="7050088" y="6502400"/>
          <p14:tracePt t="19869" x="7040563" y="6483350"/>
          <p14:tracePt t="19873" x="7032625" y="6483350"/>
          <p14:tracePt t="19879" x="7032625" y="6473825"/>
          <p14:tracePt t="19889" x="7032625" y="6465888"/>
          <p14:tracePt t="19895" x="7032625" y="6456363"/>
          <p14:tracePt t="19911" x="7023100" y="6446838"/>
          <p14:tracePt t="19926" x="7023100" y="6437313"/>
          <p14:tracePt t="19939" x="7023100" y="6429375"/>
          <p14:tracePt t="19949" x="7023100" y="6419850"/>
          <p14:tracePt t="19965" x="7023100" y="6410325"/>
          <p14:tracePt t="19976" x="7023100" y="6400800"/>
          <p14:tracePt t="19979" x="7023100" y="6392863"/>
          <p14:tracePt t="19985" x="7023100" y="6383338"/>
          <p14:tracePt t="19989" x="7023100" y="6373813"/>
          <p14:tracePt t="19995" x="7023100" y="6364288"/>
          <p14:tracePt t="19999" x="7032625" y="6356350"/>
          <p14:tracePt t="20012" x="7032625" y="6337300"/>
          <p14:tracePt t="20015" x="7040563" y="6327775"/>
          <p14:tracePt t="20019" x="7050088" y="6319838"/>
          <p14:tracePt t="20026" x="7059613" y="6310313"/>
          <p14:tracePt t="20031" x="7069138" y="6291263"/>
          <p14:tracePt t="20046" x="7105650" y="6254750"/>
          <p14:tracePt t="20051" x="7123113" y="6246813"/>
          <p14:tracePt t="20055" x="7142163" y="6227763"/>
          <p14:tracePt t="20063" x="7150100" y="6227763"/>
          <p14:tracePt t="20065" x="7169150" y="6210300"/>
          <p14:tracePt t="20076" x="7178675" y="6210300"/>
          <p14:tracePt t="20081" x="7186613" y="6200775"/>
          <p14:tracePt t="20085" x="7196138" y="6191250"/>
          <p14:tracePt t="20091" x="7205663" y="6191250"/>
          <p14:tracePt t="20095" x="7215188" y="6191250"/>
          <p14:tracePt t="20101" x="7223125" y="6181725"/>
          <p14:tracePt t="20112" x="7223125" y="6173788"/>
          <p14:tracePt t="20115" x="7232650" y="6173788"/>
          <p14:tracePt t="20121" x="7242175" y="6164263"/>
          <p14:tracePt t="20128" x="7251700" y="6164263"/>
          <p14:tracePt t="20131" x="7259638" y="6164263"/>
          <p14:tracePt t="20141" x="7269163" y="6164263"/>
          <p14:tracePt t="20145" x="7269163" y="6154738"/>
          <p14:tracePt t="20151" x="7278688" y="6154738"/>
          <p14:tracePt t="20167" x="7288213" y="6154738"/>
          <p14:tracePt t="20207" x="7296150" y="6154738"/>
          <p14:tracePt t="20247" x="7305675" y="6154738"/>
          <p14:tracePt t="20257" x="7324725" y="6164263"/>
          <p14:tracePt t="20263" x="7324725" y="6173788"/>
          <p14:tracePt t="20267" x="7324725" y="6181725"/>
          <p14:tracePt t="20273" x="7334250" y="6191250"/>
          <p14:tracePt t="20283" x="7334250" y="6200775"/>
          <p14:tracePt t="20287" x="7342188" y="6210300"/>
          <p14:tracePt t="20303" x="7351713" y="6218238"/>
          <p14:tracePt t="20323" x="7361238" y="6227763"/>
          <p14:tracePt t="20333" x="7361238" y="6237288"/>
          <p14:tracePt t="20339" x="7370763" y="6237288"/>
          <p14:tracePt t="20343" x="7370763" y="6246813"/>
          <p14:tracePt t="20347" x="7378700" y="6246813"/>
          <p14:tracePt t="20353" x="7378700" y="6254750"/>
          <p14:tracePt t="20357" x="7388225" y="6254750"/>
          <p14:tracePt t="20363" x="7397750" y="6264275"/>
          <p14:tracePt t="20373" x="7397750" y="6273800"/>
          <p14:tracePt t="20378" x="7407275" y="6273800"/>
          <p14:tracePt t="20387" x="7415213" y="6283325"/>
          <p14:tracePt t="20393" x="7424738" y="6291263"/>
          <p14:tracePt t="20403" x="7434263" y="6300788"/>
          <p14:tracePt t="20407" x="7443788" y="6300788"/>
          <p14:tracePt t="20417" x="7451725" y="6310313"/>
          <p14:tracePt t="20429" x="7451725" y="6319838"/>
          <p14:tracePt t="20443" x="7461250" y="6319838"/>
          <p14:tracePt t="20447" x="7470775" y="6327775"/>
          <p14:tracePt t="20453" x="7470775" y="6337300"/>
          <p14:tracePt t="20463" x="7488238" y="6346825"/>
          <p14:tracePt t="20467" x="7488238" y="6356350"/>
          <p14:tracePt t="20473" x="7497763" y="6364288"/>
          <p14:tracePt t="20479" x="7497763" y="6373813"/>
          <p14:tracePt t="20487" x="7507288" y="6373813"/>
          <p14:tracePt t="20493" x="7507288" y="6383338"/>
          <p14:tracePt t="20499" x="7516813" y="6392863"/>
          <p14:tracePt t="20511" x="7516813" y="6400800"/>
          <p14:tracePt t="20513" x="7516813" y="6410325"/>
          <p14:tracePt t="20519" x="7516813" y="6419850"/>
          <p14:tracePt t="20529" x="7516813" y="6429375"/>
          <p14:tracePt t="20549" x="7524750" y="6437313"/>
          <p14:tracePt t="20563" x="7524750" y="6446838"/>
          <p14:tracePt t="20573" x="7524750" y="6456363"/>
          <p14:tracePt t="20583" x="7524750" y="6465888"/>
          <p14:tracePt t="20593" x="7524750" y="6473825"/>
          <p14:tracePt t="20599" x="7524750" y="6483350"/>
          <p14:tracePt t="20611" x="7534275" y="6483350"/>
          <p14:tracePt t="20615" x="7534275" y="6492875"/>
          <p14:tracePt t="20626" x="7534275" y="6502400"/>
          <p14:tracePt t="20629" x="7543800" y="6510338"/>
          <p14:tracePt t="20639" x="7543800" y="6519863"/>
          <p14:tracePt t="20649" x="7543800" y="6529388"/>
          <p14:tracePt t="20661" x="7543800" y="6538913"/>
          <p14:tracePt t="20677" x="7543800" y="6546850"/>
          <p14:tracePt t="20679" x="7543800" y="6556375"/>
          <p14:tracePt t="20685" x="7543800" y="6565900"/>
          <p14:tracePt t="20689" x="7543800" y="6575425"/>
          <p14:tracePt t="20695" x="7534275" y="6583363"/>
          <p14:tracePt t="20701" x="7524750" y="6592888"/>
          <p14:tracePt t="20705" x="7516813" y="6611938"/>
          <p14:tracePt t="20715" x="7507288" y="6629400"/>
          <p14:tracePt t="20719" x="7497763" y="6629400"/>
          <p14:tracePt t="20727" x="7497763" y="6638925"/>
          <p14:tracePt t="20731" x="7497763" y="6656388"/>
          <p14:tracePt t="20735" x="7488238" y="6656388"/>
          <p14:tracePt t="20745" x="7488238" y="6665913"/>
          <p14:tracePt t="20751" x="7480300" y="6665913"/>
          <p14:tracePt t="20755" x="7480300" y="6675438"/>
          <p14:tracePt t="20765" x="7470775" y="6675438"/>
          <p14:tracePt t="20771" x="7470775" y="6684963"/>
          <p14:tracePt t="20776" x="7461250" y="6684963"/>
          <p14:tracePt t="20785" x="7451725" y="6684963"/>
          <p14:tracePt t="20801" x="7443788" y="6684963"/>
          <p14:tracePt t="20815" x="7434263" y="6684963"/>
          <p14:tracePt t="20821" x="7424738" y="6684963"/>
          <p14:tracePt t="20828" x="7415213" y="6684963"/>
          <p14:tracePt t="20831" x="7407275" y="6684963"/>
          <p14:tracePt t="20835" x="7397750" y="6675438"/>
          <p14:tracePt t="20841" x="7388225" y="6675438"/>
          <p14:tracePt t="20847" x="7370763" y="6675438"/>
          <p14:tracePt t="20851" x="7370763" y="6665913"/>
          <p14:tracePt t="20857" x="7370763" y="6656388"/>
          <p14:tracePt t="20862" x="7370763" y="6638925"/>
          <p14:tracePt t="20867" x="7370763" y="6629400"/>
          <p14:tracePt t="20871" x="7361238" y="6611938"/>
          <p14:tracePt t="20878" x="7361238" y="6583363"/>
          <p14:tracePt t="20881" x="7361238" y="6575425"/>
          <p14:tracePt t="20887" x="7361238" y="6546850"/>
          <p14:tracePt t="20891" x="7361238" y="6529388"/>
          <p14:tracePt t="20897" x="7361238" y="6502400"/>
          <p14:tracePt t="20901" x="7378700" y="6483350"/>
          <p14:tracePt t="20907" x="7388225" y="6465888"/>
          <p14:tracePt t="20911" x="7407275" y="6446838"/>
          <p14:tracePt t="20917" x="7424738" y="6429375"/>
          <p14:tracePt t="20921" x="7443788" y="6419850"/>
          <p14:tracePt t="20928" x="7470775" y="6400800"/>
          <p14:tracePt t="20931" x="7488238" y="6373813"/>
          <p14:tracePt t="20937" x="7516813" y="6364288"/>
          <p14:tracePt t="20944" x="7543800" y="6346825"/>
          <p14:tracePt t="20947" x="7580313" y="6337300"/>
          <p14:tracePt t="20951" x="7616825" y="6319838"/>
          <p14:tracePt t="20957" x="7653338" y="6300788"/>
          <p14:tracePt t="20963" x="7699375" y="6283325"/>
          <p14:tracePt t="20967" x="7735888" y="6264275"/>
          <p14:tracePt t="20973" x="7780338" y="6246813"/>
          <p14:tracePt t="20979" x="7826375" y="6237288"/>
          <p14:tracePt t="20983" x="7862888" y="6237288"/>
          <p14:tracePt t="20987" x="7908925" y="6227763"/>
          <p14:tracePt t="20994" x="7945438" y="6227763"/>
          <p14:tracePt t="20997" x="7981950" y="6218238"/>
          <p14:tracePt t="21003" x="8008938" y="6218238"/>
          <p14:tracePt t="21007" x="8035925" y="6218238"/>
          <p14:tracePt t="21013" x="8064500" y="6210300"/>
          <p14:tracePt t="21017" x="8081963" y="6210300"/>
          <p14:tracePt t="21023" x="8101013" y="6210300"/>
          <p14:tracePt t="21028" x="8118475" y="6210300"/>
          <p14:tracePt t="21033" x="8128000" y="6210300"/>
          <p14:tracePt t="21037" x="8147050" y="6210300"/>
          <p14:tracePt t="21043" x="8154988" y="6210300"/>
          <p14:tracePt t="21053" x="8164513" y="6210300"/>
          <p14:tracePt t="21060" x="8183563" y="6210300"/>
          <p14:tracePt t="21063" x="8191500" y="6210300"/>
          <p14:tracePt t="21067" x="8201025" y="6210300"/>
          <p14:tracePt t="21080" x="8210550" y="6210300"/>
          <p14:tracePt t="21083" x="8220075" y="6210300"/>
          <p14:tracePt t="21109" x="8220075" y="6218238"/>
          <p14:tracePt t="21123" x="8220075" y="6227763"/>
          <p14:tracePt t="21145" x="8220075" y="6237288"/>
          <p14:tracePt t="21149" x="8220075" y="6246813"/>
          <p14:tracePt t="21163" x="8220075" y="6254750"/>
          <p14:tracePt t="21169" x="8220075" y="6264275"/>
          <p14:tracePt t="21229" x="8210550" y="6264275"/>
          <p14:tracePt t="21239" x="8201025" y="6254750"/>
          <p14:tracePt t="21245" x="8191500" y="6246813"/>
          <p14:tracePt t="21249" x="8191500" y="6237288"/>
          <p14:tracePt t="21255" x="8183563" y="6218238"/>
          <p14:tracePt t="21260" x="8174038" y="6200775"/>
          <p14:tracePt t="21265" x="8174038" y="6181725"/>
          <p14:tracePt t="21269" x="8154988" y="6173788"/>
          <p14:tracePt t="21276" x="8154988" y="6154738"/>
          <p14:tracePt t="21279" x="8147050" y="6137275"/>
          <p14:tracePt t="21285" x="8137525" y="6118225"/>
          <p14:tracePt t="21291" x="8118475" y="6100763"/>
          <p14:tracePt t="21296" x="8108950" y="6081713"/>
          <p14:tracePt t="21298" x="8101013" y="6054725"/>
          <p14:tracePt t="21305" x="8101013" y="6045200"/>
          <p14:tracePt t="21312" x="8091488" y="6018213"/>
          <p14:tracePt t="21315" x="8081963" y="5999163"/>
          <p14:tracePt t="21322" x="8081963" y="5981700"/>
          <p14:tracePt t="21326" x="8072438" y="5962650"/>
          <p14:tracePt t="21331" x="8072438" y="5945188"/>
          <p14:tracePt t="21335" x="8072438" y="5926138"/>
          <p14:tracePt t="21341" x="8072438" y="5908675"/>
          <p14:tracePt t="21355" x="8081963" y="5899150"/>
          <p14:tracePt t="21365" x="8091488" y="5899150"/>
          <p14:tracePt t="21371" x="8101013" y="5899150"/>
          <p14:tracePt t="21378" x="8108950" y="5899150"/>
          <p14:tracePt t="21385" x="8128000" y="5899150"/>
          <p14:tracePt t="21397" x="8137525" y="5899150"/>
          <p14:tracePt t="21405" x="8147050" y="5899150"/>
          <p14:tracePt t="21415" x="8154988" y="5899150"/>
          <p14:tracePt t="21421" x="8164513" y="5899150"/>
          <p14:tracePt t="21428" x="8174038" y="5908675"/>
          <p14:tracePt t="21431" x="8183563" y="5908675"/>
          <p14:tracePt t="21437" x="8191500" y="5908675"/>
          <p14:tracePt t="21441" x="8201025" y="5926138"/>
          <p14:tracePt t="21447" x="8201025" y="5935663"/>
          <p14:tracePt t="21451" x="8220075" y="5954713"/>
          <p14:tracePt t="21457" x="8220075" y="5962650"/>
          <p14:tracePt t="21462" x="8237538" y="5991225"/>
          <p14:tracePt t="21467" x="8247063" y="5999163"/>
          <p14:tracePt t="21471" x="8256588" y="6018213"/>
          <p14:tracePt t="21479" x="8264525" y="6035675"/>
          <p14:tracePt t="21480" x="8274050" y="6054725"/>
          <p14:tracePt t="21491" x="8283575" y="6064250"/>
          <p14:tracePt t="21563" x="8274050" y="6064250"/>
          <p14:tracePt t="21597" x="8264525" y="6064250"/>
          <p14:tracePt t="21613" x="8256588" y="6064250"/>
          <p14:tracePt t="21623" x="8247063" y="6064250"/>
          <p14:tracePt t="21628" x="8237538" y="6064250"/>
          <p14:tracePt t="21633" x="8228013" y="6064250"/>
          <p14:tracePt t="21639" x="8210550" y="6064250"/>
          <p14:tracePt t="21649" x="8191500" y="6064250"/>
          <p14:tracePt t="21653" x="8183563" y="6054725"/>
          <p14:tracePt t="21661" x="8164513" y="6054725"/>
          <p14:tracePt t="21663" x="8147050" y="6035675"/>
          <p14:tracePt t="21669" x="8147050" y="6027738"/>
          <p14:tracePt t="21673" x="8128000" y="6018213"/>
          <p14:tracePt t="21679" x="8118475" y="5999163"/>
          <p14:tracePt t="21683" x="8108950" y="5981700"/>
          <p14:tracePt t="21689" x="8091488" y="5954713"/>
          <p14:tracePt t="21694" x="8081963" y="5926138"/>
          <p14:tracePt t="21699" x="8072438" y="5889625"/>
          <p14:tracePt t="21703" x="8045450" y="5853113"/>
          <p14:tracePt t="21710" x="8035925" y="5816600"/>
          <p14:tracePt t="21713" x="8027988" y="5780088"/>
          <p14:tracePt t="21719" x="8018463" y="5743575"/>
          <p14:tracePt t="21723" x="8018463" y="5707063"/>
          <p14:tracePt t="21729" x="8008938" y="5680075"/>
          <p14:tracePt t="21733" x="8008938" y="5624513"/>
          <p14:tracePt t="21739" x="8008938" y="5580063"/>
          <p14:tracePt t="21745" x="8008938" y="5543550"/>
          <p14:tracePt t="21748" x="8008938" y="5507038"/>
          <p14:tracePt t="21755" x="8008938" y="5470525"/>
          <p14:tracePt t="21761" x="8008938" y="5451475"/>
          <p14:tracePt t="21765" x="8008938" y="5424488"/>
          <p14:tracePt t="21769" x="8008938" y="5397500"/>
          <p14:tracePt t="21777" x="8008938" y="5387975"/>
          <p14:tracePt t="21779" x="8018463" y="5378450"/>
          <p14:tracePt t="21785" x="8018463" y="5360988"/>
          <p14:tracePt t="21789" x="8027988" y="5351463"/>
          <p14:tracePt t="21795" x="8027988" y="5341938"/>
          <p14:tracePt t="21799" x="8035925" y="5332413"/>
          <p14:tracePt t="21805" x="8035925" y="5324475"/>
          <p14:tracePt t="21851" x="8045450" y="5314950"/>
          <p14:tracePt t="21871" x="8054975" y="5305425"/>
          <p14:tracePt t="21876" x="8064500" y="5295900"/>
          <p14:tracePt t="21881" x="8064500" y="5287963"/>
          <p14:tracePt t="21885" x="8072438" y="5268913"/>
          <p14:tracePt t="21891" x="8081963" y="5241925"/>
          <p14:tracePt t="21895" x="8081963" y="5222875"/>
          <p14:tracePt t="21901" x="8091488" y="5186363"/>
          <p14:tracePt t="21905" x="8091488" y="5149850"/>
          <p14:tracePt t="21912" x="8091488" y="5113338"/>
          <p14:tracePt t="21915" x="8091488" y="5059363"/>
          <p14:tracePt t="21921" x="8091488" y="5032375"/>
          <p14:tracePt t="21927" x="8091488" y="4986338"/>
          <p14:tracePt t="21931" x="8091488" y="4949825"/>
          <p14:tracePt t="21935" x="8091488" y="4930775"/>
          <p14:tracePt t="21942" x="8101013" y="4922838"/>
          <p14:tracePt t="21951" x="8128000" y="4922838"/>
          <p14:tracePt t="21955" x="8137525" y="4930775"/>
          <p14:tracePt t="22299" x="8137525" y="4913313"/>
          <p14:tracePt t="22309" x="8128000" y="4903788"/>
          <p14:tracePt t="22319" x="8128000" y="4884738"/>
          <p14:tracePt t="22335" x="8128000" y="4876800"/>
          <p14:tracePt t="22339" x="8137525" y="4876800"/>
          <p14:tracePt t="22345" x="8147050" y="4867275"/>
          <p14:tracePt t="22349" x="8154988" y="4867275"/>
          <p14:tracePt t="22355" x="8164513" y="4867275"/>
          <p14:tracePt t="22361" x="8174038" y="4857750"/>
          <p14:tracePt t="22365" x="8183563" y="4857750"/>
          <p14:tracePt t="22369" x="8183563" y="4848225"/>
          <p14:tracePt t="22377" x="8183563" y="4840288"/>
          <p14:tracePt t="22379" x="8183563" y="4830763"/>
          <p14:tracePt t="22385" x="8183563" y="4811713"/>
          <p14:tracePt t="22389" x="8183563" y="4794250"/>
          <p14:tracePt t="22395" x="8183563" y="4775200"/>
          <p14:tracePt t="22399" x="8174038" y="4748213"/>
          <p14:tracePt t="22405" x="8147050" y="4711700"/>
          <p14:tracePt t="22410" x="8137525" y="4684713"/>
          <p14:tracePt t="22415" x="8128000" y="4638675"/>
          <p14:tracePt t="22419" x="8118475" y="4611688"/>
          <p14:tracePt t="22427" x="8108950" y="4575175"/>
          <p14:tracePt t="22435" x="8118475" y="4538663"/>
          <p14:tracePt t="22439" x="8154988" y="4519613"/>
          <p14:tracePt t="22445" x="8174038" y="4511675"/>
          <p14:tracePt t="22451" x="8201025" y="4492625"/>
          <p14:tracePt t="22455" x="8228013" y="4492625"/>
          <p14:tracePt t="22462" x="8247063" y="4483100"/>
          <p14:tracePt t="22465" x="8293100" y="4483100"/>
          <p14:tracePt t="22471" x="8301038" y="4475163"/>
          <p14:tracePt t="22481" x="8301038" y="4465638"/>
          <p14:tracePt t="22703" x="8301038" y="4475163"/>
          <p14:tracePt t="22706" x="8301038" y="4492625"/>
          <p14:tracePt t="22713" x="8301038" y="4511675"/>
          <p14:tracePt t="22717" x="8320088" y="4538663"/>
          <p14:tracePt t="22723" x="8329613" y="4592638"/>
          <p14:tracePt t="22728" x="8337550" y="4657725"/>
          <p14:tracePt t="22733" x="8374063" y="4721225"/>
          <p14:tracePt t="22737" x="8393113" y="4775200"/>
          <p14:tracePt t="22744" x="8429625" y="4857750"/>
          <p14:tracePt t="22747" x="8466138" y="4940300"/>
          <p14:tracePt t="22753" x="8512175" y="5003800"/>
          <p14:tracePt t="22757" x="8548688" y="5068888"/>
          <p14:tracePt t="22763" x="8602663" y="5149850"/>
          <p14:tracePt t="22767" x="8648700" y="5195888"/>
          <p14:tracePt t="22773" x="8702675" y="5251450"/>
          <p14:tracePt t="22779" x="8748713" y="5287963"/>
          <p14:tracePt t="22783" x="8794750" y="5305425"/>
          <p14:tracePt t="22789" x="8840788" y="5314950"/>
          <p14:tracePt t="22794" x="8867775" y="5314950"/>
          <p14:tracePt t="22799" x="8904288" y="5324475"/>
          <p14:tracePt t="22803" x="8950325" y="5324475"/>
          <p14:tracePt t="22810" x="8986838" y="5324475"/>
          <p14:tracePt t="22813" x="9059863" y="5295900"/>
          <p14:tracePt t="22819" x="9105900" y="5278438"/>
          <p14:tracePt t="22823" x="9186863" y="5232400"/>
          <p14:tracePt t="22829" x="9269413" y="5195888"/>
          <p14:tracePt t="22833" x="9369425" y="5141913"/>
          <p14:tracePt t="22839" x="9471025" y="5086350"/>
          <p14:tracePt t="22844" x="9571038" y="5022850"/>
          <p14:tracePt t="22849" x="9653588" y="4967288"/>
          <p14:tracePt t="22853" x="9717088" y="4922838"/>
          <p14:tracePt t="22861" x="9799638" y="4867275"/>
          <p14:tracePt t="22863" x="9836150" y="4803775"/>
          <p14:tracePt t="22869" x="9872663" y="4748213"/>
          <p14:tracePt t="22873" x="9909175" y="4702175"/>
          <p14:tracePt t="22879" x="9918700" y="4675188"/>
          <p14:tracePt t="22883" x="9918700" y="4621213"/>
          <p14:tracePt t="22889" x="9926638" y="4575175"/>
          <p14:tracePt t="22894" x="9926638" y="4538663"/>
          <p14:tracePt t="22899" x="9926638" y="4483100"/>
          <p14:tracePt t="22905" x="9926638" y="4438650"/>
          <p14:tracePt t="22908" x="9918700" y="4402138"/>
          <p14:tracePt t="22913" x="9909175" y="4356100"/>
          <p14:tracePt t="22919" x="9899650" y="4337050"/>
          <p14:tracePt t="22927" x="9890125" y="4319588"/>
          <p14:tracePt t="22929" x="9882188" y="4300538"/>
          <p14:tracePt t="22935" x="9882188" y="4283075"/>
          <p14:tracePt t="22939" x="9882188" y="4273550"/>
          <p14:tracePt t="22945" x="9872663" y="4264025"/>
          <p14:tracePt t="22949" x="9872663" y="4256088"/>
          <p14:tracePt t="22960" x="9872663" y="4246563"/>
          <p14:tracePt t="22985" x="9872663" y="4227513"/>
          <p14:tracePt t="22989" x="9872663" y="4219575"/>
          <p14:tracePt t="22995" x="9872663" y="4210050"/>
          <p14:tracePt t="22999" x="9872663" y="4191000"/>
          <p14:tracePt t="23005" x="9872663" y="4183063"/>
          <p14:tracePt t="23011" x="9872663" y="4173538"/>
          <p14:tracePt t="23015" x="9872663" y="4154488"/>
          <p14:tracePt t="23021" x="9872663" y="4137025"/>
          <p14:tracePt t="23027" x="9872663" y="4117975"/>
          <p14:tracePt t="23029" x="9882188" y="4100513"/>
          <p14:tracePt t="23035" x="9882188" y="4090988"/>
          <p14:tracePt t="23046" x="9909175" y="4064000"/>
          <p14:tracePt t="23051" x="9918700" y="4044950"/>
          <p14:tracePt t="23055" x="9936163" y="4027488"/>
          <p14:tracePt t="23061" x="9963150" y="4008438"/>
          <p14:tracePt t="23065" x="9982200" y="4000500"/>
          <p14:tracePt t="23071" x="9999663" y="3990975"/>
          <p14:tracePt t="23077" x="10018713" y="3971925"/>
          <p14:tracePt t="23081" x="10055225" y="3963988"/>
          <p14:tracePt t="23085" x="10082213" y="3935413"/>
          <p14:tracePt t="23091" x="10091738" y="3927475"/>
          <p14:tracePt t="23096" x="10109200" y="3917950"/>
          <p14:tracePt t="23105" x="10118725" y="3917950"/>
          <p14:tracePt t="23111" x="10128250" y="3898900"/>
          <p14:tracePt t="23167" x="10137775" y="3898900"/>
          <p14:tracePt t="23201" x="10145713" y="3908425"/>
          <p14:tracePt t="23409" x="10155238" y="3908425"/>
          <p14:tracePt t="23419" x="10174288" y="3908425"/>
          <p14:tracePt t="23423" x="10182225" y="3908425"/>
          <p14:tracePt t="23429" x="10191750" y="3908425"/>
          <p14:tracePt t="23433" x="10210800" y="3908425"/>
          <p14:tracePt t="23439" x="10228263" y="3917950"/>
          <p14:tracePt t="23444" x="10237788" y="3927475"/>
          <p14:tracePt t="23449" x="10264775" y="3944938"/>
          <p14:tracePt t="23453" x="10283825" y="3963988"/>
          <p14:tracePt t="23459" x="10301288" y="3990975"/>
          <p14:tracePt t="23462" x="10337800" y="4008438"/>
          <p14:tracePt t="23469" x="10356850" y="4037013"/>
          <p14:tracePt t="23477" x="10393363" y="4073525"/>
          <p14:tracePt t="23479" x="10420350" y="4117975"/>
          <p14:tracePt t="23485" x="10456863" y="4164013"/>
          <p14:tracePt t="23489" x="10493375" y="4210050"/>
          <p14:tracePt t="23494" x="10529888" y="4246563"/>
          <p14:tracePt t="23498" x="10575925" y="4292600"/>
          <p14:tracePt t="23505" x="10612438" y="4329113"/>
          <p14:tracePt t="23509" x="10658475" y="4365625"/>
          <p14:tracePt t="23515" x="10685463" y="4392613"/>
          <p14:tracePt t="23519" x="10721975" y="4410075"/>
          <p14:tracePt t="23527" x="10748963" y="4419600"/>
          <p14:tracePt t="23529" x="10768013" y="4429125"/>
          <p14:tracePt t="23535" x="10785475" y="4429125"/>
          <p14:tracePt t="23539" x="10804525" y="4429125"/>
          <p14:tracePt t="23545" x="10812463" y="4429125"/>
          <p14:tracePt t="23555" x="10821988" y="4429125"/>
          <p14:tracePt t="23559" x="10831513" y="4429125"/>
          <p14:tracePt t="23565" x="10841038" y="4402138"/>
          <p14:tracePt t="23569" x="10848975" y="4383088"/>
          <p14:tracePt t="23577" x="10858500" y="4356100"/>
          <p14:tracePt t="23579" x="10868025" y="4337050"/>
          <p14:tracePt t="23585" x="10868025" y="4310063"/>
          <p14:tracePt t="23589" x="10877550" y="4292600"/>
          <p14:tracePt t="23595" x="10877550" y="4264025"/>
          <p14:tracePt t="23601" x="10877550" y="4246563"/>
          <p14:tracePt t="23605" x="10877550" y="4227513"/>
          <p14:tracePt t="23609" x="10877550" y="4210050"/>
          <p14:tracePt t="23615" x="10868025" y="4210050"/>
          <p14:tracePt t="23621" x="10858500" y="4191000"/>
          <p14:tracePt t="23626" x="10848975" y="4183063"/>
          <p14:tracePt t="23631" x="10841038" y="4183063"/>
          <p14:tracePt t="23635" x="10831513" y="4173538"/>
          <p14:tracePt t="23642" x="10795000" y="4164013"/>
          <p14:tracePt t="23645" x="10775950" y="4164013"/>
          <p14:tracePt t="23651" x="10739438" y="4164013"/>
          <p14:tracePt t="23655" x="10712450" y="4164013"/>
          <p14:tracePt t="23661" x="10666413" y="4164013"/>
          <p14:tracePt t="23665" x="10612438" y="4164013"/>
          <p14:tracePt t="23671" x="10556875" y="4164013"/>
          <p14:tracePt t="23677" x="10502900" y="4164013"/>
          <p14:tracePt t="23681" x="10429875" y="4164013"/>
          <p14:tracePt t="23687" x="10364788" y="4164013"/>
          <p14:tracePt t="23692" x="10255250" y="4164013"/>
          <p14:tracePt t="23695" x="10145713" y="4164013"/>
          <p14:tracePt t="23701" x="10055225" y="4164013"/>
          <p14:tracePt t="23705" x="9926638" y="4164013"/>
          <p14:tracePt t="23711" x="9763125" y="4164013"/>
          <p14:tracePt t="23717" x="9598025" y="4146550"/>
          <p14:tracePt t="23721" x="9434513" y="4146550"/>
          <p14:tracePt t="23728" x="9242425" y="4146550"/>
          <p14:tracePt t="23731" x="9059863" y="4137025"/>
          <p14:tracePt t="23737" x="8748713" y="4137025"/>
          <p14:tracePt t="23745" x="8520113" y="4117975"/>
          <p14:tracePt t="23747" x="8293100" y="4117975"/>
          <p14:tracePt t="23753" x="8027988" y="4117975"/>
          <p14:tracePt t="23757" x="7716838" y="4100513"/>
          <p14:tracePt t="23763" x="7415213" y="4100513"/>
          <p14:tracePt t="23767" x="7123113" y="4100513"/>
          <p14:tracePt t="23773" x="6784975" y="4100513"/>
          <p14:tracePt t="23778" x="6557963" y="4100513"/>
          <p14:tracePt t="23783" x="6183313" y="4100513"/>
          <p14:tracePt t="23787" x="5881688" y="4100513"/>
          <p14:tracePt t="23794" x="5553075" y="4100513"/>
          <p14:tracePt t="23797" x="5324475" y="4100513"/>
          <p14:tracePt t="23803" x="5022850" y="4100513"/>
          <p14:tracePt t="23807" x="4684713" y="4100513"/>
          <p14:tracePt t="23813" x="4456113" y="4100513"/>
          <p14:tracePt t="23817" x="4237038" y="4100513"/>
          <p14:tracePt t="23823" x="4037013" y="4100513"/>
          <p14:tracePt t="23829" x="3825875" y="4117975"/>
          <p14:tracePt t="23833" x="3635375" y="4117975"/>
          <p14:tracePt t="23839" x="3470275" y="4117975"/>
          <p14:tracePt t="23845" x="3324225" y="4117975"/>
          <p14:tracePt t="23849" x="3195638" y="4117975"/>
          <p14:tracePt t="23853" x="3049588" y="4117975"/>
          <p14:tracePt t="23859" x="2959100" y="4117975"/>
          <p14:tracePt t="23863" x="2867025" y="4117975"/>
          <p14:tracePt t="23869" x="2786063" y="4117975"/>
          <p14:tracePt t="23873" x="2730500" y="4117975"/>
          <p14:tracePt t="23879" x="2693988" y="4127500"/>
          <p14:tracePt t="23883" x="2657475" y="4127500"/>
          <p14:tracePt t="23889" x="2630488" y="4127500"/>
          <p14:tracePt t="23894" x="2620963" y="4137025"/>
          <p14:tracePt t="23903" x="2611438" y="4146550"/>
          <p14:tracePt t="23989" x="2620963" y="4137025"/>
          <p14:tracePt t="23995" x="2647950" y="4127500"/>
          <p14:tracePt t="23999" x="2647950" y="4117975"/>
          <p14:tracePt t="24005" x="2667000" y="4110038"/>
          <p14:tracePt t="24009" x="2684463" y="4090988"/>
          <p14:tracePt t="24015" x="2720975" y="4081463"/>
          <p14:tracePt t="24019" x="2740025" y="4073525"/>
          <p14:tracePt t="24027" x="2757488" y="4064000"/>
          <p14:tracePt t="24029" x="2767013" y="4054475"/>
          <p14:tracePt t="24035" x="2776538" y="4054475"/>
          <p14:tracePt t="24039" x="2786063" y="4044950"/>
          <p14:tracePt t="24045" x="2794000" y="4044950"/>
          <p14:tracePt t="24062" x="2803525" y="4044950"/>
          <p14:tracePt t="24077" x="2813050" y="4044950"/>
          <p14:tracePt t="24081" x="2822575" y="4054475"/>
          <p14:tracePt t="24085" x="2822575" y="4064000"/>
          <p14:tracePt t="24093" x="2830513" y="4081463"/>
          <p14:tracePt t="24095" x="2849563" y="4090988"/>
          <p14:tracePt t="24101" x="2849563" y="4100513"/>
          <p14:tracePt t="24105" x="2859088" y="4117975"/>
          <p14:tracePt t="24112" x="2859088" y="4137025"/>
          <p14:tracePt t="24115" x="2867025" y="4137025"/>
          <p14:tracePt t="24121" x="2876550" y="4164013"/>
          <p14:tracePt t="24127" x="2876550" y="4183063"/>
          <p14:tracePt t="24131" x="2886075" y="4200525"/>
          <p14:tracePt t="24135" x="2895600" y="4237038"/>
          <p14:tracePt t="24142" x="2895600" y="4256088"/>
          <p14:tracePt t="24145" x="2903538" y="4283075"/>
          <p14:tracePt t="24150" x="2903538" y="4319588"/>
          <p14:tracePt t="24155" x="2913063" y="4356100"/>
          <p14:tracePt t="24162" x="2922588" y="4392613"/>
          <p14:tracePt t="24167" x="2922588" y="4419600"/>
          <p14:tracePt t="24171" x="2932113" y="4465638"/>
          <p14:tracePt t="24176" x="2932113" y="4519613"/>
          <p14:tracePt t="24181" x="2940050" y="4565650"/>
          <p14:tracePt t="24184" x="2940050" y="4602163"/>
          <p14:tracePt t="24191" x="2940050" y="4648200"/>
          <p14:tracePt t="24197" x="2940050" y="4702175"/>
          <p14:tracePt t="24201" x="2940050" y="4730750"/>
          <p14:tracePt t="24207" x="2940050" y="4767263"/>
          <p14:tracePt t="24211" x="2940050" y="4811713"/>
          <p14:tracePt t="24216" x="2940050" y="4848225"/>
          <p14:tracePt t="24220" x="2932113" y="4884738"/>
          <p14:tracePt t="24228" x="2922588" y="4922838"/>
          <p14:tracePt t="24231" x="2913063" y="4940300"/>
          <p14:tracePt t="24237" x="2895600" y="4967288"/>
          <p14:tracePt t="24242" x="2886075" y="4995863"/>
          <p14:tracePt t="24246" x="2867025" y="5013325"/>
          <p14:tracePt t="24250" x="2859088" y="5032375"/>
          <p14:tracePt t="24257" x="2849563" y="5049838"/>
          <p14:tracePt t="24261" x="2840038" y="5059363"/>
          <p14:tracePt t="24267" x="2813050" y="5076825"/>
          <p14:tracePt t="24271" x="2794000" y="5086350"/>
          <p14:tracePt t="24278" x="2776538" y="5086350"/>
          <p14:tracePt t="24283" x="2740025" y="5105400"/>
          <p14:tracePt t="24287" x="2713038" y="5113338"/>
          <p14:tracePt t="24292" x="2684463" y="5122863"/>
          <p14:tracePt t="24297" x="2647950" y="5141913"/>
          <p14:tracePt t="24301" x="2611438" y="5159375"/>
          <p14:tracePt t="24307" x="2574925" y="5178425"/>
          <p14:tracePt t="24313" x="2520950" y="5205413"/>
          <p14:tracePt t="24317" x="2493963" y="5222875"/>
          <p14:tracePt t="24323" x="2447925" y="5241925"/>
          <p14:tracePt t="24329" x="2401888" y="5259388"/>
          <p14:tracePt t="24333" x="2355850" y="5287963"/>
          <p14:tracePt t="24337" x="2309813" y="5314950"/>
          <p14:tracePt t="24344" x="2246313" y="5341938"/>
          <p14:tracePt t="24347" x="2182813" y="5378450"/>
          <p14:tracePt t="24353" x="2136775" y="5414963"/>
          <p14:tracePt t="24357" x="2090738" y="5424488"/>
          <p14:tracePt t="24363" x="2046288" y="5441950"/>
          <p14:tracePt t="24367" x="2009775" y="5470525"/>
          <p14:tracePt t="24373" x="1973263" y="5478463"/>
          <p14:tracePt t="24379" x="1936750" y="5478463"/>
          <p14:tracePt t="24383" x="1900238" y="5487988"/>
          <p14:tracePt t="24387" x="1871663" y="5487988"/>
          <p14:tracePt t="24395" x="1844675" y="5487988"/>
          <p14:tracePt t="24399" x="1817688" y="5487988"/>
          <p14:tracePt t="24403" x="1762125" y="5487988"/>
          <p14:tracePt t="24407" x="1735138" y="5487988"/>
          <p14:tracePt t="24413" x="1698625" y="5487988"/>
          <p14:tracePt t="24417" x="1662113" y="5487988"/>
          <p14:tracePt t="24423" x="1616075" y="5487988"/>
          <p14:tracePt t="24429" x="1562100" y="5461000"/>
          <p14:tracePt t="24433" x="1516063" y="5451475"/>
          <p14:tracePt t="24439" x="1479550" y="5441950"/>
          <p14:tracePt t="24445" x="1433513" y="5434013"/>
          <p14:tracePt t="24449" x="1387475" y="5405438"/>
          <p14:tracePt t="24453" x="1360488" y="5397500"/>
          <p14:tracePt t="24461" x="1333500" y="5387975"/>
          <p14:tracePt t="24463" x="1296988" y="5368925"/>
          <p14:tracePt t="24469" x="1277938" y="5351463"/>
          <p14:tracePt t="24473" x="1233488" y="5324475"/>
          <p14:tracePt t="24478" x="1223963" y="5305425"/>
          <p14:tracePt t="24483" x="1204913" y="5287963"/>
          <p14:tracePt t="24489" x="1177925" y="5268913"/>
          <p14:tracePt t="24494" x="1150938" y="5222875"/>
          <p14:tracePt t="24499" x="1141413" y="5195888"/>
          <p14:tracePt t="24503" x="1114425" y="5159375"/>
          <p14:tracePt t="24509" x="1087438" y="5113338"/>
          <p14:tracePt t="24515" x="1068388" y="5068888"/>
          <p14:tracePt t="24519" x="1031875" y="5022850"/>
          <p14:tracePt t="24523" x="1004888" y="4976813"/>
          <p14:tracePt t="24529" x="968375" y="4894263"/>
          <p14:tracePt t="24533" x="941388" y="4840288"/>
          <p14:tracePt t="24539" x="904875" y="4775200"/>
          <p14:tracePt t="24546" x="876300" y="4675188"/>
          <p14:tracePt t="24553" x="831850" y="4529138"/>
          <p14:tracePt t="24560" x="812800" y="4465638"/>
          <p14:tracePt t="24562" x="793750" y="4402138"/>
          <p14:tracePt t="24569" x="785813" y="4365625"/>
          <p14:tracePt t="24573" x="785813" y="4310063"/>
          <p14:tracePt t="24579" x="785813" y="4246563"/>
          <p14:tracePt t="24583" x="785813" y="4219575"/>
          <p14:tracePt t="24589" x="785813" y="4183063"/>
          <p14:tracePt t="24594" x="785813" y="4127500"/>
          <p14:tracePt t="24599" x="785813" y="4090988"/>
          <p14:tracePt t="24603" x="793750" y="4064000"/>
          <p14:tracePt t="24609" x="793750" y="4027488"/>
          <p14:tracePt t="24613" x="803275" y="3981450"/>
          <p14:tracePt t="24619" x="822325" y="3935413"/>
          <p14:tracePt t="24623" x="839788" y="3908425"/>
          <p14:tracePt t="24629" x="849313" y="3862388"/>
          <p14:tracePt t="24635" x="858838" y="3835400"/>
          <p14:tracePt t="24639" x="868363" y="3798888"/>
          <p14:tracePt t="24645" x="885825" y="3762375"/>
          <p14:tracePt t="24649" x="904875" y="3735388"/>
          <p14:tracePt t="24655" x="912813" y="3706813"/>
          <p14:tracePt t="24660" x="922338" y="3670300"/>
          <p14:tracePt t="24665" x="931863" y="3652838"/>
          <p14:tracePt t="24669" x="931863" y="3633788"/>
          <p14:tracePt t="24677" x="941388" y="3616325"/>
          <p14:tracePt t="24679" x="949325" y="3606800"/>
          <p14:tracePt t="24689" x="958850" y="3589338"/>
          <p14:tracePt t="24695" x="958850" y="3579813"/>
          <p14:tracePt t="24699" x="958850" y="3570288"/>
          <p14:tracePt t="24705" x="968375" y="3552825"/>
          <p14:tracePt t="24711" x="977900" y="3543300"/>
          <p14:tracePt t="24715" x="985838" y="3524250"/>
          <p14:tracePt t="24719" x="995363" y="3524250"/>
          <p14:tracePt t="24727" x="1004888" y="3506788"/>
          <p14:tracePt t="24731" x="1014413" y="3506788"/>
          <p14:tracePt t="24735" x="1031875" y="3487738"/>
          <p14:tracePt t="24739" x="1041400" y="3479800"/>
          <p14:tracePt t="24745" x="1058863" y="3460750"/>
          <p14:tracePt t="24751" x="1077913" y="3443288"/>
          <p14:tracePt t="24755" x="1104900" y="3424238"/>
          <p14:tracePt t="24761" x="1123950" y="3397250"/>
          <p14:tracePt t="24765" x="1141413" y="3378200"/>
          <p14:tracePt t="24771" x="1177925" y="3360738"/>
          <p14:tracePt t="24776" x="1204913" y="3341688"/>
          <p14:tracePt t="24781" x="1233488" y="3324225"/>
          <p14:tracePt t="24785" x="1250950" y="3314700"/>
          <p14:tracePt t="24793" x="1287463" y="3287713"/>
          <p14:tracePt t="24795" x="1306513" y="3268663"/>
          <p14:tracePt t="24801" x="1323975" y="3251200"/>
          <p14:tracePt t="24805" x="1343025" y="3232150"/>
          <p14:tracePt t="24812" x="1360488" y="3224213"/>
          <p14:tracePt t="24815" x="1379538" y="3205163"/>
          <p14:tracePt t="24821" x="1397000" y="3195638"/>
          <p14:tracePt t="24826" x="1423988" y="3187700"/>
          <p14:tracePt t="24831" x="1433513" y="3168650"/>
          <p14:tracePt t="24835" x="1433513" y="3159125"/>
          <p14:tracePt t="24843" x="1452563" y="3159125"/>
          <p14:tracePt t="24846" x="1470025" y="3151188"/>
          <p14:tracePt t="24851" x="1479550" y="3141663"/>
          <p14:tracePt t="24855" x="1489075" y="3141663"/>
          <p14:tracePt t="24862" x="1489075" y="3132138"/>
          <p14:tracePt t="24867" x="1506538" y="3122613"/>
          <p14:tracePt t="24871" x="1516063" y="3114675"/>
          <p14:tracePt t="24879" x="1516063" y="3105150"/>
          <p14:tracePt t="24881" x="1533525" y="3095625"/>
          <p14:tracePt t="24892" x="1552575" y="3086100"/>
          <p14:tracePt t="24897" x="1562100" y="3078163"/>
          <p14:tracePt t="24901" x="1570038" y="3059113"/>
          <p14:tracePt t="24907" x="1589088" y="3049588"/>
          <p14:tracePt t="24912" x="1606550" y="3041650"/>
          <p14:tracePt t="24917" x="1625600" y="3032125"/>
          <p14:tracePt t="24921" x="1635125" y="3013075"/>
          <p14:tracePt t="24928" x="1644650" y="3005138"/>
          <p14:tracePt t="24931" x="1652588" y="2995613"/>
          <p14:tracePt t="24937" x="1671638" y="2986088"/>
          <p14:tracePt t="24943" x="1681163" y="2976563"/>
          <p14:tracePt t="24947" x="1698625" y="2968625"/>
          <p14:tracePt t="24951" x="1698625" y="2959100"/>
          <p14:tracePt t="24961" x="1708150" y="2959100"/>
          <p14:tracePt t="24967" x="1717675" y="2959100"/>
          <p14:tracePt t="24971" x="1717675" y="2949575"/>
          <p14:tracePt t="24978" x="1725613" y="2949575"/>
          <p14:tracePt t="24983" x="1744663" y="2949575"/>
          <p14:tracePt t="24987" x="1744663" y="2930525"/>
          <p14:tracePt t="24993" x="1754188" y="2930525"/>
          <p14:tracePt t="24997" x="1762125" y="2930525"/>
          <p14:tracePt t="25003" x="1762125" y="2922588"/>
          <p14:tracePt t="25007" x="1781175" y="2913063"/>
          <p14:tracePt t="25013" x="1790700" y="2903538"/>
          <p14:tracePt t="25017" x="1798638" y="2894013"/>
          <p14:tracePt t="25023" x="1817688" y="2886075"/>
          <p14:tracePt t="25028" x="1827213" y="2886075"/>
          <p14:tracePt t="25033" x="1844675" y="2876550"/>
          <p14:tracePt t="25037" x="1844675" y="2867025"/>
          <p14:tracePt t="25045" x="1854200" y="2857500"/>
          <p14:tracePt t="25063" x="1917700" y="2803525"/>
          <p14:tracePt t="25067" x="1936750" y="2794000"/>
          <p14:tracePt t="25073" x="1954213" y="2784475"/>
          <p14:tracePt t="25078" x="1963738" y="2767013"/>
          <p14:tracePt t="25083" x="1981200" y="2757488"/>
          <p14:tracePt t="25087" x="1990725" y="2747963"/>
          <p14:tracePt t="25095" x="2000250" y="2747963"/>
          <p14:tracePt t="25099" x="2009775" y="2730500"/>
          <p14:tracePt t="25103" x="2017713" y="2730500"/>
          <p14:tracePt t="25111" x="2027238" y="2720975"/>
          <p14:tracePt t="25112" x="2036763" y="2711450"/>
          <p14:tracePt t="25119" x="2046288" y="2711450"/>
          <p14:tracePt t="25123" x="2046288" y="2703513"/>
          <p14:tracePt t="25129" x="2054225" y="2703513"/>
          <p14:tracePt t="25139" x="2063750" y="2703513"/>
          <p14:tracePt t="25144" x="2073275" y="2703513"/>
          <p14:tracePt t="25149" x="2073275" y="2693988"/>
          <p14:tracePt t="25153" x="2090738" y="2693988"/>
          <p14:tracePt t="25161" x="2090738" y="2684463"/>
          <p14:tracePt t="25164" x="2100263" y="2674938"/>
          <p14:tracePt t="25169" x="2100263" y="2667000"/>
          <p14:tracePt t="25173" x="2119313" y="2657475"/>
          <p14:tracePt t="25179" x="2127250" y="2657475"/>
          <p14:tracePt t="25183" x="2136775" y="2647950"/>
          <p14:tracePt t="25189" x="2146300" y="2647950"/>
          <p14:tracePt t="25194" x="2163763" y="2638425"/>
          <p14:tracePt t="25199" x="2173288" y="2630488"/>
          <p14:tracePt t="25203" x="2192338" y="2620963"/>
          <p14:tracePt t="25211" x="2192338" y="2611438"/>
          <p14:tracePt t="25215" x="2209800" y="2611438"/>
          <p14:tracePt t="25219" x="2219325" y="2601913"/>
          <p14:tracePt t="25227" x="2236788" y="2584450"/>
          <p14:tracePt t="25229" x="2236788" y="2574925"/>
          <p14:tracePt t="25235" x="2255838" y="2574925"/>
          <p14:tracePt t="25239" x="2265363" y="2574925"/>
          <p14:tracePt t="25249" x="2282825" y="2565400"/>
          <p14:tracePt t="25255" x="2282825" y="2557463"/>
          <p14:tracePt t="25261" x="2292350" y="2557463"/>
          <p14:tracePt t="25265" x="2301875" y="2547938"/>
          <p14:tracePt t="25269" x="2319338" y="2547938"/>
          <p14:tracePt t="25276" x="2319338" y="2538413"/>
          <p14:tracePt t="25279" x="2338388" y="2528888"/>
          <p14:tracePt t="25285" x="2346325" y="2520950"/>
          <p14:tracePt t="25289" x="2346325" y="2511425"/>
          <p14:tracePt t="25295" x="2355850" y="2511425"/>
          <p14:tracePt t="25299" x="2365375" y="2511425"/>
          <p14:tracePt t="25305" x="2374900" y="2511425"/>
          <p14:tracePt t="25311" x="2382838" y="2501900"/>
          <p14:tracePt t="25315" x="2392363" y="2492375"/>
          <p14:tracePt t="25329" x="2411413" y="2492375"/>
          <p14:tracePt t="25339" x="2411413" y="2484438"/>
          <p14:tracePt t="25345" x="2419350" y="2474913"/>
          <p14:tracePt t="25355" x="2428875" y="2474913"/>
          <p14:tracePt t="25361" x="2438400" y="2465388"/>
          <p14:tracePt t="25365" x="2447925" y="2465388"/>
          <p14:tracePt t="25371" x="2447925" y="2455863"/>
          <p14:tracePt t="25377" x="2457450" y="2455863"/>
          <p14:tracePt t="25381" x="2465388" y="2455863"/>
          <p14:tracePt t="25393" x="2474913" y="2447925"/>
          <p14:tracePt t="25397" x="2484438" y="2447925"/>
          <p14:tracePt t="25401" x="2493963" y="2438400"/>
          <p14:tracePt t="25408" x="2501900" y="2428875"/>
          <p14:tracePt t="25411" x="2511425" y="2428875"/>
          <p14:tracePt t="25417" x="2511425" y="2419350"/>
          <p14:tracePt t="25421" x="2520950" y="2419350"/>
          <p14:tracePt t="25429" x="2520950" y="2401888"/>
          <p14:tracePt t="25437" x="2538413" y="2392363"/>
          <p14:tracePt t="25447" x="2547938" y="2392363"/>
          <p14:tracePt t="25453" x="2566988" y="2382838"/>
          <p14:tracePt t="25458" x="2566988" y="2374900"/>
          <p14:tracePt t="25463" x="2584450" y="2374900"/>
          <p14:tracePt t="25467" x="2593975" y="2374900"/>
          <p14:tracePt t="25473" x="2603500" y="2365375"/>
          <p14:tracePt t="25478" x="2611438" y="2355850"/>
          <p14:tracePt t="25483" x="2620963" y="2355850"/>
          <p14:tracePt t="25487" x="2620963" y="2346325"/>
          <p14:tracePt t="25497" x="2630488" y="2338388"/>
          <p14:tracePt t="25503" x="2640013" y="2338388"/>
          <p14:tracePt t="25508" x="2647950" y="2328863"/>
          <p14:tracePt t="25512" x="2657475" y="2328863"/>
          <p14:tracePt t="25517" x="2667000" y="2319338"/>
          <p14:tracePt t="25528" x="2676525" y="2319338"/>
          <p14:tracePt t="25533" x="2684463" y="2309813"/>
          <p14:tracePt t="25537" x="2693988" y="2309813"/>
          <p14:tracePt t="25545" x="2713038" y="2309813"/>
          <p14:tracePt t="25549" x="2720975" y="2301875"/>
          <p14:tracePt t="25553" x="2730500" y="2292350"/>
          <p14:tracePt t="25563" x="2740025" y="2282825"/>
          <p14:tracePt t="25567" x="2757488" y="2273300"/>
          <p14:tracePt t="25573" x="2767013" y="2273300"/>
          <p14:tracePt t="25579" x="2776538" y="2265363"/>
          <p14:tracePt t="25583" x="2794000" y="2255838"/>
          <p14:tracePt t="25589" x="2803525" y="2255838"/>
          <p14:tracePt t="25595" x="2813050" y="2246313"/>
          <p14:tracePt t="25599" x="2830513" y="2246313"/>
          <p14:tracePt t="25603" x="2840038" y="2236788"/>
          <p14:tracePt t="25611" x="2859088" y="2228850"/>
          <p14:tracePt t="25612" x="2867025" y="2219325"/>
          <p14:tracePt t="25619" x="2876550" y="2209800"/>
          <p14:tracePt t="25623" x="2895600" y="2209800"/>
          <p14:tracePt t="25629" x="2913063" y="2200275"/>
          <p14:tracePt t="25633" x="2922588" y="2192338"/>
          <p14:tracePt t="25639" x="2932113" y="2182813"/>
          <p14:tracePt t="25645" x="2949575" y="2182813"/>
          <p14:tracePt t="25649" x="2959100" y="2173288"/>
          <p14:tracePt t="25653" x="2968625" y="2173288"/>
          <p14:tracePt t="25661" x="2976563" y="2173288"/>
          <p14:tracePt t="25664" x="2986088" y="2173288"/>
          <p14:tracePt t="25669" x="2995613" y="2173288"/>
          <p14:tracePt t="25673" x="2995613" y="2163763"/>
          <p14:tracePt t="25683" x="3005138" y="2163763"/>
          <p14:tracePt t="25689" x="3013075" y="2155825"/>
          <p14:tracePt t="25695" x="3022600" y="2155825"/>
          <p14:tracePt t="25699" x="3032125" y="2146300"/>
          <p14:tracePt t="25705" x="3041650" y="2146300"/>
          <p14:tracePt t="25711" x="3049588" y="2136775"/>
          <p14:tracePt t="25715" x="3059113" y="2136775"/>
          <p14:tracePt t="25719" x="3068638" y="2119313"/>
          <p14:tracePt t="25727" x="3078163" y="2119313"/>
          <p14:tracePt t="25729" x="3095625" y="2109788"/>
          <p14:tracePt t="25735" x="3114675" y="2100263"/>
          <p14:tracePt t="25739" x="3132138" y="2082800"/>
          <p14:tracePt t="25745" x="3151188" y="2073275"/>
          <p14:tracePt t="25749" x="3187700" y="2073275"/>
          <p14:tracePt t="25755" x="3195638" y="2054225"/>
          <p14:tracePt t="25761" x="3224213" y="2036763"/>
          <p14:tracePt t="25765" x="3241675" y="2036763"/>
          <p14:tracePt t="25769" x="3260725" y="2017713"/>
          <p14:tracePt t="25777" x="3278188" y="2009775"/>
          <p14:tracePt t="25781" x="3297238" y="2000250"/>
          <p14:tracePt t="25785" x="3314700" y="1981200"/>
          <p14:tracePt t="25789" x="3333750" y="1973263"/>
          <p14:tracePt t="25795" x="3351213" y="1973263"/>
          <p14:tracePt t="25799" x="3360738" y="1973263"/>
          <p14:tracePt t="25811" x="3370263" y="1963738"/>
          <p14:tracePt t="25815" x="3397250" y="1944688"/>
          <p14:tracePt t="25819" x="3406775" y="1944688"/>
          <p14:tracePt t="25827" x="3416300" y="1935163"/>
          <p14:tracePt t="25829" x="3416300" y="1927225"/>
          <p14:tracePt t="25835" x="3433763" y="1927225"/>
          <p14:tracePt t="25845" x="3443288" y="1917700"/>
          <p14:tracePt t="25861" x="3452813" y="1908175"/>
          <p14:tracePt t="25865" x="3460750" y="1908175"/>
          <p14:tracePt t="25879" x="3470275" y="1908175"/>
          <p14:tracePt t="25889" x="3470275" y="1898650"/>
          <p14:tracePt t="25901" x="3479800" y="1890713"/>
          <p14:tracePt t="25911" x="3479800" y="1881188"/>
          <p14:tracePt t="25915" x="3489325" y="1871663"/>
          <p14:tracePt t="25927" x="3497263" y="1862138"/>
          <p14:tracePt t="25931" x="3506788" y="1862138"/>
          <p14:tracePt t="25935" x="3506788" y="1854200"/>
          <p14:tracePt t="25944" x="3516313" y="1854200"/>
          <p14:tracePt t="25955" x="3525838" y="1844675"/>
          <p14:tracePt t="25971" x="3525838" y="1835150"/>
          <p14:tracePt t="25985" x="3525838" y="1825625"/>
          <p14:tracePt t="26007" x="3533775" y="1825625"/>
          <p14:tracePt t="26017" x="3533775" y="1817688"/>
          <p14:tracePt t="26047" x="3543300" y="1817688"/>
          <p14:tracePt t="26051" x="3543300" y="1808163"/>
          <p14:tracePt t="26071" x="3552825" y="1798638"/>
          <p14:tracePt t="26081" x="3562350" y="1789113"/>
          <p14:tracePt t="26087" x="3562350" y="1781175"/>
          <p14:tracePt t="26093" x="3562350" y="1771650"/>
          <p14:tracePt t="26097" x="3570288" y="1762125"/>
          <p14:tracePt t="26101" x="3579813" y="1762125"/>
          <p14:tracePt t="26107" x="3579813" y="1744663"/>
          <p14:tracePt t="26111" x="3579813" y="1735138"/>
          <p14:tracePt t="26121" x="3589338" y="1725613"/>
          <p14:tracePt t="26128" x="3598863" y="1716088"/>
          <p14:tracePt t="26137" x="3598863" y="1708150"/>
          <p14:tracePt t="26144" x="3598863" y="1698625"/>
          <p14:tracePt t="26147" x="3606800" y="1698625"/>
          <p14:tracePt t="26153" x="3606800" y="1689100"/>
          <p14:tracePt t="26167" x="3616325" y="1679575"/>
          <p14:tracePt t="26183" x="3616325" y="1662113"/>
          <p14:tracePt t="26194" x="3625850" y="1643063"/>
          <p14:tracePt t="26197" x="3625850" y="1635125"/>
          <p14:tracePt t="26203" x="3625850" y="1625600"/>
          <p14:tracePt t="26208" x="3625850" y="1606550"/>
          <p14:tracePt t="26213" x="3625850" y="1598613"/>
          <p14:tracePt t="26217" x="3635375" y="1589088"/>
          <p14:tracePt t="26223" x="3635375" y="1570038"/>
          <p14:tracePt t="26228" x="3635375" y="1552575"/>
          <p14:tracePt t="26233" x="3635375" y="1543050"/>
          <p14:tracePt t="26237" x="3643313" y="1525588"/>
          <p14:tracePt t="26244" x="3643313" y="1497013"/>
          <p14:tracePt t="26247" x="3652838" y="1489075"/>
          <p14:tracePt t="26261" x="3662363" y="1470025"/>
          <p14:tracePt t="26263" x="3662363" y="1460500"/>
          <p14:tracePt t="26273" x="3662363" y="1452563"/>
          <p14:tracePt t="26283" x="3662363" y="1443038"/>
          <p14:tracePt t="26299" x="3662363" y="1433513"/>
          <p14:tracePt t="26303" x="3671888" y="1433513"/>
          <p14:tracePt t="26313" x="3679825" y="1423988"/>
          <p14:tracePt t="26319" x="3679825" y="1416050"/>
          <p14:tracePt t="26323" x="3689350" y="1406525"/>
          <p14:tracePt t="26329" x="3698875" y="1387475"/>
          <p14:tracePt t="26333" x="3698875" y="1379538"/>
          <p14:tracePt t="26339" x="3708400" y="1379538"/>
          <p14:tracePt t="26344" x="3716338" y="1360488"/>
          <p14:tracePt t="26349" x="3725863" y="1350963"/>
          <p14:tracePt t="26353" x="3725863" y="1343025"/>
          <p14:tracePt t="26361" x="3735388" y="1323975"/>
          <p14:tracePt t="26365" x="3744913" y="1314450"/>
          <p14:tracePt t="26369" x="3752850" y="1306513"/>
          <p14:tracePt t="26375" x="3762375" y="1306513"/>
          <p14:tracePt t="26379" x="3762375" y="1287463"/>
          <p14:tracePt t="26383" x="3771900" y="1277938"/>
          <p14:tracePt t="26389" x="3781425" y="1270000"/>
          <p14:tracePt t="26396" x="3781425" y="1260475"/>
          <p14:tracePt t="26399" x="3781425" y="1250950"/>
          <p14:tracePt t="26411" x="3789363" y="1241425"/>
          <p14:tracePt t="26415" x="3798888" y="1241425"/>
          <p14:tracePt t="26419" x="3798888" y="1233488"/>
          <p14:tracePt t="26426" x="3808413" y="1233488"/>
          <p14:tracePt t="26429" x="3808413" y="1223963"/>
          <p14:tracePt t="26439" x="3817938" y="1223963"/>
          <p14:tracePt t="26445" x="3817938" y="1214438"/>
          <p14:tracePt t="26449" x="3825875" y="1204913"/>
          <p14:tracePt t="26469" x="3835400" y="1196975"/>
          <p14:tracePt t="26495" x="3844925" y="1196975"/>
          <p14:tracePt t="26505" x="3854450" y="1187450"/>
          <p14:tracePt t="26515" x="3862388" y="1177925"/>
          <p14:tracePt t="26521" x="3871913" y="1177925"/>
          <p14:tracePt t="26531" x="3881438" y="1177925"/>
          <p14:tracePt t="26535" x="3881438" y="1168400"/>
          <p14:tracePt t="26543" x="3890963" y="1168400"/>
          <p14:tracePt t="26565" x="3890963" y="1160463"/>
          <p14:tracePt t="26807" x="3898900" y="1160463"/>
          <p14:tracePt t="26827" x="3908425" y="1160463"/>
          <p14:tracePt t="26837" x="3917950" y="1150938"/>
          <p14:tracePt t="26844" x="3927475" y="1150938"/>
          <p14:tracePt t="26849" x="3944938" y="1150938"/>
          <p14:tracePt t="26853" x="3944938" y="1141413"/>
          <p14:tracePt t="26860" x="3954463" y="1141413"/>
          <p14:tracePt t="26863" x="3963988" y="1141413"/>
          <p14:tracePt t="26869" x="3971925" y="1141413"/>
          <p14:tracePt t="26873" x="3981450" y="1141413"/>
          <p14:tracePt t="26879" x="3990975" y="1141413"/>
          <p14:tracePt t="26883" x="4000500" y="1131888"/>
          <p14:tracePt t="26894" x="4008438" y="1131888"/>
          <p14:tracePt t="26899" x="4008438" y="1123950"/>
          <p14:tracePt t="26910" x="4017963" y="1114425"/>
          <p14:tracePt t="26919" x="4027488" y="1114425"/>
          <p14:tracePt t="26923" x="4027488" y="1104900"/>
          <p14:tracePt t="26929" x="4037013" y="1095375"/>
          <p14:tracePt t="26933" x="4044950" y="1095375"/>
          <p14:tracePt t="26945" x="4044950" y="1087438"/>
          <p14:tracePt t="26955" x="4054475" y="1087438"/>
          <p14:tracePt t="26965" x="4054475" y="1077913"/>
          <p14:tracePt t="26969" x="4064000" y="1077913"/>
          <p14:tracePt t="26975" x="4064000" y="1068388"/>
          <p14:tracePt t="26979" x="4064000" y="1058863"/>
          <p14:tracePt t="26989" x="4064000" y="1050925"/>
          <p14:tracePt t="26995" x="4064000" y="1041400"/>
          <p14:tracePt t="26999" x="4073525" y="1041400"/>
          <p14:tracePt t="27005" x="4073525" y="1031875"/>
          <p14:tracePt t="27011" x="4083050" y="1031875"/>
          <p14:tracePt t="27015" x="4083050" y="1022350"/>
          <p14:tracePt t="27019" x="4090988" y="1022350"/>
          <p14:tracePt t="27026" x="4090988" y="1014413"/>
          <p14:tracePt t="27029" x="4090988" y="1004888"/>
          <p14:tracePt t="27035" x="4100513" y="995363"/>
          <p14:tracePt t="27039" x="4100513" y="985838"/>
          <p14:tracePt t="27061" x="4110038" y="922338"/>
          <p14:tracePt t="27065" x="4119563" y="903288"/>
          <p14:tracePt t="27071" x="4119563" y="885825"/>
          <p14:tracePt t="27076" x="4119563" y="866775"/>
          <p14:tracePt t="27081" x="4119563" y="849313"/>
          <p14:tracePt t="27085" x="4119563" y="839788"/>
          <p14:tracePt t="27093" x="4119563" y="822325"/>
          <p14:tracePt t="27101" x="4127500" y="803275"/>
          <p14:tracePt t="27105" x="4127500" y="785813"/>
          <p14:tracePt t="27111" x="4127500" y="776288"/>
          <p14:tracePt t="27115" x="4127500" y="766763"/>
          <p14:tracePt t="27121" x="4127500" y="749300"/>
          <p14:tracePt t="27125" x="4127500" y="739775"/>
          <p14:tracePt t="27135" x="4127500" y="730250"/>
          <p14:tracePt t="27145" x="4127500" y="720725"/>
          <p14:tracePt t="27151" x="4127500" y="712788"/>
          <p14:tracePt t="27155" x="4127500" y="703263"/>
          <p14:tracePt t="27161" x="4137025" y="703263"/>
          <p14:tracePt t="27167" x="4137025" y="693738"/>
          <p14:tracePt t="27177" x="4137025" y="684213"/>
          <p14:tracePt t="27267" x="4137025" y="703263"/>
          <p14:tracePt t="27273" x="4137025" y="720725"/>
          <p14:tracePt t="27277" x="4137025" y="766763"/>
          <p14:tracePt t="27281" x="4137025" y="793750"/>
          <p14:tracePt t="27287" x="4127500" y="822325"/>
          <p14:tracePt t="27294" x="4119563" y="839788"/>
          <p14:tracePt t="27297" x="4119563" y="885825"/>
          <p14:tracePt t="27303" x="4110038" y="912813"/>
          <p14:tracePt t="27308" x="4100513" y="958850"/>
          <p14:tracePt t="27313" x="4083050" y="985838"/>
          <p14:tracePt t="27317" x="4083050" y="1031875"/>
          <p14:tracePt t="27323" x="4064000" y="1087438"/>
          <p14:tracePt t="27328" x="4054475" y="1123950"/>
          <p14:tracePt t="27333" x="4037013" y="1168400"/>
          <p14:tracePt t="27337" x="4017963" y="1233488"/>
          <p14:tracePt t="27345" x="4008438" y="1270000"/>
          <p14:tracePt t="27346" x="4000500" y="1333500"/>
          <p14:tracePt t="27353" x="3990975" y="1360488"/>
          <p14:tracePt t="27358" x="3981450" y="1406525"/>
          <p14:tracePt t="27363" x="3971925" y="1433513"/>
          <p14:tracePt t="27367" x="3971925" y="1460500"/>
          <p14:tracePt t="27373" x="3971925" y="1479550"/>
          <p14:tracePt t="27378" x="3971925" y="1489075"/>
          <p14:tracePt t="27383" x="3971925" y="1506538"/>
          <p14:tracePt t="27479" x="3971925" y="1497013"/>
          <p14:tracePt t="27483" x="3971925" y="1479550"/>
          <p14:tracePt t="27489" x="3971925" y="1452563"/>
          <p14:tracePt t="27494" x="3971925" y="1423988"/>
          <p14:tracePt t="27499" x="3971925" y="1387475"/>
          <p14:tracePt t="27503" x="3971925" y="1360488"/>
          <p14:tracePt t="27510" x="3971925" y="1323975"/>
          <p14:tracePt t="27515" x="3971925" y="1296988"/>
          <p14:tracePt t="27519" x="3971925" y="1250950"/>
          <p14:tracePt t="27525" x="3971925" y="1196975"/>
          <p14:tracePt t="27529" x="3971925" y="1160463"/>
          <p14:tracePt t="27533" x="3971925" y="1114425"/>
          <p14:tracePt t="27539" x="3971925" y="1058863"/>
          <p14:tracePt t="27545" x="3971925" y="1004888"/>
          <p14:tracePt t="27549" x="3971925" y="968375"/>
          <p14:tracePt t="27555" x="3971925" y="922338"/>
          <p14:tracePt t="27560" x="3971925" y="885825"/>
          <p14:tracePt t="27565" x="3971925" y="849313"/>
          <p14:tracePt t="27569" x="3971925" y="830263"/>
          <p14:tracePt t="27576" x="3971925" y="812800"/>
          <p14:tracePt t="27639" x="3971925" y="849313"/>
          <p14:tracePt t="27645" x="3981450" y="885825"/>
          <p14:tracePt t="27649" x="4000500" y="931863"/>
          <p14:tracePt t="27655" x="4017963" y="968375"/>
          <p14:tracePt t="27661" x="4044950" y="1014413"/>
          <p14:tracePt t="27665" x="4054475" y="1050925"/>
          <p14:tracePt t="27671" x="4083050" y="1095375"/>
          <p14:tracePt t="27677" x="4090988" y="1141413"/>
          <p14:tracePt t="27681" x="4100513" y="1177925"/>
          <p14:tracePt t="27685" x="4119563" y="1214438"/>
          <p14:tracePt t="27693" x="4146550" y="1241425"/>
          <p14:tracePt t="27695" x="4164013" y="1260475"/>
          <p14:tracePt t="27701" x="4173538" y="1296988"/>
          <p14:tracePt t="27705" x="4183063" y="1314450"/>
          <p14:tracePt t="27711" x="4192588" y="1323975"/>
          <p14:tracePt t="27715" x="4200525" y="1323975"/>
          <p14:tracePt t="27721" x="4200525" y="1333500"/>
          <p14:tracePt t="27777" x="4219575" y="1314450"/>
          <p14:tracePt t="27781" x="4237038" y="1287463"/>
          <p14:tracePt t="27787" x="4256088" y="1260475"/>
          <p14:tracePt t="27792" x="4256088" y="1223963"/>
          <p14:tracePt t="27797" x="4265613" y="1196975"/>
          <p14:tracePt t="27801" x="4273550" y="1177925"/>
          <p14:tracePt t="27808" x="4283075" y="1160463"/>
          <p14:tracePt t="27811" x="4302125" y="1131888"/>
          <p14:tracePt t="27817" x="4310063" y="1114425"/>
          <p14:tracePt t="27821" x="4319588" y="1095375"/>
          <p14:tracePt t="27827" x="4329113" y="1058863"/>
          <p14:tracePt t="27831" x="4338638" y="1041400"/>
          <p14:tracePt t="27837" x="4346575" y="1022350"/>
          <p14:tracePt t="27843" x="4356100" y="1004888"/>
          <p14:tracePt t="27847" x="4365625" y="985838"/>
          <p14:tracePt t="27851" x="4375150" y="968375"/>
          <p14:tracePt t="27858" x="4383088" y="958850"/>
          <p14:tracePt t="27863" x="4392613" y="939800"/>
          <p14:tracePt t="27867" x="4402138" y="931863"/>
          <p14:tracePt t="27873" x="4411663" y="931863"/>
          <p14:tracePt t="27877" x="4419600" y="922338"/>
          <p14:tracePt t="27881" x="4429125" y="922338"/>
          <p14:tracePt t="27887" x="4438650" y="912813"/>
          <p14:tracePt t="27895" x="4448175" y="912813"/>
          <p14:tracePt t="27896" x="4456113" y="903288"/>
          <p14:tracePt t="27903" x="4465638" y="903288"/>
          <p14:tracePt t="27908" x="4475163" y="895350"/>
          <p14:tracePt t="27913" x="4492625" y="885825"/>
          <p14:tracePt t="27917" x="4502150" y="885825"/>
          <p14:tracePt t="27923" x="4521200" y="885825"/>
          <p14:tracePt t="27927" x="4521200" y="876300"/>
          <p14:tracePt t="27933" x="4529138" y="876300"/>
          <p14:tracePt t="27937" x="4548188" y="876300"/>
          <p14:tracePt t="27944" x="4557713" y="876300"/>
          <p14:tracePt t="27947" x="4575175" y="876300"/>
          <p14:tracePt t="27953" x="4594225" y="876300"/>
          <p14:tracePt t="27958" x="4594225" y="866775"/>
          <p14:tracePt t="27963" x="4611688" y="866775"/>
          <p14:tracePt t="27967" x="4621213" y="858838"/>
          <p14:tracePt t="27973" x="4648200" y="858838"/>
          <p14:tracePt t="27979" x="4657725" y="858838"/>
          <p14:tracePt t="27983" x="4684713" y="858838"/>
          <p14:tracePt t="27987" x="4703763" y="849313"/>
          <p14:tracePt t="27994" x="4721225" y="839788"/>
          <p14:tracePt t="27997" x="4740275" y="839788"/>
          <p14:tracePt t="28003" x="4757738" y="830263"/>
          <p14:tracePt t="28010" x="4776788" y="822325"/>
          <p14:tracePt t="28013" x="4794250" y="812800"/>
          <p14:tracePt t="28019" x="4803775" y="812800"/>
          <p14:tracePt t="28024" x="4813300" y="803275"/>
          <p14:tracePt t="28045" x="4840288" y="766763"/>
          <p14:tracePt t="28129" x="4840288" y="776288"/>
          <p14:tracePt t="28135" x="4840288" y="793750"/>
          <p14:tracePt t="28139" x="4840288" y="822325"/>
          <p14:tracePt t="28145" x="4840288" y="849313"/>
          <p14:tracePt t="28149" x="4840288" y="876300"/>
          <p14:tracePt t="28155" x="4840288" y="922338"/>
          <p14:tracePt t="28160" x="4840288" y="949325"/>
          <p14:tracePt t="28165" x="4830763" y="976313"/>
          <p14:tracePt t="28169" x="4821238" y="1014413"/>
          <p14:tracePt t="28177" x="4821238" y="1031875"/>
          <p14:tracePt t="28179" x="4813300" y="1050925"/>
          <p14:tracePt t="28185" x="4813300" y="1068388"/>
          <p14:tracePt t="28192" x="4813300" y="1087438"/>
          <p14:tracePt t="28195" x="4813300" y="1104900"/>
          <p14:tracePt t="28205" x="4813300" y="1123950"/>
          <p14:tracePt t="28210" x="4813300" y="1131888"/>
          <p14:tracePt t="28215" x="4813300" y="1141413"/>
          <p14:tracePt t="28221" x="4813300" y="1160463"/>
          <p14:tracePt t="28227" x="4813300" y="1177925"/>
          <p14:tracePt t="28231" x="4803775" y="1177925"/>
          <p14:tracePt t="28237" x="4803775" y="1187450"/>
          <p14:tracePt t="28243" x="4803775" y="1204913"/>
          <p14:tracePt t="28251" x="4803775" y="1214438"/>
          <p14:tracePt t="28261" x="4803775" y="1223963"/>
          <p14:tracePt t="28343" x="4803775" y="1214438"/>
          <p14:tracePt t="28347" x="4803775" y="1187450"/>
          <p14:tracePt t="28353" x="4803775" y="1160463"/>
          <p14:tracePt t="28359" x="4794250" y="1141413"/>
          <p14:tracePt t="28363" x="4794250" y="1104900"/>
          <p14:tracePt t="28367" x="4794250" y="1077913"/>
          <p14:tracePt t="28373" x="4794250" y="1058863"/>
          <p14:tracePt t="28377" x="4794250" y="1031875"/>
          <p14:tracePt t="28383" x="4784725" y="1014413"/>
          <p14:tracePt t="28387" x="4784725" y="985838"/>
          <p14:tracePt t="28394" x="4784725" y="968375"/>
          <p14:tracePt t="28397" x="4776788" y="958850"/>
          <p14:tracePt t="28403" x="4776788" y="939800"/>
          <p14:tracePt t="28409" x="4776788" y="922338"/>
          <p14:tracePt t="28413" x="4776788" y="912813"/>
          <p14:tracePt t="28423" x="4767263" y="903288"/>
          <p14:tracePt t="28433" x="4767263" y="895350"/>
          <p14:tracePt t="28503" x="4767263" y="912813"/>
          <p14:tracePt t="28510" x="4767263" y="939800"/>
          <p14:tracePt t="28513" x="4767263" y="976313"/>
          <p14:tracePt t="28519" x="4767263" y="1022350"/>
          <p14:tracePt t="28523" x="4767263" y="1058863"/>
          <p14:tracePt t="28529" x="4767263" y="1104900"/>
          <p14:tracePt t="28533" x="4767263" y="1131888"/>
          <p14:tracePt t="28539" x="4767263" y="1177925"/>
          <p14:tracePt t="28545" x="4767263" y="1204913"/>
          <p14:tracePt t="28549" x="4767263" y="1233488"/>
          <p14:tracePt t="28553" x="4767263" y="1250950"/>
          <p14:tracePt t="28560" x="4776788" y="1270000"/>
          <p14:tracePt t="28565" x="4776788" y="1277938"/>
          <p14:tracePt t="28569" x="4784725" y="1287463"/>
          <p14:tracePt t="28577" x="4784725" y="1306513"/>
          <p14:tracePt t="28579" x="4794250" y="1306513"/>
          <p14:tracePt t="28589" x="4794250" y="1314450"/>
          <p14:tracePt t="28659" x="4794250" y="1287463"/>
          <p14:tracePt t="28665" x="4803775" y="1250950"/>
          <p14:tracePt t="28671" x="4803775" y="1223963"/>
          <p14:tracePt t="28677" x="4803775" y="1177925"/>
          <p14:tracePt t="28681" x="4813300" y="1131888"/>
          <p14:tracePt t="28685" x="4813300" y="1104900"/>
          <p14:tracePt t="28689" x="4813300" y="1068388"/>
          <p14:tracePt t="28695" x="4813300" y="1022350"/>
          <p14:tracePt t="28701" x="4830763" y="985838"/>
          <p14:tracePt t="28705" x="4830763" y="949325"/>
          <p14:tracePt t="28711" x="4830763" y="922338"/>
          <p14:tracePt t="28715" x="4830763" y="895350"/>
          <p14:tracePt t="28721" x="4830763" y="876300"/>
          <p14:tracePt t="28727" x="4830763" y="858838"/>
          <p14:tracePt t="28731" x="4830763" y="849313"/>
          <p14:tracePt t="28743" x="4830763" y="839788"/>
          <p14:tracePt t="28831" x="4830763" y="866775"/>
          <p14:tracePt t="28837" x="4830763" y="903288"/>
          <p14:tracePt t="28842" x="4813300" y="949325"/>
          <p14:tracePt t="28847" x="4803775" y="1022350"/>
          <p14:tracePt t="28851" x="4784725" y="1104900"/>
          <p14:tracePt t="28859" x="4776788" y="1160463"/>
          <p14:tracePt t="28861" x="4767263" y="1260475"/>
          <p14:tracePt t="28867" x="4748213" y="1296988"/>
          <p14:tracePt t="28871" x="4730750" y="1379538"/>
          <p14:tracePt t="28877" x="4721225" y="1406525"/>
          <p14:tracePt t="28881" x="4721225" y="1452563"/>
          <p14:tracePt t="28887" x="4703763" y="1479550"/>
          <p14:tracePt t="28894" x="4703763" y="1497013"/>
          <p14:tracePt t="28896" x="4703763" y="1516063"/>
          <p14:tracePt t="28900" x="4703763" y="1525588"/>
          <p14:tracePt t="29003" x="4703763" y="1516063"/>
          <p14:tracePt t="29008" x="4703763" y="1506538"/>
          <p14:tracePt t="29013" x="4703763" y="1497013"/>
          <p14:tracePt t="29019" x="4694238" y="1489075"/>
          <p14:tracePt t="29024" x="4694238" y="1479550"/>
          <p14:tracePt t="29045" x="4694238" y="1460500"/>
          <p14:tracePt t="29060" x="4694238" y="1443038"/>
          <p14:tracePt t="29063" x="4703763" y="1443038"/>
          <p14:tracePt t="29079" x="4711700" y="1433513"/>
          <p14:tracePt t="29089" x="4721225" y="1433513"/>
          <p14:tracePt t="29094" x="4730750" y="1433513"/>
          <p14:tracePt t="29103" x="4740275" y="1433513"/>
          <p14:tracePt t="29110" x="4748213" y="1433513"/>
          <p14:tracePt t="29129" x="4776788" y="1443038"/>
          <p14:tracePt t="29133" x="4776788" y="1452563"/>
          <p14:tracePt t="29139" x="4776788" y="1460500"/>
          <p14:tracePt t="29143" x="4757738" y="1470025"/>
          <p14:tracePt t="29149" x="4721225" y="1497013"/>
          <p14:tracePt t="29155" x="4694238" y="1533525"/>
          <p14:tracePt t="29161" x="4694238" y="1543050"/>
          <p14:tracePt t="29573" x="4694238" y="1552575"/>
          <p14:tracePt t="29579" x="4711700" y="1562100"/>
          <p14:tracePt t="29587" x="4767263" y="1562100"/>
          <p14:tracePt t="29593" x="4776788" y="1562100"/>
          <p14:tracePt t="29597" x="4794250" y="1562100"/>
          <p14:tracePt t="29603" x="4803775" y="1562100"/>
          <p14:tracePt t="29610" x="4830763" y="1562100"/>
          <p14:tracePt t="29619" x="4849813" y="1570038"/>
          <p14:tracePt t="29629" x="4857750" y="1570038"/>
          <p14:tracePt t="29633" x="4867275" y="1579563"/>
          <p14:tracePt t="29639" x="4886325" y="1579563"/>
          <p14:tracePt t="29653" x="4886325" y="1589088"/>
          <p14:tracePt t="29663" x="4903788" y="1589088"/>
          <p14:tracePt t="29679" x="4903788" y="1579563"/>
          <p14:tracePt t="29683" x="4903788" y="1570038"/>
          <p14:tracePt t="29694" x="4903788" y="1552575"/>
          <p14:tracePt t="29703" x="4903788" y="1543050"/>
          <p14:tracePt t="29709" x="4903788" y="1525588"/>
          <p14:tracePt t="29724" x="4903788" y="1516063"/>
          <p14:tracePt t="29729" x="4903788" y="1506538"/>
          <p14:tracePt t="29733" x="4903788" y="1497013"/>
          <p14:tracePt t="29744" x="4903788" y="1489075"/>
          <p14:tracePt t="29753" x="4903788" y="1479550"/>
          <p14:tracePt t="29760" x="4913313" y="1470025"/>
          <p14:tracePt t="29763" x="4932363" y="1470025"/>
          <p14:tracePt t="29769" x="4949825" y="1470025"/>
          <p14:tracePt t="29773" x="4968875" y="1460500"/>
          <p14:tracePt t="29779" x="4986338" y="1460500"/>
          <p14:tracePt t="29783" x="4995863" y="1460500"/>
          <p14:tracePt t="29789" x="5013325" y="1460500"/>
          <p14:tracePt t="29795" x="5022850" y="1460500"/>
          <p14:tracePt t="32095" x="5032375" y="1460500"/>
          <p14:tracePt t="32099" x="5059363" y="1452563"/>
          <p14:tracePt t="32105" x="5105400" y="1443038"/>
          <p14:tracePt t="32110" x="5141913" y="1443038"/>
          <p14:tracePt t="32115" x="5178425" y="1433513"/>
          <p14:tracePt t="32119" x="5205413" y="1433513"/>
          <p14:tracePt t="32126" x="5241925" y="1433513"/>
          <p14:tracePt t="32129" x="5260975" y="1433513"/>
          <p14:tracePt t="32135" x="5278438" y="1433513"/>
          <p14:tracePt t="32139" x="5297488" y="1433513"/>
          <p14:tracePt t="32145" x="5305425" y="1443038"/>
          <p14:tracePt t="32151" x="5305425" y="1452563"/>
          <p14:tracePt t="32271" x="5297488" y="1452563"/>
          <p14:tracePt t="32277" x="5297488" y="1443038"/>
          <p14:tracePt t="32281" x="5287963" y="1443038"/>
          <p14:tracePt t="32321" x="5287963" y="1433513"/>
          <p14:tracePt t="32331" x="5287963" y="1423988"/>
          <p14:tracePt t="32337" x="5287963" y="1416050"/>
          <p14:tracePt t="32342" x="5278438" y="1397000"/>
          <p14:tracePt t="32347" x="5278438" y="1379538"/>
          <p14:tracePt t="32353" x="5260975" y="1370013"/>
          <p14:tracePt t="32358" x="5260975" y="1350963"/>
          <p14:tracePt t="32361" x="5251450" y="1350963"/>
          <p14:tracePt t="32367" x="5251450" y="1343025"/>
          <p14:tracePt t="32371" x="5241925" y="1333500"/>
          <p14:tracePt t="32377" x="5232400" y="1323975"/>
          <p14:tracePt t="32383" x="5232400" y="1314450"/>
          <p14:tracePt t="32393" x="5224463" y="1306513"/>
          <p14:tracePt t="32413" x="5224463" y="1296988"/>
          <p14:tracePt t="32483" x="5214938" y="1296988"/>
          <p14:tracePt t="32497" x="5205413" y="1296988"/>
          <p14:tracePt t="32513" x="5187950" y="1296988"/>
          <p14:tracePt t="32519" x="5178425" y="1296988"/>
          <p14:tracePt t="32523" x="5159375" y="1296988"/>
          <p14:tracePt t="32529" x="5141913" y="1296988"/>
          <p14:tracePt t="32533" x="5122863" y="1296988"/>
          <p14:tracePt t="32540" x="5095875" y="1296988"/>
          <p14:tracePt t="32543" x="5068888" y="1296988"/>
          <p14:tracePt t="32549" x="5022850" y="1296988"/>
          <p14:tracePt t="32553" x="4986338" y="1296988"/>
          <p14:tracePt t="32560" x="4932363" y="1306513"/>
          <p14:tracePt t="32563" x="4867275" y="1306513"/>
          <p14:tracePt t="32569" x="4830763" y="1314450"/>
          <p14:tracePt t="32575" x="4757738" y="1314450"/>
          <p14:tracePt t="32579" x="4694238" y="1333500"/>
          <p14:tracePt t="32583" x="4638675" y="1343025"/>
          <p14:tracePt t="32590" x="4575175" y="1343025"/>
          <p14:tracePt t="32593" x="4521200" y="1350963"/>
          <p14:tracePt t="32599" x="4465638" y="1350963"/>
          <p14:tracePt t="32605" x="4419600" y="1360488"/>
          <p14:tracePt t="32609" x="4365625" y="1360488"/>
          <p14:tracePt t="32615" x="4319588" y="1360488"/>
          <p14:tracePt t="32619" x="4283075" y="1360488"/>
          <p14:tracePt t="32626" x="4256088" y="1360488"/>
          <p14:tracePt t="32629" x="4210050" y="1360488"/>
          <p14:tracePt t="32635" x="4173538" y="1360488"/>
          <p14:tracePt t="32640" x="4137025" y="1360488"/>
          <p14:tracePt t="32645" x="4110038" y="1360488"/>
          <p14:tracePt t="32649" x="4083050" y="1360488"/>
          <p14:tracePt t="32655" x="4054475" y="1360488"/>
          <p14:tracePt t="32659" x="4037013" y="1360488"/>
          <p14:tracePt t="32665" x="4008438" y="1360488"/>
          <p14:tracePt t="32669" x="3990975" y="1360488"/>
          <p14:tracePt t="32676" x="3971925" y="1360488"/>
          <p14:tracePt t="32679" x="3954463" y="1360488"/>
          <p14:tracePt t="32686" x="3944938" y="1360488"/>
          <p14:tracePt t="32689" x="3935413" y="1360488"/>
          <p14:tracePt t="32695" x="3927475" y="1360488"/>
          <p14:tracePt t="32705" x="3917950" y="1350963"/>
          <p14:tracePt t="32709" x="3908425" y="1350963"/>
          <p14:tracePt t="32715" x="3898900" y="1350963"/>
          <p14:tracePt t="32721" x="3890963" y="1350963"/>
          <p14:tracePt t="32731" x="3881438" y="1343025"/>
          <p14:tracePt t="32735" x="3862388" y="1333500"/>
          <p14:tracePt t="32745" x="3844925" y="1323975"/>
          <p14:tracePt t="32751" x="3835400" y="1314450"/>
          <p14:tracePt t="32755" x="3817938" y="1306513"/>
          <p14:tracePt t="32761" x="3808413" y="1296988"/>
          <p14:tracePt t="32765" x="3798888" y="1287463"/>
          <p14:tracePt t="32771" x="3789363" y="1270000"/>
          <p14:tracePt t="32777" x="3771900" y="1270000"/>
          <p14:tracePt t="32781" x="3762375" y="1260475"/>
          <p14:tracePt t="32785" x="3752850" y="1260475"/>
          <p14:tracePt t="32793" x="3735388" y="1241425"/>
          <p14:tracePt t="32795" x="3725863" y="1241425"/>
          <p14:tracePt t="32801" x="3716338" y="1223963"/>
          <p14:tracePt t="32805" x="3708400" y="1214438"/>
          <p14:tracePt t="32811" x="3698875" y="1204913"/>
          <p14:tracePt t="32817" x="3679825" y="1196975"/>
          <p14:tracePt t="32821" x="3671888" y="1177925"/>
          <p14:tracePt t="32827" x="3662363" y="1168400"/>
          <p14:tracePt t="32831" x="3652838" y="1150938"/>
          <p14:tracePt t="32835" x="3652838" y="1141413"/>
          <p14:tracePt t="32843" x="3643313" y="1141413"/>
          <p14:tracePt t="32847" x="3635375" y="1131888"/>
          <p14:tracePt t="32851" x="3635375" y="1123950"/>
          <p14:tracePt t="32858" x="3635375" y="1114425"/>
          <p14:tracePt t="32861" x="3635375" y="1104900"/>
          <p14:tracePt t="32871" x="3635375" y="1095375"/>
          <p14:tracePt t="32881" x="3635375" y="1087438"/>
          <p14:tracePt t="32887" x="3635375" y="1077913"/>
          <p14:tracePt t="32892" x="3635375" y="1068388"/>
          <p14:tracePt t="32897" x="3635375" y="1050925"/>
          <p14:tracePt t="32901" x="3643313" y="1041400"/>
          <p14:tracePt t="32907" x="3643313" y="1022350"/>
          <p14:tracePt t="32911" x="3671888" y="1004888"/>
          <p14:tracePt t="32921" x="3679825" y="985838"/>
          <p14:tracePt t="32926" x="3698875" y="931863"/>
          <p14:tracePt t="32931" x="3708400" y="912813"/>
          <p14:tracePt t="32935" x="3725863" y="895350"/>
          <p14:tracePt t="32943" x="3752850" y="858838"/>
          <p14:tracePt t="32947" x="3762375" y="830263"/>
          <p14:tracePt t="32951" x="3789363" y="812800"/>
          <p14:tracePt t="32955" x="3808413" y="776288"/>
          <p14:tracePt t="32961" x="3825875" y="757238"/>
          <p14:tracePt t="32967" x="3862388" y="739775"/>
          <p14:tracePt t="32971" x="3890963" y="703263"/>
          <p14:tracePt t="32977" x="3927475" y="693738"/>
          <p14:tracePt t="32981" x="3954463" y="676275"/>
          <p14:tracePt t="32987" x="4008438" y="666750"/>
          <p14:tracePt t="32993" x="4044950" y="630238"/>
          <p14:tracePt t="32997" x="4083050" y="620713"/>
          <p14:tracePt t="33001" x="4146550" y="611188"/>
          <p14:tracePt t="33008" x="4192588" y="584200"/>
          <p14:tracePt t="33011" x="4246563" y="566738"/>
          <p14:tracePt t="33017" x="4292600" y="566738"/>
          <p14:tracePt t="33021" x="4346575" y="547688"/>
          <p14:tracePt t="33027" x="4392613" y="547688"/>
          <p14:tracePt t="33031" x="4448175" y="538163"/>
          <p14:tracePt t="33044" x="4538663" y="538163"/>
          <p14:tracePt t="33047" x="4594225" y="538163"/>
          <p14:tracePt t="33051" x="4630738" y="538163"/>
          <p14:tracePt t="33058" x="4667250" y="538163"/>
          <p14:tracePt t="33063" x="4711700" y="538163"/>
          <p14:tracePt t="33067" x="4740275" y="538163"/>
          <p14:tracePt t="33075" x="4776788" y="538163"/>
          <p14:tracePt t="33077" x="4813300" y="547688"/>
          <p14:tracePt t="33083" x="4840288" y="566738"/>
          <p14:tracePt t="33087" x="4867275" y="584200"/>
          <p14:tracePt t="33093" x="4895850" y="584200"/>
          <p14:tracePt t="33097" x="4932363" y="603250"/>
          <p14:tracePt t="33103" x="4959350" y="611188"/>
          <p14:tracePt t="33108" x="4976813" y="620713"/>
          <p14:tracePt t="33113" x="4995863" y="639763"/>
          <p14:tracePt t="33117" x="5013325" y="647700"/>
          <p14:tracePt t="33125" x="5022850" y="647700"/>
          <p14:tracePt t="33127" x="5032375" y="657225"/>
          <p14:tracePt t="33133" x="5041900" y="666750"/>
          <p14:tracePt t="33137" x="5041900" y="676275"/>
          <p14:tracePt t="33143" x="5049838" y="676275"/>
          <p14:tracePt t="33147" x="5049838" y="684213"/>
          <p14:tracePt t="33153" x="5059363" y="693738"/>
          <p14:tracePt t="33157" x="5059363" y="703263"/>
          <p14:tracePt t="33163" x="5068888" y="720725"/>
          <p14:tracePt t="33167" x="5078413" y="749300"/>
          <p14:tracePt t="33175" x="5078413" y="776288"/>
          <p14:tracePt t="33179" x="5078413" y="793750"/>
          <p14:tracePt t="33183" x="5078413" y="830263"/>
          <p14:tracePt t="33187" x="5078413" y="858838"/>
          <p14:tracePt t="33193" x="5078413" y="912813"/>
          <p14:tracePt t="33199" x="5078413" y="958850"/>
          <p14:tracePt t="33203" x="5078413" y="995363"/>
          <p14:tracePt t="33209" x="5059363" y="1058863"/>
          <p14:tracePt t="33213" x="5059363" y="1095375"/>
          <p14:tracePt t="33219" x="5049838" y="1123950"/>
          <p14:tracePt t="33225" x="5032375" y="1160463"/>
          <p14:tracePt t="33229" x="5013325" y="1187450"/>
          <p14:tracePt t="33233" x="5013325" y="1204913"/>
          <p14:tracePt t="33240" x="4986338" y="1223963"/>
          <p14:tracePt t="33243" x="4976813" y="1241425"/>
          <p14:tracePt t="33249" x="4968875" y="1260475"/>
          <p14:tracePt t="33253" x="4959350" y="1277938"/>
          <p14:tracePt t="33260" x="4959350" y="1287463"/>
          <p14:tracePt t="33263" x="4932363" y="1306513"/>
          <p14:tracePt t="33269" x="4922838" y="1323975"/>
          <p14:tracePt t="33275" x="4895850" y="1333500"/>
          <p14:tracePt t="33279" x="4895850" y="1343025"/>
          <p14:tracePt t="33283" x="4867275" y="1343025"/>
          <p14:tracePt t="33289" x="4857750" y="1350963"/>
          <p14:tracePt t="33295" x="4830763" y="1370013"/>
          <p14:tracePt t="33299" x="4813300" y="1370013"/>
          <p14:tracePt t="33305" x="4784725" y="1387475"/>
          <p14:tracePt t="33310" x="4767263" y="1387475"/>
          <p14:tracePt t="33315" x="4730750" y="1397000"/>
          <p14:tracePt t="33319" x="4703763" y="1397000"/>
          <p14:tracePt t="33326" x="4675188" y="1397000"/>
          <p14:tracePt t="33329" x="4638675" y="1397000"/>
          <p14:tracePt t="33335" x="4602163" y="1397000"/>
          <p14:tracePt t="33340" x="4548188" y="1397000"/>
          <p14:tracePt t="33345" x="4511675" y="1397000"/>
          <p14:tracePt t="33350" x="4438650" y="1397000"/>
          <p14:tracePt t="33355" x="4383088" y="1397000"/>
          <p14:tracePt t="33361" x="4310063" y="1397000"/>
          <p14:tracePt t="33365" x="4256088" y="1397000"/>
          <p14:tracePt t="33371" x="4200525" y="1397000"/>
          <p14:tracePt t="33376" x="4137025" y="1387475"/>
          <p14:tracePt t="33381" x="4090988" y="1387475"/>
          <p14:tracePt t="33387" x="4054475" y="1370013"/>
          <p14:tracePt t="33392" x="4000500" y="1370013"/>
          <p14:tracePt t="33395" x="3954463" y="1370013"/>
          <p14:tracePt t="33401" x="3935413" y="1360488"/>
          <p14:tracePt t="33408" x="3890963" y="1360488"/>
          <p14:tracePt t="33410" x="3862388" y="1350963"/>
          <p14:tracePt t="33417" x="3835400" y="1350963"/>
          <p14:tracePt t="33421" x="3808413" y="1343025"/>
          <p14:tracePt t="33426" x="3789363" y="1323975"/>
          <p14:tracePt t="33431" x="3771900" y="1323975"/>
          <p14:tracePt t="33437" x="3735388" y="1314450"/>
          <p14:tracePt t="33443" x="3725863" y="1306513"/>
          <p14:tracePt t="33446" x="3716338" y="1296988"/>
          <p14:tracePt t="33451" x="3698875" y="1287463"/>
          <p14:tracePt t="33458" x="3671888" y="1270000"/>
          <p14:tracePt t="33461" x="3652838" y="1241425"/>
          <p14:tracePt t="33467" x="3643313" y="1223963"/>
          <p14:tracePt t="33471" x="3635375" y="1187450"/>
          <p14:tracePt t="33477" x="3616325" y="1160463"/>
          <p14:tracePt t="33481" x="3606800" y="1114425"/>
          <p14:tracePt t="33487" x="3598863" y="1077913"/>
          <p14:tracePt t="33492" x="3598863" y="1031875"/>
          <p14:tracePt t="33497" x="3579813" y="995363"/>
          <p14:tracePt t="33501" x="3579813" y="931863"/>
          <p14:tracePt t="33507" x="3579813" y="895350"/>
          <p14:tracePt t="33510" x="3579813" y="849313"/>
          <p14:tracePt t="33517" x="3579813" y="822325"/>
          <p14:tracePt t="33525" x="3579813" y="785813"/>
          <p14:tracePt t="33527" x="3598863" y="749300"/>
          <p14:tracePt t="33533" x="3606800" y="720725"/>
          <p14:tracePt t="33537" x="3616325" y="703263"/>
          <p14:tracePt t="33543" x="3625850" y="684213"/>
          <p14:tracePt t="33547" x="3635375" y="666750"/>
          <p14:tracePt t="33553" x="3643313" y="657225"/>
          <p14:tracePt t="33558" x="3643313" y="647700"/>
          <p14:tracePt t="33563" x="3652838" y="639763"/>
          <p14:tracePt t="33574" x="3662363" y="639763"/>
          <p14:tracePt t="33577" x="3662363" y="630238"/>
          <p14:tracePt t="33583" x="3671888" y="620713"/>
          <p14:tracePt t="33593" x="3679825" y="620713"/>
          <p14:tracePt t="33597" x="3689350" y="611188"/>
          <p14:tracePt t="33603" x="3708400" y="603250"/>
          <p14:tracePt t="33607" x="3708400" y="593725"/>
          <p14:tracePt t="33613" x="3725863" y="574675"/>
          <p14:tracePt t="33619" x="3762375" y="566738"/>
          <p14:tracePt t="33624" x="3781425" y="547688"/>
          <p14:tracePt t="33627" x="3817938" y="547688"/>
          <p14:tracePt t="33633" x="3835400" y="530225"/>
          <p14:tracePt t="33640" x="3881438" y="520700"/>
          <p14:tracePt t="33643" x="3908425" y="520700"/>
          <p14:tracePt t="33647" x="3954463" y="493713"/>
          <p14:tracePt t="33653" x="3981450" y="493713"/>
          <p14:tracePt t="33657" x="4037013" y="484188"/>
          <p14:tracePt t="33663" x="4100513" y="484188"/>
          <p14:tracePt t="33669" x="4156075" y="474663"/>
          <p14:tracePt t="33674" x="4229100" y="474663"/>
          <p14:tracePt t="33679" x="4302125" y="474663"/>
          <p14:tracePt t="33683" x="4365625" y="474663"/>
          <p14:tracePt t="33690" x="4456113" y="474663"/>
          <p14:tracePt t="33693" x="4529138" y="474663"/>
          <p14:tracePt t="33699" x="4621213" y="474663"/>
          <p14:tracePt t="33703" x="4694238" y="474663"/>
          <p14:tracePt t="33709" x="4767263" y="474663"/>
          <p14:tracePt t="33713" x="4867275" y="493713"/>
          <p14:tracePt t="33719" x="4922838" y="501650"/>
          <p14:tracePt t="33724" x="4986338" y="530225"/>
          <p14:tracePt t="33729" x="5059363" y="538163"/>
          <p14:tracePt t="33733" x="5122863" y="566738"/>
          <p14:tracePt t="33740" x="5168900" y="574675"/>
          <p14:tracePt t="33743" x="5232400" y="603250"/>
          <p14:tracePt t="33749" x="5260975" y="611188"/>
          <p14:tracePt t="33755" x="5287963" y="630238"/>
          <p14:tracePt t="33760" x="5334000" y="666750"/>
          <p14:tracePt t="33765" x="5370513" y="684213"/>
          <p14:tracePt t="33769" x="5397500" y="703263"/>
          <p14:tracePt t="33777" x="5414963" y="712788"/>
          <p14:tracePt t="33778" x="5434013" y="739775"/>
          <p14:tracePt t="33785" x="5451475" y="757238"/>
          <p14:tracePt t="33790" x="5461000" y="785813"/>
          <p14:tracePt t="33795" x="5470525" y="803275"/>
          <p14:tracePt t="33799" x="5480050" y="822325"/>
          <p14:tracePt t="33805" x="5487988" y="849313"/>
          <p14:tracePt t="33810" x="5507038" y="866775"/>
          <p14:tracePt t="33815" x="5516563" y="885825"/>
          <p14:tracePt t="33819" x="5516563" y="903288"/>
          <p14:tracePt t="33826" x="5516563" y="939800"/>
          <p14:tracePt t="33835" x="5516563" y="958850"/>
          <p14:tracePt t="33840" x="5516563" y="976313"/>
          <p14:tracePt t="33845" x="5516563" y="985838"/>
          <p14:tracePt t="33849" x="5516563" y="995363"/>
          <p14:tracePt t="33855" x="5516563" y="1004888"/>
          <p14:tracePt t="33865" x="5516563" y="1014413"/>
          <p14:tracePt t="33869" x="5516563" y="1022350"/>
          <p14:tracePt t="33881" x="5507038" y="1022350"/>
          <p14:tracePt t="33885" x="5497513" y="1031875"/>
          <p14:tracePt t="33889" x="5480050" y="1031875"/>
          <p14:tracePt t="33895" x="5461000" y="1041400"/>
          <p14:tracePt t="33901" x="5451475" y="1050925"/>
          <p14:tracePt t="33905" x="5424488" y="1058863"/>
          <p14:tracePt t="33911" x="5397500" y="1077913"/>
          <p14:tracePt t="33915" x="5370513" y="1104900"/>
          <p14:tracePt t="33921" x="5324475" y="1114425"/>
          <p14:tracePt t="33926" x="5278438" y="1131888"/>
          <p14:tracePt t="33931" x="5214938" y="1160463"/>
          <p14:tracePt t="33935" x="5151438" y="1187450"/>
          <p14:tracePt t="33943" x="5078413" y="1214438"/>
          <p14:tracePt t="33944" x="4995863" y="1233488"/>
          <p14:tracePt t="33951" x="4932363" y="1260475"/>
          <p14:tracePt t="33955" x="4857750" y="1277938"/>
          <p14:tracePt t="33961" x="4794250" y="1287463"/>
          <p14:tracePt t="33967" x="4721225" y="1314450"/>
          <p14:tracePt t="33971" x="4648200" y="1314450"/>
          <p14:tracePt t="33979" x="4484688" y="1323975"/>
          <p14:tracePt t="33985" x="4402138" y="1323975"/>
          <p14:tracePt t="33993" x="4346575" y="1323975"/>
          <p14:tracePt t="33995" x="4273550" y="1323975"/>
          <p14:tracePt t="34001" x="4210050" y="1314450"/>
          <p14:tracePt t="34005" x="4137025" y="1296988"/>
          <p14:tracePt t="34011" x="4090988" y="1277938"/>
          <p14:tracePt t="34015" x="4044950" y="1250950"/>
          <p14:tracePt t="34021" x="4000500" y="1214438"/>
          <p14:tracePt t="34026" x="3935413" y="1204913"/>
          <p14:tracePt t="34031" x="3890963" y="1187450"/>
          <p14:tracePt t="34035" x="3862388" y="1177925"/>
          <p14:tracePt t="34044" x="3835400" y="1160463"/>
          <p14:tracePt t="34045" x="3798888" y="1150938"/>
          <p14:tracePt t="34051" x="3781425" y="1141413"/>
          <p14:tracePt t="34061" x="3771900" y="1131888"/>
          <p14:tracePt t="34065" x="3752850" y="1131888"/>
          <p14:tracePt t="34076" x="3744913" y="1131888"/>
          <p14:tracePt t="34081" x="3735388" y="1131888"/>
          <p14:tracePt t="34085" x="3725863" y="1131888"/>
          <p14:tracePt t="34095" x="3725863" y="1123950"/>
          <p14:tracePt t="34101" x="3716338" y="1123950"/>
          <p14:tracePt t="34105" x="3716338" y="1114425"/>
          <p14:tracePt t="34117" x="3716338" y="1104900"/>
          <p14:tracePt t="34121" x="3708400" y="1087438"/>
          <p14:tracePt t="34127" x="3698875" y="1068388"/>
          <p14:tracePt t="34131" x="3689350" y="1041400"/>
          <p14:tracePt t="34137" x="3671888" y="1014413"/>
          <p14:tracePt t="34143" x="3662363" y="949325"/>
          <p14:tracePt t="34147" x="3652838" y="922338"/>
          <p14:tracePt t="34151" x="3643313" y="876300"/>
          <p14:tracePt t="34157" x="3643313" y="822325"/>
          <p14:tracePt t="34160" x="3635375" y="803275"/>
          <p14:tracePt t="34167" x="3635375" y="766763"/>
          <p14:tracePt t="34171" x="3635375" y="739775"/>
          <p14:tracePt t="34177" x="3625850" y="703263"/>
          <p14:tracePt t="34181" x="3625850" y="684213"/>
          <p14:tracePt t="34187" x="3616325" y="666750"/>
          <p14:tracePt t="34192" x="3616325" y="647700"/>
          <p14:tracePt t="34197" x="3616325" y="639763"/>
          <p14:tracePt t="34217" x="3616325" y="630238"/>
          <p14:tracePt t="34227" x="3616325" y="620713"/>
          <p14:tracePt t="34233" x="3616325" y="611188"/>
          <p14:tracePt t="34237" x="3625850" y="603250"/>
          <p14:tracePt t="34243" x="3625850" y="593725"/>
          <p14:tracePt t="34247" x="3635375" y="584200"/>
          <p14:tracePt t="34257" x="3643313" y="584200"/>
          <p14:tracePt t="34263" x="3652838" y="574675"/>
          <p14:tracePt t="34267" x="3662363" y="566738"/>
          <p14:tracePt t="34275" x="3671888" y="566738"/>
          <p14:tracePt t="34277" x="3689350" y="557213"/>
          <p14:tracePt t="34283" x="3698875" y="547688"/>
          <p14:tracePt t="34287" x="3708400" y="547688"/>
          <p14:tracePt t="34293" x="3744913" y="547688"/>
          <p14:tracePt t="34297" x="3762375" y="538163"/>
          <p14:tracePt t="34303" x="3789363" y="538163"/>
          <p14:tracePt t="34307" x="3817938" y="530225"/>
          <p14:tracePt t="34313" x="3862388" y="530225"/>
          <p14:tracePt t="34317" x="3890963" y="520700"/>
          <p14:tracePt t="34325" x="3927475" y="520700"/>
          <p14:tracePt t="34327" x="3963988" y="520700"/>
          <p14:tracePt t="34333" x="4000500" y="520700"/>
          <p14:tracePt t="34341" x="4044950" y="520700"/>
          <p14:tracePt t="34343" x="4083050" y="520700"/>
          <p14:tracePt t="34349" x="4127500" y="520700"/>
          <p14:tracePt t="34353" x="4164013" y="520700"/>
          <p14:tracePt t="34360" x="4210050" y="520700"/>
          <p14:tracePt t="34363" x="4265613" y="520700"/>
          <p14:tracePt t="34369" x="4292600" y="520700"/>
          <p14:tracePt t="34374" x="4329113" y="520700"/>
          <p14:tracePt t="34379" x="4375150" y="520700"/>
          <p14:tracePt t="34383" x="4429125" y="520700"/>
          <p14:tracePt t="34390" x="4456113" y="520700"/>
          <p14:tracePt t="34393" x="4492625" y="520700"/>
          <p14:tracePt t="34399" x="4529138" y="530225"/>
          <p14:tracePt t="34403" x="4557713" y="547688"/>
          <p14:tracePt t="34409" x="4602163" y="557213"/>
          <p14:tracePt t="34413" x="4648200" y="584200"/>
          <p14:tracePt t="34419" x="4684713" y="593725"/>
          <p14:tracePt t="34424" x="4721225" y="611188"/>
          <p14:tracePt t="34429" x="4748213" y="639763"/>
          <p14:tracePt t="34433" x="4794250" y="666750"/>
          <p14:tracePt t="34441" x="4821238" y="693738"/>
          <p14:tracePt t="34443" x="4867275" y="712788"/>
          <p14:tracePt t="34449" x="4903788" y="739775"/>
          <p14:tracePt t="34454" x="4932363" y="776288"/>
          <p14:tracePt t="34460" x="4959350" y="793750"/>
          <p14:tracePt t="34465" x="4986338" y="830263"/>
          <p14:tracePt t="34469" x="5005388" y="849313"/>
          <p14:tracePt t="34476" x="5022850" y="876300"/>
          <p14:tracePt t="34479" x="5032375" y="895350"/>
          <p14:tracePt t="34485" x="5049838" y="922338"/>
          <p14:tracePt t="34489" x="5059363" y="939800"/>
          <p14:tracePt t="34495" x="5068888" y="976313"/>
          <p14:tracePt t="34501" x="5078413" y="985838"/>
          <p14:tracePt t="34505" x="5078413" y="995363"/>
          <p14:tracePt t="34511" x="5078413" y="1014413"/>
          <p14:tracePt t="34515" x="5078413" y="1031875"/>
          <p14:tracePt t="34521" x="5078413" y="1041400"/>
          <p14:tracePt t="34526" x="5078413" y="1058863"/>
          <p14:tracePt t="34530" x="5078413" y="1068388"/>
          <p14:tracePt t="34535" x="5078413" y="1087438"/>
          <p14:tracePt t="34542" x="5078413" y="1104900"/>
          <p14:tracePt t="34550" x="5078413" y="1131888"/>
          <p14:tracePt t="34555" x="5068888" y="1150938"/>
          <p14:tracePt t="34561" x="5059363" y="1168400"/>
          <p14:tracePt t="34567" x="5049838" y="1187450"/>
          <p14:tracePt t="34571" x="5041900" y="1223963"/>
          <p14:tracePt t="34577" x="5022850" y="1241425"/>
          <p14:tracePt t="34581" x="5005388" y="1260475"/>
          <p14:tracePt t="34585" x="4986338" y="1277938"/>
          <p14:tracePt t="34593" x="4959350" y="1296988"/>
          <p14:tracePt t="34597" x="4932363" y="1323975"/>
          <p14:tracePt t="34601" x="4913313" y="1350963"/>
          <p14:tracePt t="34609" x="4876800" y="1370013"/>
          <p14:tracePt t="34611" x="4849813" y="1387475"/>
          <p14:tracePt t="34617" x="4821238" y="1423988"/>
          <p14:tracePt t="34621" x="4776788" y="1443038"/>
          <p14:tracePt t="34627" x="4730750" y="1470025"/>
          <p14:tracePt t="34631" x="4684713" y="1489075"/>
          <p14:tracePt t="34637" x="4621213" y="1516063"/>
          <p14:tracePt t="34643" x="4575175" y="1552575"/>
          <p14:tracePt t="34647" x="4511675" y="1579563"/>
          <p14:tracePt t="34651" x="4456113" y="1589088"/>
          <p14:tracePt t="34658" x="4419600" y="1606550"/>
          <p14:tracePt t="34661" x="4365625" y="1616075"/>
          <p14:tracePt t="34667" x="4338638" y="1616075"/>
          <p14:tracePt t="34671" x="4310063" y="1635125"/>
          <p14:tracePt t="34677" x="4273550" y="1635125"/>
          <p14:tracePt t="34683" x="4256088" y="1635125"/>
          <p14:tracePt t="34687" x="4237038" y="1635125"/>
          <p14:tracePt t="34693" x="4229100" y="1635125"/>
          <p14:tracePt t="34697" x="4219575" y="1635125"/>
          <p14:tracePt t="34701" x="4200525" y="1635125"/>
          <p14:tracePt t="34709" x="4183063" y="1616075"/>
          <p14:tracePt t="34713" x="4173538" y="1616075"/>
          <p14:tracePt t="34717" x="4156075" y="1616075"/>
          <p14:tracePt t="34725" x="4146550" y="1606550"/>
          <p14:tracePt t="34733" x="4137025" y="1598613"/>
          <p14:tracePt t="34747" x="4127500" y="1589088"/>
          <p14:tracePt t="34753" x="4119563" y="1579563"/>
          <p14:tracePt t="34770" x="4100513" y="1570038"/>
          <p14:tracePt t="34774" x="4090988" y="1570038"/>
          <p14:tracePt t="34777" x="4090988" y="1562100"/>
          <p14:tracePt t="34787" x="4083050" y="1552575"/>
          <p14:tracePt t="34797" x="4073525" y="1552575"/>
          <p14:tracePt t="34809" x="4073525" y="1543050"/>
          <p14:tracePt t="34813" x="4064000" y="1525588"/>
          <p14:tracePt t="34819" x="4054475" y="1516063"/>
          <p14:tracePt t="34825" x="4054475" y="1489075"/>
          <p14:tracePt t="34829" x="4044950" y="1460500"/>
          <p14:tracePt t="34833" x="4027488" y="1416050"/>
          <p14:tracePt t="34840" x="4017963" y="1379538"/>
          <p14:tracePt t="34843" x="4008438" y="1333500"/>
          <p14:tracePt t="34849" x="3990975" y="1287463"/>
          <p14:tracePt t="34853" x="3971925" y="1233488"/>
          <p14:tracePt t="34859" x="3963988" y="1187450"/>
          <p14:tracePt t="34863" x="3944938" y="1141413"/>
          <p14:tracePt t="34869" x="3927475" y="1114425"/>
          <p14:tracePt t="34874" x="3898900" y="1068388"/>
          <p14:tracePt t="34879" x="3881438" y="1022350"/>
          <p14:tracePt t="34883" x="3844925" y="985838"/>
          <p14:tracePt t="34890" x="3817938" y="958850"/>
          <p14:tracePt t="34894" x="3789363" y="931863"/>
          <p14:tracePt t="34899" x="3771900" y="922338"/>
          <p14:tracePt t="34905" x="3744913" y="895350"/>
          <p14:tracePt t="34909" x="3735388" y="876300"/>
          <p14:tracePt t="34913" x="3716338" y="876300"/>
          <p14:tracePt t="34919" x="3708400" y="866775"/>
          <p14:tracePt t="34927" x="3698875" y="866775"/>
          <p14:tracePt t="34985" x="3698875" y="858838"/>
          <p14:tracePt t="34995" x="3698875" y="839788"/>
          <p14:tracePt t="34999" x="3698875" y="830263"/>
          <p14:tracePt t="35005" x="3698875" y="812800"/>
          <p14:tracePt t="35009" x="3708400" y="803275"/>
          <p14:tracePt t="35015" x="3716338" y="785813"/>
          <p14:tracePt t="35021" x="3725863" y="766763"/>
          <p14:tracePt t="35026" x="3735388" y="749300"/>
          <p14:tracePt t="35031" x="3752850" y="720725"/>
          <p14:tracePt t="35035" x="3762375" y="712788"/>
          <p14:tracePt t="35043" x="3781425" y="693738"/>
          <p14:tracePt t="35045" x="3798888" y="676275"/>
          <p14:tracePt t="35051" x="3825875" y="666750"/>
          <p14:tracePt t="35055" x="3844925" y="657225"/>
          <p14:tracePt t="35061" x="3854450" y="647700"/>
          <p14:tracePt t="35065" x="3881438" y="639763"/>
          <p14:tracePt t="35071" x="3890963" y="630238"/>
          <p14:tracePt t="35077" x="3898900" y="620713"/>
          <p14:tracePt t="35081" x="3917950" y="611188"/>
          <p14:tracePt t="35085" x="3917950" y="603250"/>
          <p14:tracePt t="35093" x="3935413" y="603250"/>
          <p14:tracePt t="35095" x="3944938" y="593725"/>
          <p14:tracePt t="35101" x="3963988" y="584200"/>
          <p14:tracePt t="35106" x="3981450" y="584200"/>
          <p14:tracePt t="35111" x="4008438" y="584200"/>
          <p14:tracePt t="35115" x="4037013" y="574675"/>
          <p14:tracePt t="35121" x="4073525" y="574675"/>
          <p14:tracePt t="35126" x="4110038" y="574675"/>
          <p14:tracePt t="35131" x="4137025" y="574675"/>
          <p14:tracePt t="35137" x="4192588" y="574675"/>
          <p14:tracePt t="35142" x="4237038" y="574675"/>
          <p14:tracePt t="35145" x="4292600" y="574675"/>
          <p14:tracePt t="35151" x="4329113" y="574675"/>
          <p14:tracePt t="35159" x="4383088" y="574675"/>
          <p14:tracePt t="35161" x="4438650" y="574675"/>
          <p14:tracePt t="35167" x="4502150" y="574675"/>
          <p14:tracePt t="35171" x="4557713" y="574675"/>
          <p14:tracePt t="35177" x="4611688" y="574675"/>
          <p14:tracePt t="35181" x="4648200" y="574675"/>
          <p14:tracePt t="35187" x="4703763" y="574675"/>
          <p14:tracePt t="35193" x="4748213" y="574675"/>
          <p14:tracePt t="35197" x="4784725" y="574675"/>
          <p14:tracePt t="35201" x="4821238" y="574675"/>
          <p14:tracePt t="35207" x="4849813" y="593725"/>
          <p14:tracePt t="35211" x="4867275" y="593725"/>
          <p14:tracePt t="35217" x="4886325" y="593725"/>
          <p14:tracePt t="35227" x="4903788" y="603250"/>
          <p14:tracePt t="35237" x="4913313" y="603250"/>
          <p14:tracePt t="35258" x="4922838" y="620713"/>
          <p14:tracePt t="35263" x="4932363" y="630238"/>
          <p14:tracePt t="35267" x="4940300" y="647700"/>
          <p14:tracePt t="35273" x="4949825" y="666750"/>
          <p14:tracePt t="35277" x="4959350" y="684213"/>
          <p14:tracePt t="35283" x="4959350" y="712788"/>
          <p14:tracePt t="35287" x="4968875" y="749300"/>
          <p14:tracePt t="35293" x="4976813" y="776288"/>
          <p14:tracePt t="35297" x="4995863" y="803275"/>
          <p14:tracePt t="35303" x="5005388" y="839788"/>
          <p14:tracePt t="35308" x="5013325" y="876300"/>
          <p14:tracePt t="35313" x="5013325" y="903288"/>
          <p14:tracePt t="35317" x="5013325" y="939800"/>
          <p14:tracePt t="35323" x="5022850" y="976313"/>
          <p14:tracePt t="35327" x="5022850" y="1022350"/>
          <p14:tracePt t="35333" x="5022850" y="1058863"/>
          <p14:tracePt t="35337" x="5022850" y="1114425"/>
          <p14:tracePt t="35343" x="5022850" y="1160463"/>
          <p14:tracePt t="35347" x="5022850" y="1196975"/>
          <p14:tracePt t="35353" x="5013325" y="1223963"/>
          <p14:tracePt t="35359" x="4986338" y="1287463"/>
          <p14:tracePt t="35363" x="4976813" y="1314450"/>
          <p14:tracePt t="35367" x="4968875" y="1360488"/>
          <p14:tracePt t="35374" x="4949825" y="1387475"/>
          <p14:tracePt t="35379" x="4922838" y="1433513"/>
          <p14:tracePt t="35383" x="4903788" y="1460500"/>
          <p14:tracePt t="35390" x="4886325" y="1479550"/>
          <p14:tracePt t="35393" x="4867275" y="1516063"/>
          <p14:tracePt t="35399" x="4849813" y="1533525"/>
          <p14:tracePt t="35403" x="4821238" y="1552575"/>
          <p14:tracePt t="35409" x="4803775" y="1562100"/>
          <p14:tracePt t="35413" x="4784725" y="1570038"/>
          <p14:tracePt t="35419" x="4767263" y="1579563"/>
          <p14:tracePt t="35425" x="4757738" y="1589088"/>
          <p14:tracePt t="35429" x="4748213" y="1598613"/>
          <p14:tracePt t="35433" x="4730750" y="1598613"/>
          <p14:tracePt t="35442" x="4721225" y="1606550"/>
          <p14:tracePt t="35444" x="4703763" y="1606550"/>
          <p14:tracePt t="35449" x="4684713" y="1606550"/>
          <p14:tracePt t="35453" x="4667250" y="1606550"/>
          <p14:tracePt t="35459" x="4648200" y="1616075"/>
          <p14:tracePt t="35463" x="4638675" y="1616075"/>
          <p14:tracePt t="35469" x="4611688" y="1616075"/>
          <p14:tracePt t="35475" x="4602163" y="1616075"/>
          <p14:tracePt t="35479" x="4584700" y="1616075"/>
          <p14:tracePt t="35483" x="4565650" y="1616075"/>
          <p14:tracePt t="35491" x="4548188" y="1616075"/>
          <p14:tracePt t="35495" x="4529138" y="1616075"/>
          <p14:tracePt t="35499" x="4521200" y="1616075"/>
          <p14:tracePt t="35506" x="4502150" y="1616075"/>
          <p14:tracePt t="35509" x="4484688" y="1616075"/>
          <p14:tracePt t="35515" x="4475163" y="1616075"/>
          <p14:tracePt t="35526" x="4456113" y="1606550"/>
          <p14:tracePt t="35529" x="4456113" y="1598613"/>
          <p14:tracePt t="35535" x="4438650" y="1598613"/>
          <p14:tracePt t="35542" x="4429125" y="1589088"/>
          <p14:tracePt t="35545" x="4411663" y="1579563"/>
          <p14:tracePt t="35549" x="4392613" y="1570038"/>
          <p14:tracePt t="35556" x="4383088" y="1570038"/>
          <p14:tracePt t="35559" x="4383088" y="1562100"/>
          <p14:tracePt t="35565" x="4365625" y="1552575"/>
          <p14:tracePt t="35569" x="4356100" y="1552575"/>
          <p14:tracePt t="35579" x="4346575" y="1533525"/>
          <p14:tracePt t="35591" x="4338638" y="1525588"/>
          <p14:tracePt t="35601" x="4338638" y="1516063"/>
          <p14:tracePt t="35605" x="4329113" y="1516063"/>
          <p14:tracePt t="35609" x="4329113" y="1506538"/>
          <p14:tracePt t="35615" x="4319588" y="1506538"/>
          <p14:tracePt t="35631" x="4310063" y="1506538"/>
          <p14:tracePt t="35655" x="4310063" y="1497013"/>
          <p14:tracePt t="35711" x="4302125" y="1497013"/>
          <p14:tracePt t="35801" x="4302125" y="1489075"/>
          <p14:tracePt t="42187" x="4302125" y="1479550"/>
          <p14:tracePt t="42191" x="4346575" y="1397000"/>
          <p14:tracePt t="42197" x="4419600" y="1343025"/>
          <p14:tracePt t="42203" x="4521200" y="1277938"/>
          <p14:tracePt t="42208" x="4638675" y="1187450"/>
          <p14:tracePt t="42213" x="4757738" y="1114425"/>
          <p14:tracePt t="42217" x="4867275" y="1041400"/>
          <p14:tracePt t="42224" x="4976813" y="949325"/>
          <p14:tracePt t="42227" x="5068888" y="895350"/>
          <p14:tracePt t="42233" x="5151438" y="849313"/>
          <p14:tracePt t="42238" x="5214938" y="812800"/>
          <p14:tracePt t="42243" x="5268913" y="766763"/>
          <p14:tracePt t="42247" x="5297488" y="757238"/>
          <p14:tracePt t="42253" x="5314950" y="739775"/>
          <p14:tracePt t="42258" x="5324475" y="720725"/>
          <p14:tracePt t="42267" x="5334000" y="720725"/>
          <p14:tracePt t="42379" x="5334000" y="712788"/>
          <p14:tracePt t="42390" x="5334000" y="703263"/>
          <p14:tracePt t="42393" x="5341938" y="693738"/>
          <p14:tracePt t="42399" x="5341938" y="684213"/>
          <p14:tracePt t="42406" x="5351463" y="666750"/>
          <p14:tracePt t="42415" x="5351463" y="647700"/>
          <p14:tracePt t="42425" x="5351463" y="639763"/>
          <p14:tracePt t="42475" x="5341938" y="630238"/>
          <p14:tracePt t="42479" x="5334000" y="630238"/>
          <p14:tracePt t="42485" x="5314950" y="620713"/>
          <p14:tracePt t="42491" x="5305425" y="611188"/>
          <p14:tracePt t="42499" x="5287963" y="611188"/>
          <p14:tracePt t="42506" x="5268913" y="603250"/>
          <p14:tracePt t="42509" x="5232400" y="603250"/>
          <p14:tracePt t="42515" x="5224463" y="603250"/>
          <p14:tracePt t="42523" x="5187950" y="603250"/>
          <p14:tracePt t="42525" x="5151438" y="611188"/>
          <p14:tracePt t="42529" x="5114925" y="620713"/>
          <p14:tracePt t="42535" x="5086350" y="647700"/>
          <p14:tracePt t="42541" x="5041900" y="657225"/>
          <p14:tracePt t="42545" x="4995863" y="676275"/>
          <p14:tracePt t="42551" x="4968875" y="684213"/>
          <p14:tracePt t="42556" x="4940300" y="693738"/>
          <p14:tracePt t="42561" x="4903788" y="712788"/>
          <p14:tracePt t="42565" x="4886325" y="720725"/>
          <p14:tracePt t="42575" x="4867275" y="720725"/>
          <p14:tracePt t="42585" x="4857750" y="720725"/>
          <p14:tracePt t="42606" x="4849813" y="720725"/>
          <p14:tracePt t="42631" x="4830763" y="720725"/>
          <p14:tracePt t="42635" x="4821238" y="703263"/>
          <p14:tracePt t="42641" x="4813300" y="693738"/>
          <p14:tracePt t="42647" x="4803775" y="676275"/>
          <p14:tracePt t="42651" x="4784725" y="657225"/>
          <p14:tracePt t="42658" x="4767263" y="639763"/>
          <p14:tracePt t="42661" x="4757738" y="620713"/>
          <p14:tracePt t="42665" x="4730750" y="611188"/>
          <p14:tracePt t="42673" x="4721225" y="603250"/>
          <p14:tracePt t="42677" x="4711700" y="584200"/>
          <p14:tracePt t="42681" x="4694238" y="574675"/>
          <p14:tracePt t="42687" x="4684713" y="574675"/>
          <p14:tracePt t="42708" x="4675188" y="574675"/>
          <p14:tracePt t="42737" x="4667250" y="603250"/>
          <p14:tracePt t="42741" x="4657725" y="647700"/>
          <p14:tracePt t="42747" x="4657725" y="684213"/>
          <p14:tracePt t="42751" x="4657725" y="739775"/>
          <p14:tracePt t="42757" x="4657725" y="803275"/>
          <p14:tracePt t="42761" x="4657725" y="839788"/>
          <p14:tracePt t="42767" x="4657725" y="885825"/>
          <p14:tracePt t="42774" x="4675188" y="949325"/>
          <p14:tracePt t="42777" x="4684713" y="995363"/>
          <p14:tracePt t="42783" x="4694238" y="1041400"/>
          <p14:tracePt t="42788" x="4703763" y="1077913"/>
          <p14:tracePt t="42793" x="4711700" y="1123950"/>
          <p14:tracePt t="42797" x="4721225" y="1150938"/>
          <p14:tracePt t="42803" x="4730750" y="1187450"/>
          <p14:tracePt t="42808" x="4748213" y="1223963"/>
          <p14:tracePt t="42813" x="4748213" y="1241425"/>
          <p14:tracePt t="42817" x="4757738" y="1270000"/>
          <p14:tracePt t="42825" x="4767263" y="1287463"/>
          <p14:tracePt t="42826" x="4776788" y="1306513"/>
          <p14:tracePt t="42837" x="4784725" y="1314450"/>
          <p14:tracePt t="42843" x="4784725" y="1323975"/>
          <p14:tracePt t="42903" x="4784725" y="1296988"/>
          <p14:tracePt t="42909" x="4803775" y="1270000"/>
          <p14:tracePt t="42913" x="4813300" y="1223963"/>
          <p14:tracePt t="42919" x="4821238" y="1196975"/>
          <p14:tracePt t="42925" x="4821238" y="1141413"/>
          <p14:tracePt t="42929" x="4821238" y="1104900"/>
          <p14:tracePt t="42933" x="4821238" y="1058863"/>
          <p14:tracePt t="42941" x="4821238" y="1031875"/>
          <p14:tracePt t="42943" x="4821238" y="985838"/>
          <p14:tracePt t="42949" x="4821238" y="949325"/>
          <p14:tracePt t="42953" x="4821238" y="903288"/>
          <p14:tracePt t="42959" x="4813300" y="876300"/>
          <p14:tracePt t="42963" x="4784725" y="830263"/>
          <p14:tracePt t="42969" x="4784725" y="803275"/>
          <p14:tracePt t="42974" x="4776788" y="776288"/>
          <p14:tracePt t="42979" x="4776788" y="749300"/>
          <p14:tracePt t="42985" x="4767263" y="730250"/>
          <p14:tracePt t="42991" x="4767263" y="720725"/>
          <p14:tracePt t="43029" x="4767263" y="739775"/>
          <p14:tracePt t="43035" x="4767263" y="766763"/>
          <p14:tracePt t="43041" x="4767263" y="822325"/>
          <p14:tracePt t="43045" x="4767263" y="895350"/>
          <p14:tracePt t="43049" x="4767263" y="949325"/>
          <p14:tracePt t="43059" x="4767263" y="1114425"/>
          <p14:tracePt t="43065" x="4767263" y="1187450"/>
          <p14:tracePt t="43069" x="4784725" y="1270000"/>
          <p14:tracePt t="43075" x="4784725" y="1323975"/>
          <p14:tracePt t="43079" x="4784725" y="1370013"/>
          <p14:tracePt t="43085" x="4784725" y="1423988"/>
          <p14:tracePt t="43091" x="4784725" y="1452563"/>
          <p14:tracePt t="43095" x="4784725" y="1479550"/>
          <p14:tracePt t="43099" x="4784725" y="1497013"/>
          <p14:tracePt t="43107" x="4784725" y="1516063"/>
          <p14:tracePt t="43115" x="4784725" y="1525588"/>
          <p14:tracePt t="43165" x="4784725" y="1506538"/>
          <p14:tracePt t="43172" x="4784725" y="1479550"/>
          <p14:tracePt t="43175" x="4784725" y="1433513"/>
          <p14:tracePt t="43181" x="4784725" y="1379538"/>
          <p14:tracePt t="43185" x="4767263" y="1323975"/>
          <p14:tracePt t="43191" x="4757738" y="1287463"/>
          <p14:tracePt t="43197" x="4740275" y="1233488"/>
          <p14:tracePt t="43201" x="4711700" y="1168400"/>
          <p14:tracePt t="43206" x="4684713" y="1104900"/>
          <p14:tracePt t="43211" x="4657725" y="1050925"/>
          <p14:tracePt t="43215" x="4638675" y="1004888"/>
          <p14:tracePt t="43223" x="4602163" y="939800"/>
          <p14:tracePt t="43227" x="4565650" y="876300"/>
          <p14:tracePt t="43231" x="4538663" y="830263"/>
          <p14:tracePt t="43239" x="4511675" y="766763"/>
          <p14:tracePt t="43242" x="4475163" y="720725"/>
          <p14:tracePt t="43247" x="4465638" y="684213"/>
          <p14:tracePt t="43251" x="4448175" y="666750"/>
          <p14:tracePt t="43258" x="4438650" y="657225"/>
          <p14:tracePt t="43260" x="4438650" y="647700"/>
          <p14:tracePt t="43297" x="4438650" y="657225"/>
          <p14:tracePt t="43301" x="4438650" y="693738"/>
          <p14:tracePt t="43308" x="4448175" y="730250"/>
          <p14:tracePt t="43313" x="4456113" y="793750"/>
          <p14:tracePt t="43317" x="4475163" y="849313"/>
          <p14:tracePt t="43323" x="4502150" y="949325"/>
          <p14:tracePt t="43327" x="4511675" y="985838"/>
          <p14:tracePt t="43331" x="4529138" y="1050925"/>
          <p14:tracePt t="43338" x="4548188" y="1114425"/>
          <p14:tracePt t="43343" x="4557713" y="1187450"/>
          <p14:tracePt t="43347" x="4565650" y="1233488"/>
          <p14:tracePt t="43353" x="4575175" y="1270000"/>
          <p14:tracePt t="43358" x="4575175" y="1306513"/>
          <p14:tracePt t="43363" x="4594225" y="1343025"/>
          <p14:tracePt t="43367" x="4602163" y="1379538"/>
          <p14:tracePt t="43374" x="4611688" y="1406525"/>
          <p14:tracePt t="43377" x="4621213" y="1416050"/>
          <p14:tracePt t="43383" x="4621213" y="1433513"/>
          <p14:tracePt t="43447" x="4621213" y="1387475"/>
          <p14:tracePt t="43453" x="4621213" y="1370013"/>
          <p14:tracePt t="43459" x="4621213" y="1323975"/>
          <p14:tracePt t="43463" x="4621213" y="1287463"/>
          <p14:tracePt t="43469" x="4602163" y="1241425"/>
          <p14:tracePt t="43474" x="4594225" y="1214438"/>
          <p14:tracePt t="43479" x="4584700" y="1168400"/>
          <p14:tracePt t="43483" x="4575175" y="1150938"/>
          <p14:tracePt t="43491" x="4565650" y="1123950"/>
          <p14:tracePt t="43492" x="4565650" y="1104900"/>
          <p14:tracePt t="43499" x="4557713" y="1095375"/>
          <p14:tracePt t="43503" x="4557713" y="1087438"/>
          <p14:tracePt t="43605" x="4548188" y="1087438"/>
          <p14:tracePt t="43615" x="4529138" y="1095375"/>
          <p14:tracePt t="43619" x="4521200" y="1114425"/>
          <p14:tracePt t="43625" x="4511675" y="1123950"/>
          <p14:tracePt t="43629" x="4492625" y="1141413"/>
          <p14:tracePt t="43635" x="4475163" y="1150938"/>
          <p14:tracePt t="43641" x="4456113" y="1168400"/>
          <p14:tracePt t="43645" x="4419600" y="1177925"/>
          <p14:tracePt t="43649" x="4402138" y="1187450"/>
          <p14:tracePt t="43655" x="4365625" y="1196975"/>
          <p14:tracePt t="43661" x="4338638" y="1196975"/>
          <p14:tracePt t="43665" x="4302125" y="1204913"/>
          <p14:tracePt t="43669" x="4256088" y="1214438"/>
          <p14:tracePt t="43675" x="4229100" y="1214438"/>
          <p14:tracePt t="43678" x="4192588" y="1214438"/>
          <p14:tracePt t="43685" x="4164013" y="1214438"/>
          <p14:tracePt t="43691" x="4137025" y="1204913"/>
          <p14:tracePt t="43695" x="4110038" y="1196975"/>
          <p14:tracePt t="43699" x="4073525" y="1177925"/>
          <p14:tracePt t="43705" x="4044950" y="1160463"/>
          <p14:tracePt t="43711" x="4017963" y="1131888"/>
          <p14:tracePt t="43715" x="3990975" y="1114425"/>
          <p14:tracePt t="43722" x="3971925" y="1104900"/>
          <p14:tracePt t="43725" x="3954463" y="1087438"/>
          <p14:tracePt t="43731" x="3935413" y="1058863"/>
          <p14:tracePt t="43735" x="3927475" y="1041400"/>
          <p14:tracePt t="43741" x="3917950" y="1022350"/>
          <p14:tracePt t="43745" x="3908425" y="1004888"/>
          <p14:tracePt t="43751" x="3898900" y="985838"/>
          <p14:tracePt t="43756" x="3890963" y="939800"/>
          <p14:tracePt t="43761" x="3881438" y="922338"/>
          <p14:tracePt t="43765" x="3871913" y="895350"/>
          <p14:tracePt t="43773" x="3862388" y="876300"/>
          <p14:tracePt t="43777" x="3862388" y="858838"/>
          <p14:tracePt t="43781" x="3862388" y="822325"/>
          <p14:tracePt t="43791" x="3854450" y="793750"/>
          <p14:tracePt t="43797" x="3854450" y="776288"/>
          <p14:tracePt t="43801" x="3854450" y="749300"/>
          <p14:tracePt t="43811" x="3854450" y="703263"/>
          <p14:tracePt t="43815" x="3854450" y="684213"/>
          <p14:tracePt t="43819" x="3854450" y="666750"/>
          <p14:tracePt t="43825" x="3854450" y="657225"/>
          <p14:tracePt t="43831" x="3854450" y="647700"/>
          <p14:tracePt t="43865" x="3854450" y="639763"/>
          <p14:tracePt t="43961" x="3862388" y="639763"/>
          <p14:tracePt t="43967" x="3871913" y="647700"/>
          <p14:tracePt t="43972" x="3881438" y="657225"/>
          <p14:tracePt t="43977" x="3890963" y="657225"/>
          <p14:tracePt t="43981" x="3890963" y="684213"/>
          <p14:tracePt t="43988" x="3898900" y="720725"/>
          <p14:tracePt t="43991" x="3908425" y="757238"/>
          <p14:tracePt t="43997" x="3917950" y="785813"/>
          <p14:tracePt t="44001" x="3917950" y="858838"/>
          <p14:tracePt t="44007" x="3935413" y="922338"/>
          <p14:tracePt t="44011" x="3935413" y="995363"/>
          <p14:tracePt t="44017" x="3935413" y="1087438"/>
          <p14:tracePt t="44024" x="3944938" y="1177925"/>
          <p14:tracePt t="44027" x="3944938" y="1270000"/>
          <p14:tracePt t="44031" x="3944938" y="1360488"/>
          <p14:tracePt t="44038" x="3944938" y="1452563"/>
          <p14:tracePt t="44043" x="3944938" y="1516063"/>
          <p14:tracePt t="44047" x="3944938" y="1589088"/>
          <p14:tracePt t="44059" x="3954463" y="1671638"/>
          <p14:tracePt t="44063" x="3954463" y="1698625"/>
          <p14:tracePt t="44067" x="3963988" y="1716088"/>
          <p14:tracePt t="44074" x="3963988" y="1725613"/>
          <p14:tracePt t="44077" x="3971925" y="1735138"/>
          <p14:tracePt t="44113" x="3981450" y="1735138"/>
          <p14:tracePt t="44119" x="3981450" y="1716088"/>
          <p14:tracePt t="44124" x="3981450" y="1689100"/>
          <p14:tracePt t="44127" x="3990975" y="1652588"/>
          <p14:tracePt t="44133" x="3990975" y="1616075"/>
          <p14:tracePt t="44140" x="4000500" y="1589088"/>
          <p14:tracePt t="44143" x="4000500" y="1543050"/>
          <p14:tracePt t="44149" x="4000500" y="1506538"/>
          <p14:tracePt t="44153" x="4000500" y="1460500"/>
          <p14:tracePt t="44157" x="4000500" y="1423988"/>
          <p14:tracePt t="44163" x="4000500" y="1379538"/>
          <p14:tracePt t="44169" x="4000500" y="1343025"/>
          <p14:tracePt t="44174" x="4000500" y="1296988"/>
          <p14:tracePt t="44179" x="4000500" y="1260475"/>
          <p14:tracePt t="44183" x="4000500" y="1214438"/>
          <p14:tracePt t="44190" x="4000500" y="1177925"/>
          <p14:tracePt t="44193" x="3990975" y="1114425"/>
          <p14:tracePt t="44199" x="3971925" y="1077913"/>
          <p14:tracePt t="44203" x="3963988" y="1031875"/>
          <p14:tracePt t="44209" x="3954463" y="976313"/>
          <p14:tracePt t="44213" x="3927475" y="931863"/>
          <p14:tracePt t="44219" x="3917950" y="895350"/>
          <p14:tracePt t="44225" x="3917950" y="858838"/>
          <p14:tracePt t="44229" x="3908425" y="839788"/>
          <p14:tracePt t="44233" x="3898900" y="822325"/>
          <p14:tracePt t="44241" x="3898900" y="812800"/>
          <p14:tracePt t="44249" x="3898900" y="803275"/>
          <p14:tracePt t="44290" x="3898900" y="812800"/>
          <p14:tracePt t="44295" x="3898900" y="839788"/>
          <p14:tracePt t="44299" x="3890963" y="895350"/>
          <p14:tracePt t="44305" x="3890963" y="939800"/>
          <p14:tracePt t="44309" x="3890963" y="995363"/>
          <p14:tracePt t="44315" x="3890963" y="1068388"/>
          <p14:tracePt t="44319" x="3890963" y="1141413"/>
          <p14:tracePt t="44325" x="3908425" y="1223963"/>
          <p14:tracePt t="44329" x="3908425" y="1277938"/>
          <p14:tracePt t="44335" x="3917950" y="1333500"/>
          <p14:tracePt t="44340" x="3917950" y="1406525"/>
          <p14:tracePt t="44345" x="3917950" y="1470025"/>
          <p14:tracePt t="44349" x="3935413" y="1525588"/>
          <p14:tracePt t="44357" x="3935413" y="1570038"/>
          <p14:tracePt t="44361" x="3935413" y="1598613"/>
          <p14:tracePt t="44365" x="3944938" y="1625600"/>
          <p14:tracePt t="44369" x="3944938" y="1643063"/>
          <p14:tracePt t="44375" x="3954463" y="1652588"/>
          <p14:tracePt t="44379" x="3954463" y="1662113"/>
          <p14:tracePt t="44431" x="3954463" y="1652588"/>
          <p14:tracePt t="44435" x="3954463" y="1635125"/>
          <p14:tracePt t="44441" x="3954463" y="1616075"/>
          <p14:tracePt t="44445" x="3954463" y="1589088"/>
          <p14:tracePt t="44451" x="3963988" y="1570038"/>
          <p14:tracePt t="44457" x="3963988" y="1525588"/>
          <p14:tracePt t="44461" x="3963988" y="1497013"/>
          <p14:tracePt t="44465" x="3963988" y="1470025"/>
          <p14:tracePt t="44474" x="3963988" y="1423988"/>
          <p14:tracePt t="44475" x="3963988" y="1387475"/>
          <p14:tracePt t="44481" x="3963988" y="1360488"/>
          <p14:tracePt t="44485" x="3963988" y="1306513"/>
          <p14:tracePt t="44491" x="3963988" y="1277938"/>
          <p14:tracePt t="44497" x="3963988" y="1223963"/>
          <p14:tracePt t="44501" x="3963988" y="1160463"/>
          <p14:tracePt t="44507" x="3954463" y="1114425"/>
          <p14:tracePt t="44511" x="3954463" y="1077913"/>
          <p14:tracePt t="44517" x="3954463" y="1031875"/>
          <p14:tracePt t="44523" x="3944938" y="1014413"/>
          <p14:tracePt t="44527" x="3935413" y="985838"/>
          <p14:tracePt t="44531" x="3935413" y="976313"/>
          <p14:tracePt t="44538" x="3927475" y="968375"/>
          <p14:tracePt t="44581" x="3927475" y="985838"/>
          <p14:tracePt t="44587" x="3927475" y="1004888"/>
          <p14:tracePt t="44591" x="3927475" y="1050925"/>
          <p14:tracePt t="44597" x="3927475" y="1077913"/>
          <p14:tracePt t="44603" x="3927475" y="1114425"/>
          <p14:tracePt t="44607" x="3927475" y="1150938"/>
          <p14:tracePt t="44611" x="3927475" y="1177925"/>
          <p14:tracePt t="44617" x="3927475" y="1204913"/>
          <p14:tracePt t="44624" x="3927475" y="1223963"/>
          <p14:tracePt t="44627" x="3927475" y="1241425"/>
          <p14:tracePt t="44633" x="3935413" y="1260475"/>
          <p14:tracePt t="44638" x="3935413" y="1270000"/>
          <p14:tracePt t="44643" x="3935413" y="1287463"/>
          <p14:tracePt t="44653" x="3944938" y="1296988"/>
          <p14:tracePt t="44657" x="3944938" y="1306513"/>
          <p14:tracePt t="44739" x="3954463" y="1296988"/>
          <p14:tracePt t="44749" x="3954463" y="1277938"/>
          <p14:tracePt t="44753" x="3963988" y="1250950"/>
          <p14:tracePt t="44759" x="3963988" y="1233488"/>
          <p14:tracePt t="44763" x="3963988" y="1214438"/>
          <p14:tracePt t="44768" x="3963988" y="1187450"/>
          <p14:tracePt t="44774" x="3963988" y="1168400"/>
          <p14:tracePt t="44779" x="3963988" y="1150938"/>
          <p14:tracePt t="44782" x="3963988" y="1123950"/>
          <p14:tracePt t="44790" x="3963988" y="1095375"/>
          <p14:tracePt t="44792" x="3963988" y="1068388"/>
          <p14:tracePt t="44798" x="3963988" y="1050925"/>
          <p14:tracePt t="44802" x="3963988" y="1031875"/>
          <p14:tracePt t="44809" x="3963988" y="1014413"/>
          <p14:tracePt t="44815" x="3963988" y="995363"/>
          <p14:tracePt t="44818" x="3963988" y="976313"/>
          <p14:tracePt t="44824" x="3963988" y="958850"/>
          <p14:tracePt t="44829" x="3963988" y="939800"/>
          <p14:tracePt t="44833" x="3963988" y="931863"/>
          <p14:tracePt t="44840" x="3963988" y="912813"/>
          <p14:tracePt t="44849" x="3963988" y="903288"/>
          <p14:tracePt t="44857" x="3963988" y="895350"/>
          <p14:tracePt t="44859" x="3963988" y="876300"/>
          <p14:tracePt t="44869" x="3963988" y="866775"/>
          <p14:tracePt t="44875" x="3963988" y="858838"/>
          <p14:tracePt t="44899" x="3963988" y="849313"/>
          <p14:tracePt t="45005" x="3963988" y="858838"/>
          <p14:tracePt t="45021" x="3963988" y="866775"/>
          <p14:tracePt t="45025" x="3971925" y="866775"/>
          <p14:tracePt t="45035" x="3971925" y="876300"/>
          <p14:tracePt t="45131" x="3981450" y="866775"/>
          <p14:tracePt t="45138" x="3981450" y="849313"/>
          <p14:tracePt t="45141" x="3990975" y="830263"/>
          <p14:tracePt t="45146" x="4000500" y="812800"/>
          <p14:tracePt t="45151" x="4000500" y="793750"/>
          <p14:tracePt t="45157" x="4000500" y="785813"/>
          <p14:tracePt t="45161" x="4008438" y="757238"/>
          <p14:tracePt t="45172" x="4017963" y="739775"/>
          <p14:tracePt t="45177" x="4017963" y="720725"/>
          <p14:tracePt t="45188" x="4017963" y="693738"/>
          <p14:tracePt t="45191" x="4017963" y="684213"/>
          <p14:tracePt t="45197" x="4027488" y="676275"/>
          <p14:tracePt t="45217" x="4027488" y="666750"/>
          <p14:tracePt t="45298" x="4027488" y="684213"/>
          <p14:tracePt t="45303" x="4027488" y="720725"/>
          <p14:tracePt t="45309" x="4037013" y="785813"/>
          <p14:tracePt t="45313" x="4037013" y="858838"/>
          <p14:tracePt t="45317" x="4044950" y="931863"/>
          <p14:tracePt t="45324" x="4064000" y="1022350"/>
          <p14:tracePt t="45329" x="4064000" y="1141413"/>
          <p14:tracePt t="45333" x="4064000" y="1233488"/>
          <p14:tracePt t="45341" x="4073525" y="1323975"/>
          <p14:tracePt t="45343" x="4073525" y="1416050"/>
          <p14:tracePt t="45349" x="4100513" y="1497013"/>
          <p14:tracePt t="45353" x="4110038" y="1552575"/>
          <p14:tracePt t="45359" x="4127500" y="1616075"/>
          <p14:tracePt t="45363" x="4146550" y="1643063"/>
          <p14:tracePt t="45369" x="4156075" y="1662113"/>
          <p14:tracePt t="45374" x="4156075" y="1671638"/>
          <p14:tracePt t="45379" x="4164013" y="1679575"/>
          <p14:tracePt t="45399" x="4164013" y="1689100"/>
          <p14:tracePt t="45445" x="4164013" y="1679575"/>
          <p14:tracePt t="45449" x="4173538" y="1662113"/>
          <p14:tracePt t="45456" x="4183063" y="1643063"/>
          <p14:tracePt t="45459" x="4192588" y="1625600"/>
          <p14:tracePt t="45465" x="4192588" y="1589088"/>
          <p14:tracePt t="45469" x="4200525" y="1562100"/>
          <p14:tracePt t="45475" x="4219575" y="1516063"/>
          <p14:tracePt t="45479" x="4237038" y="1479550"/>
          <p14:tracePt t="45485" x="4256088" y="1433513"/>
          <p14:tracePt t="45491" x="4265613" y="1387475"/>
          <p14:tracePt t="45495" x="4292600" y="1314450"/>
          <p14:tracePt t="45499" x="4302125" y="1250950"/>
          <p14:tracePt t="45506" x="4319588" y="1196975"/>
          <p14:tracePt t="45509" x="4338638" y="1150938"/>
          <p14:tracePt t="45515" x="4346575" y="1087438"/>
          <p14:tracePt t="45519" x="4375150" y="1041400"/>
          <p14:tracePt t="45525" x="4383088" y="985838"/>
          <p14:tracePt t="45529" x="4392613" y="968375"/>
          <p14:tracePt t="45535" x="4429125" y="931863"/>
          <p14:tracePt t="45541" x="4438650" y="903288"/>
          <p14:tracePt t="45545" x="4448175" y="885825"/>
          <p14:tracePt t="45551" x="4456113" y="866775"/>
          <p14:tracePt t="45555" x="4456113" y="858838"/>
          <p14:tracePt t="45561" x="4465638" y="839788"/>
          <p14:tracePt t="45565" x="4475163" y="830263"/>
          <p14:tracePt t="45575" x="4475163" y="822325"/>
          <p14:tracePt t="45581" x="4484688" y="822325"/>
          <p14:tracePt t="45585" x="4484688" y="812800"/>
          <p14:tracePt t="45635" x="4484688" y="803275"/>
          <p14:tracePt t="45651" x="4492625" y="793750"/>
          <p14:tracePt t="45667" x="4502150" y="793750"/>
          <p14:tracePt t="45681" x="4511675" y="793750"/>
          <p14:tracePt t="45687" x="4511675" y="785813"/>
          <p14:tracePt t="45691" x="4521200" y="785813"/>
          <p14:tracePt t="45697" x="4529138" y="785813"/>
          <p14:tracePt t="45707" x="4538663" y="785813"/>
          <p14:tracePt t="45711" x="4548188" y="785813"/>
          <p14:tracePt t="45717" x="4557713" y="785813"/>
          <p14:tracePt t="45723" x="4565650" y="785813"/>
          <p14:tracePt t="45727" x="4575175" y="793750"/>
          <p14:tracePt t="45731" x="4584700" y="803275"/>
          <p14:tracePt t="45740" x="4602163" y="812800"/>
          <p14:tracePt t="45743" x="4611688" y="830263"/>
          <p14:tracePt t="45747" x="4621213" y="858838"/>
          <p14:tracePt t="45751" x="4648200" y="885825"/>
          <p14:tracePt t="45757" x="4675188" y="931863"/>
          <p14:tracePt t="45763" x="4694238" y="995363"/>
          <p14:tracePt t="45767" x="4721225" y="1041400"/>
          <p14:tracePt t="45774" x="4748213" y="1123950"/>
          <p14:tracePt t="45777" x="4776788" y="1196975"/>
          <p14:tracePt t="45783" x="4794250" y="1260475"/>
          <p14:tracePt t="45789" x="4813300" y="1343025"/>
          <p14:tracePt t="45793" x="4840288" y="1416050"/>
          <p14:tracePt t="45797" x="4857750" y="1479550"/>
          <p14:tracePt t="45803" x="4867275" y="1525588"/>
          <p14:tracePt t="45807" x="4886325" y="1562100"/>
          <p14:tracePt t="45813" x="4895850" y="1606550"/>
          <p14:tracePt t="45817" x="4895850" y="1635125"/>
          <p14:tracePt t="45825" x="4895850" y="1662113"/>
          <p14:tracePt t="45827" x="4903788" y="1698625"/>
          <p14:tracePt t="45833" x="4903788" y="1708150"/>
          <p14:tracePt t="45839" x="4913313" y="1708150"/>
          <p14:tracePt t="45903" x="4922838" y="1698625"/>
          <p14:tracePt t="45909" x="4922838" y="1689100"/>
          <p14:tracePt t="45913" x="4922838" y="1679575"/>
          <p14:tracePt t="45919" x="4922838" y="1662113"/>
          <p14:tracePt t="45924" x="4922838" y="1643063"/>
          <p14:tracePt t="45929" x="4922838" y="1635125"/>
          <p14:tracePt t="45933" x="4922838" y="1616075"/>
          <p14:tracePt t="45940" x="4932363" y="1606550"/>
          <p14:tracePt t="45949" x="4932363" y="1589088"/>
          <p14:tracePt t="45953" x="4932363" y="1579563"/>
          <p14:tracePt t="45959" x="4932363" y="1570038"/>
          <p14:tracePt t="45963" x="4932363" y="1543050"/>
          <p14:tracePt t="45969" x="4932363" y="1533525"/>
          <p14:tracePt t="45979" x="4940300" y="1516063"/>
          <p14:tracePt t="45985" x="4940300" y="1497013"/>
          <p14:tracePt t="45990" x="4940300" y="1489075"/>
          <p14:tracePt t="45993" x="4949825" y="1479550"/>
          <p14:tracePt t="45999" x="4949825" y="1470025"/>
          <p14:tracePt t="46007" x="4949825" y="1460500"/>
          <p14:tracePt t="46009" x="4949825" y="1452563"/>
          <p14:tracePt t="46019" x="4959350" y="1452563"/>
          <p14:tracePt t="48919" x="4976813" y="1452563"/>
          <p14:tracePt t="48925" x="5086350" y="1452563"/>
          <p14:tracePt t="48929" x="5232400" y="1452563"/>
          <p14:tracePt t="48935" x="5378450" y="1452563"/>
          <p14:tracePt t="48939" x="5607050" y="1443038"/>
          <p14:tracePt t="48945" x="5808663" y="1443038"/>
          <p14:tracePt t="48951" x="6037263" y="1423988"/>
          <p14:tracePt t="48956" x="6373813" y="1406525"/>
          <p14:tracePt t="48961" x="6602413" y="1406525"/>
          <p14:tracePt t="48965" x="6784975" y="1387475"/>
          <p14:tracePt t="48972" x="6950075" y="1387475"/>
          <p14:tracePt t="48977" x="7096125" y="1387475"/>
          <p14:tracePt t="48981" x="7186613" y="1387475"/>
          <p14:tracePt t="48985" x="7259638" y="1387475"/>
          <p14:tracePt t="48991" x="7315200" y="1387475"/>
          <p14:tracePt t="48997" x="7361238" y="1387475"/>
          <p14:tracePt t="49001" x="7388225" y="1387475"/>
          <p14:tracePt t="49007" x="7407275" y="1379538"/>
          <p14:tracePt t="49017" x="7415213" y="1370013"/>
          <p14:tracePt t="49027" x="7424738" y="1370013"/>
          <p14:tracePt t="49047" x="7424738" y="1360488"/>
          <p14:tracePt t="49073" x="7434263" y="1360488"/>
          <p14:tracePt t="49077" x="7443788" y="1360488"/>
          <p14:tracePt t="49083" x="7443788" y="1350963"/>
          <p14:tracePt t="49091" x="7443788" y="1343025"/>
          <p14:tracePt t="49097" x="7443788" y="1333500"/>
          <p14:tracePt t="49101" x="7443788" y="1314450"/>
          <p14:tracePt t="49107" x="7443788" y="1296988"/>
          <p14:tracePt t="49113" x="7443788" y="1287463"/>
          <p14:tracePt t="49117" x="7443788" y="1270000"/>
          <p14:tracePt t="49123" x="7443788" y="1250950"/>
          <p14:tracePt t="49127" x="7434263" y="1250950"/>
          <p14:tracePt t="49133" x="7424738" y="1250950"/>
          <p14:tracePt t="49139" x="7415213" y="1241425"/>
          <p14:tracePt t="49143" x="7415213" y="1233488"/>
          <p14:tracePt t="49147" x="7407275" y="1233488"/>
          <p14:tracePt t="49154" x="7397750" y="1233488"/>
          <p14:tracePt t="49157" x="7378700" y="1233488"/>
          <p14:tracePt t="49163" x="7361238" y="1223963"/>
          <p14:tracePt t="49167" x="7351713" y="1223963"/>
          <p14:tracePt t="49173" x="7334250" y="1214438"/>
          <p14:tracePt t="49177" x="7305675" y="1204913"/>
          <p14:tracePt t="49183" x="7278688" y="1196975"/>
          <p14:tracePt t="49188" x="7251700" y="1177925"/>
          <p14:tracePt t="49193" x="7232650" y="1160463"/>
          <p14:tracePt t="49197" x="7196138" y="1141413"/>
          <p14:tracePt t="49204" x="7169150" y="1123950"/>
          <p14:tracePt t="49207" x="7123113" y="1104900"/>
          <p14:tracePt t="49213" x="7077075" y="1077913"/>
          <p14:tracePt t="49217" x="7032625" y="1058863"/>
          <p14:tracePt t="49223" x="6967538" y="1014413"/>
          <p14:tracePt t="49229" x="6913563" y="995363"/>
          <p14:tracePt t="49233" x="6831013" y="976313"/>
          <p14:tracePt t="49240" x="6767513" y="939800"/>
          <p14:tracePt t="49242" x="6675438" y="912813"/>
          <p14:tracePt t="49249" x="6594475" y="885825"/>
          <p14:tracePt t="49254" x="6492875" y="858838"/>
          <p14:tracePt t="49259" x="6383338" y="849313"/>
          <p14:tracePt t="49263" x="6292850" y="822325"/>
          <p14:tracePt t="49269" x="6183313" y="822325"/>
          <p14:tracePt t="49274" x="6091238" y="822325"/>
          <p14:tracePt t="49279" x="5964238" y="822325"/>
          <p14:tracePt t="49283" x="5862638" y="822325"/>
          <p14:tracePt t="49290" x="5753100" y="822325"/>
          <p14:tracePt t="49293" x="5662613" y="822325"/>
          <p14:tracePt t="49299" x="5534025" y="858838"/>
          <p14:tracePt t="49305" x="5451475" y="866775"/>
          <p14:tracePt t="49309" x="5324475" y="895350"/>
          <p14:tracePt t="49313" x="5241925" y="922338"/>
          <p14:tracePt t="49319" x="5132388" y="968375"/>
          <p14:tracePt t="49324" x="5049838" y="995363"/>
          <p14:tracePt t="49329" x="4940300" y="1022350"/>
          <p14:tracePt t="49333" x="4876800" y="1041400"/>
          <p14:tracePt t="49340" x="4813300" y="1087438"/>
          <p14:tracePt t="49345" x="4767263" y="1104900"/>
          <p14:tracePt t="49349" x="4740275" y="1123950"/>
          <p14:tracePt t="49357" x="4721225" y="1131888"/>
          <p14:tracePt t="49359" x="4703763" y="1141413"/>
          <p14:tracePt t="49365" x="4694238" y="1141413"/>
          <p14:tracePt t="49369" x="4694238" y="1150938"/>
          <p14:tracePt t="49379" x="4684713" y="1160463"/>
          <p14:tracePt t="49399" x="4684713" y="1168400"/>
          <p14:tracePt t="49485" x="4703763" y="1160463"/>
          <p14:tracePt t="49491" x="4730750" y="1131888"/>
          <p14:tracePt t="49495" x="4794250" y="1087438"/>
          <p14:tracePt t="49501" x="4857750" y="1050925"/>
          <p14:tracePt t="49506" x="4940300" y="1014413"/>
          <p14:tracePt t="49511" x="5041900" y="968375"/>
          <p14:tracePt t="49515" x="5141913" y="912813"/>
          <p14:tracePt t="49523" x="5251450" y="885825"/>
          <p14:tracePt t="49524" x="5370513" y="822325"/>
          <p14:tracePt t="49531" x="5487988" y="766763"/>
          <p14:tracePt t="49535" x="5616575" y="739775"/>
          <p14:tracePt t="49541" x="5745163" y="712788"/>
          <p14:tracePt t="49545" x="5899150" y="676275"/>
          <p14:tracePt t="49551" x="6054725" y="676275"/>
          <p14:tracePt t="49556" x="6227763" y="666750"/>
          <p14:tracePt t="49560" x="6402388" y="666750"/>
          <p14:tracePt t="49567" x="6565900" y="666750"/>
          <p14:tracePt t="49573" x="6784975" y="666750"/>
          <p14:tracePt t="49581" x="7305675" y="666750"/>
          <p14:tracePt t="49585" x="7497763" y="684213"/>
          <p14:tracePt t="49589" x="7699375" y="703263"/>
          <p14:tracePt t="49595" x="7926388" y="730250"/>
          <p14:tracePt t="49601" x="8220075" y="793750"/>
          <p14:tracePt t="49607" x="8420100" y="803275"/>
          <p14:tracePt t="49611" x="8648700" y="858838"/>
          <p14:tracePt t="49615" x="8858250" y="895350"/>
          <p14:tracePt t="49623" x="9113838" y="949325"/>
          <p14:tracePt t="49625" x="9305925" y="995363"/>
          <p14:tracePt t="49631" x="9515475" y="1041400"/>
          <p14:tracePt t="49635" x="9698038" y="1087438"/>
          <p14:tracePt t="49641" x="9890125" y="1150938"/>
          <p14:tracePt t="49645" x="10091738" y="1233488"/>
          <p14:tracePt t="49651" x="10255250" y="1296988"/>
          <p14:tracePt t="49657" x="10393363" y="1350963"/>
          <p14:tracePt t="49661" x="10539413" y="1416050"/>
          <p14:tracePt t="49665" x="10658475" y="1470025"/>
          <p14:tracePt t="49672" x="10775950" y="1533525"/>
          <p14:tracePt t="49675" x="10877550" y="1570038"/>
          <p14:tracePt t="49681" x="10987088" y="1635125"/>
          <p14:tracePt t="49688" x="11068050" y="1689100"/>
          <p14:tracePt t="49691" x="11150600" y="1744663"/>
          <p14:tracePt t="49697" x="11223625" y="1789113"/>
          <p14:tracePt t="49701" x="11269663" y="1825625"/>
          <p14:tracePt t="49707" x="11315700" y="1862138"/>
          <p14:tracePt t="49711" x="11360150" y="1898650"/>
          <p14:tracePt t="49717" x="11398250" y="1935163"/>
          <p14:tracePt t="49722" x="11434763" y="1981200"/>
          <p14:tracePt t="49727" x="11442700" y="2017713"/>
          <p14:tracePt t="49731" x="11461750" y="2054225"/>
          <p14:tracePt t="49739" x="11498263" y="2100263"/>
          <p14:tracePt t="49741" x="11515725" y="2127250"/>
          <p14:tracePt t="49747" x="11534775" y="2163763"/>
          <p14:tracePt t="49751" x="11561763" y="2200275"/>
          <p14:tracePt t="49757" x="11571288" y="2236788"/>
          <p14:tracePt t="49761" x="11588750" y="2265363"/>
          <p14:tracePt t="49767" x="11598275" y="2292350"/>
          <p14:tracePt t="49772" x="11607800" y="2328863"/>
          <p14:tracePt t="49777" x="11617325" y="2346325"/>
          <p14:tracePt t="49783" x="11625263" y="2374900"/>
          <p14:tracePt t="49788" x="11634788" y="2392363"/>
          <p14:tracePt t="49793" x="11634788" y="2419350"/>
          <p14:tracePt t="49797" x="11634788" y="2447925"/>
          <p14:tracePt t="49804" x="11634788" y="2484438"/>
          <p14:tracePt t="49809" x="11634788" y="2511425"/>
          <p14:tracePt t="49813" x="11634788" y="2547938"/>
          <p14:tracePt t="49819" x="11634788" y="2574925"/>
          <p14:tracePt t="49823" x="11634788" y="2620963"/>
          <p14:tracePt t="49829" x="11634788" y="2657475"/>
          <p14:tracePt t="49833" x="11634788" y="2703513"/>
          <p14:tracePt t="49839" x="11634788" y="2740025"/>
          <p14:tracePt t="49843" x="11634788" y="2794000"/>
          <p14:tracePt t="49849" x="11634788" y="2840038"/>
          <p14:tracePt t="49855" x="11634788" y="2894013"/>
          <p14:tracePt t="49859" x="11634788" y="2930525"/>
          <p14:tracePt t="49862" x="11644313" y="2976563"/>
          <p14:tracePt t="49868" x="11644313" y="3005138"/>
          <p14:tracePt t="49873" x="11644313" y="3049588"/>
          <p14:tracePt t="49879" x="11644313" y="3105150"/>
          <p14:tracePt t="49883" x="11644313" y="3122613"/>
          <p14:tracePt t="49889" x="11644313" y="3151188"/>
          <p14:tracePt t="49895" x="11644313" y="3178175"/>
          <p14:tracePt t="49898" x="11644313" y="3195638"/>
          <p14:tracePt t="49905" x="11644313" y="3224213"/>
          <p14:tracePt t="49909" x="11634788" y="3251200"/>
          <p14:tracePt t="49912" x="11625263" y="3268663"/>
          <p14:tracePt t="49919" x="11617325" y="3314700"/>
          <p14:tracePt t="49925" x="11607800" y="3341688"/>
          <p14:tracePt t="49929" x="11598275" y="3378200"/>
          <p14:tracePt t="49934" x="11580813" y="3406775"/>
          <p14:tracePt t="49940" x="11561763" y="3433763"/>
          <p14:tracePt t="49945" x="11544300" y="3479800"/>
          <p14:tracePt t="49949" x="11534775" y="3524250"/>
          <p14:tracePt t="49956" x="11507788" y="3570288"/>
          <p14:tracePt t="49959" x="11488738" y="3616325"/>
          <p14:tracePt t="49965" x="11479213" y="3652838"/>
          <p14:tracePt t="49969" x="11442700" y="3698875"/>
          <p14:tracePt t="49975" x="11434763" y="3762375"/>
          <p14:tracePt t="49979" x="11406188" y="3825875"/>
          <p14:tracePt t="49985" x="11369675" y="3871913"/>
          <p14:tracePt t="49990" x="11342688" y="3917950"/>
          <p14:tracePt t="49995" x="11323638" y="4000500"/>
          <p14:tracePt t="49999" x="11287125" y="4044950"/>
          <p14:tracePt t="50007" x="11260138" y="4110038"/>
          <p14:tracePt t="50011" x="11242675" y="4137025"/>
          <p14:tracePt t="50015" x="11206163" y="4191000"/>
          <p14:tracePt t="50020" x="11187113" y="4227513"/>
          <p14:tracePt t="50025" x="11160125" y="4256088"/>
          <p14:tracePt t="50029" x="11150600" y="4283075"/>
          <p14:tracePt t="50035" x="11133138" y="4310063"/>
          <p14:tracePt t="50041" x="11123613" y="4329113"/>
          <p14:tracePt t="50051" x="11104563" y="4346575"/>
          <p14:tracePt t="50073" x="11096625" y="4356100"/>
          <p14:tracePt t="50076" x="11087100" y="4356100"/>
          <p14:tracePt t="50081" x="11077575" y="4365625"/>
          <p14:tracePt t="50095" x="11068050" y="4365625"/>
          <p14:tracePt t="50101" x="11060113" y="4365625"/>
          <p14:tracePt t="50106" x="11041063" y="4373563"/>
          <p14:tracePt t="50111" x="11023600" y="4373563"/>
          <p14:tracePt t="50115" x="11014075" y="4373563"/>
          <p14:tracePt t="50122" x="10995025" y="4373563"/>
          <p14:tracePt t="50127" x="10968038" y="4373563"/>
          <p14:tracePt t="50131" x="10931525" y="4373563"/>
          <p14:tracePt t="50135" x="10904538" y="4373563"/>
          <p14:tracePt t="50141" x="10848975" y="4373563"/>
          <p14:tracePt t="50145" x="10812463" y="4373563"/>
          <p14:tracePt t="50151" x="10739438" y="4365625"/>
          <p14:tracePt t="50157" x="10694988" y="4337050"/>
          <p14:tracePt t="50161" x="10639425" y="4329113"/>
          <p14:tracePt t="50165" x="10575925" y="4300538"/>
          <p14:tracePt t="50172" x="10529888" y="4283075"/>
          <p14:tracePt t="50177" x="10466388" y="4256088"/>
          <p14:tracePt t="50181" x="10437813" y="4246563"/>
          <p14:tracePt t="50188" x="10383838" y="4219575"/>
          <p14:tracePt t="50191" x="10347325" y="4200525"/>
          <p14:tracePt t="50197" x="10320338" y="4191000"/>
          <p14:tracePt t="50201" x="10274300" y="4154488"/>
          <p14:tracePt t="50207" x="10247313" y="4137025"/>
          <p14:tracePt t="50211" x="10228263" y="4127500"/>
          <p14:tracePt t="50216" x="10191750" y="4110038"/>
          <p14:tracePt t="50223" x="10174288" y="4100513"/>
          <p14:tracePt t="50227" x="10155238" y="4090988"/>
          <p14:tracePt t="50231" x="10145713" y="4081463"/>
          <p14:tracePt t="50238" x="10145713" y="4073525"/>
          <p14:tracePt t="50244" x="10137775" y="4064000"/>
          <p14:tracePt t="50246" x="10128250" y="4064000"/>
          <p14:tracePt t="50251" x="10118725" y="4064000"/>
          <p14:tracePt t="50257" x="10109200" y="4054475"/>
          <p14:tracePt t="50261" x="10109200" y="4044950"/>
          <p14:tracePt t="50277" x="10101263" y="4044950"/>
          <p14:tracePt t="50287" x="10101263" y="4027488"/>
          <p14:tracePt t="50297" x="10091738" y="4017963"/>
          <p14:tracePt t="50305" x="10091738" y="4000500"/>
          <p14:tracePt t="50307" x="10082213" y="3990975"/>
          <p14:tracePt t="50313" x="10082213" y="3971925"/>
          <p14:tracePt t="50317" x="10072688" y="3971925"/>
          <p14:tracePt t="50323" x="10064750" y="3954463"/>
          <p14:tracePt t="50327" x="10055225" y="3944938"/>
          <p14:tracePt t="50333" x="10045700" y="3927475"/>
          <p14:tracePt t="50337" x="10036175" y="3917950"/>
          <p14:tracePt t="50343" x="10036175" y="3908425"/>
          <p14:tracePt t="50349" x="10018713" y="3889375"/>
          <p14:tracePt t="50355" x="9999663" y="3881438"/>
          <p14:tracePt t="50357" x="9991725" y="3862388"/>
          <p14:tracePt t="50363" x="9982200" y="3844925"/>
          <p14:tracePt t="50367" x="9955213" y="3825875"/>
          <p14:tracePt t="50373" x="9936163" y="3808413"/>
          <p14:tracePt t="50379" x="9926638" y="3789363"/>
          <p14:tracePt t="50383" x="9909175" y="3771900"/>
          <p14:tracePt t="50388" x="9890125" y="3735388"/>
          <p14:tracePt t="50393" x="9872663" y="3706813"/>
          <p14:tracePt t="50399" x="9845675" y="3679825"/>
          <p14:tracePt t="50405" x="9836150" y="3643313"/>
          <p14:tracePt t="50409" x="9809163" y="3597275"/>
          <p14:tracePt t="50413" x="9780588" y="3570288"/>
          <p14:tracePt t="50420" x="9772650" y="3524250"/>
          <p14:tracePt t="50424" x="9734550" y="3479800"/>
          <p14:tracePt t="50429" x="9717088" y="3433763"/>
          <p14:tracePt t="50433" x="9690100" y="3387725"/>
          <p14:tracePt t="50440" x="9671050" y="3360738"/>
          <p14:tracePt t="50442" x="9653588" y="3314700"/>
          <p14:tracePt t="50449" x="9634538" y="3278188"/>
          <p14:tracePt t="50455" x="9617075" y="3214688"/>
          <p14:tracePt t="50459" x="9607550" y="3168650"/>
          <p14:tracePt t="50463" x="9588500" y="3132138"/>
          <p14:tracePt t="50470" x="9580563" y="3086100"/>
          <p14:tracePt t="50474" x="9571038" y="3059113"/>
          <p14:tracePt t="50479" x="9571038" y="3005138"/>
          <p14:tracePt t="50483" x="9571038" y="2968625"/>
          <p14:tracePt t="50490" x="9571038" y="2930525"/>
          <p14:tracePt t="50495" x="9571038" y="2903538"/>
          <p14:tracePt t="50499" x="9571038" y="2876550"/>
          <p14:tracePt t="50505" x="9580563" y="2840038"/>
          <p14:tracePt t="50509" x="9598025" y="2813050"/>
          <p14:tracePt t="50515" x="9617075" y="2794000"/>
          <p14:tracePt t="50520" x="9634538" y="2776538"/>
          <p14:tracePt t="50525" x="9653588" y="2767013"/>
          <p14:tracePt t="50529" x="9680575" y="2747963"/>
          <p14:tracePt t="50535" x="9698038" y="2740025"/>
          <p14:tracePt t="50540" x="9717088" y="2730500"/>
          <p14:tracePt t="50545" x="9753600" y="2720975"/>
          <p14:tracePt t="50549" x="9763125" y="2720975"/>
          <p14:tracePt t="50556" x="9799638" y="2720975"/>
          <p14:tracePt t="50559" x="9826625" y="2720975"/>
          <p14:tracePt t="50565" x="9863138" y="2720975"/>
          <p14:tracePt t="50570" x="9918700" y="2720975"/>
          <p14:tracePt t="50575" x="9963150" y="2720975"/>
          <p14:tracePt t="50581" x="10018713" y="2747963"/>
          <p14:tracePt t="50585" x="10118725" y="2776538"/>
          <p14:tracePt t="50589" x="10164763" y="2803525"/>
          <p14:tracePt t="50595" x="10264775" y="2840038"/>
          <p14:tracePt t="50599" x="10301288" y="2867025"/>
          <p14:tracePt t="50606" x="10401300" y="2903538"/>
          <p14:tracePt t="50611" x="10466388" y="2949575"/>
          <p14:tracePt t="50615" x="10510838" y="2968625"/>
          <p14:tracePt t="50620" x="10575925" y="3005138"/>
          <p14:tracePt t="50625" x="10612438" y="3041650"/>
          <p14:tracePt t="50631" x="10639425" y="3068638"/>
          <p14:tracePt t="50635" x="10648950" y="3086100"/>
          <p14:tracePt t="50641" x="10666413" y="3122613"/>
          <p14:tracePt t="50645" x="10666413" y="3151188"/>
          <p14:tracePt t="50651" x="10675938" y="3178175"/>
          <p14:tracePt t="50656" x="10694988" y="3224213"/>
          <p14:tracePt t="50661" x="10694988" y="3251200"/>
          <p14:tracePt t="50665" x="10702925" y="3287713"/>
          <p14:tracePt t="50673" x="10702925" y="3324225"/>
          <p14:tracePt t="50675" x="10702925" y="3360738"/>
          <p14:tracePt t="50681" x="10685463" y="3424238"/>
          <p14:tracePt t="50685" x="10666413" y="3479800"/>
          <p14:tracePt t="50691" x="10639425" y="3524250"/>
          <p14:tracePt t="50695" x="10602913" y="3570288"/>
          <p14:tracePt t="50701" x="10566400" y="3652838"/>
          <p14:tracePt t="50706" x="10493375" y="3725863"/>
          <p14:tracePt t="50711" x="10456863" y="3771900"/>
          <p14:tracePt t="50716" x="10393363" y="3825875"/>
          <p14:tracePt t="50722" x="10328275" y="3871913"/>
          <p14:tracePt t="50727" x="10264775" y="3917950"/>
          <p14:tracePt t="50731" x="10218738" y="3935413"/>
          <p14:tracePt t="50735" x="10155238" y="3971925"/>
          <p14:tracePt t="50741" x="10109200" y="3981450"/>
          <p14:tracePt t="50747" x="10055225" y="4008438"/>
          <p14:tracePt t="50751" x="9991725" y="4008438"/>
          <p14:tracePt t="50757" x="9955213" y="4008438"/>
          <p14:tracePt t="50761" x="9909175" y="4008438"/>
          <p14:tracePt t="50767" x="9872663" y="4008438"/>
          <p14:tracePt t="50773" x="9826625" y="4008438"/>
          <p14:tracePt t="50777" x="9790113" y="4000500"/>
          <p14:tracePt t="50781" x="9753600" y="3981450"/>
          <p14:tracePt t="50787" x="9717088" y="3954463"/>
          <p14:tracePt t="50791" x="9690100" y="3935413"/>
          <p14:tracePt t="50796" x="9661525" y="3908425"/>
          <p14:tracePt t="50801" x="9634538" y="3881438"/>
          <p14:tracePt t="50807" x="9625013" y="3852863"/>
          <p14:tracePt t="50811" x="9598025" y="3835400"/>
          <p14:tracePt t="50817" x="9588500" y="3808413"/>
          <p14:tracePt t="50822" x="9580563" y="3762375"/>
          <p14:tracePt t="50827" x="9571038" y="3735388"/>
          <p14:tracePt t="50833" x="9561513" y="3698875"/>
          <p14:tracePt t="50837" x="9551988" y="3662363"/>
          <p14:tracePt t="50843" x="9544050" y="3616325"/>
          <p14:tracePt t="50847" x="9534525" y="3589338"/>
          <p14:tracePt t="50851" x="9515475" y="3533775"/>
          <p14:tracePt t="50857" x="9515475" y="3479800"/>
          <p14:tracePt t="50863" x="9515475" y="3414713"/>
          <p14:tracePt t="50867" x="9515475" y="3360738"/>
          <p14:tracePt t="50873" x="9515475" y="3305175"/>
          <p14:tracePt t="50877" x="9515475" y="3251200"/>
          <p14:tracePt t="50883" x="9515475" y="3178175"/>
          <p14:tracePt t="50887" x="9534525" y="3114675"/>
          <p14:tracePt t="50893" x="9534525" y="3059113"/>
          <p14:tracePt t="50897" x="9544050" y="2995613"/>
          <p14:tracePt t="50904" x="9551988" y="2959100"/>
          <p14:tracePt t="50907" x="9580563" y="2894013"/>
          <p14:tracePt t="50913" x="9588500" y="2857500"/>
          <p14:tracePt t="50917" x="9617075" y="2830513"/>
          <p14:tracePt t="50923" x="9634538" y="2803525"/>
          <p14:tracePt t="50929" x="9644063" y="2794000"/>
          <p14:tracePt t="50933" x="9661525" y="2776538"/>
          <p14:tracePt t="50943" x="9680575" y="2776538"/>
          <p14:tracePt t="50949" x="9690100" y="2767013"/>
          <p14:tracePt t="50954" x="9707563" y="2767013"/>
          <p14:tracePt t="50959" x="9726613" y="2767013"/>
          <p14:tracePt t="50963" x="9744075" y="2767013"/>
          <p14:tracePt t="50966" x="9763125" y="2784475"/>
          <p14:tracePt t="50973" x="9790113" y="2803525"/>
          <p14:tracePt t="50979" x="9809163" y="2830513"/>
          <p14:tracePt t="50983" x="9845675" y="2849563"/>
          <p14:tracePt t="50989" x="9872663" y="2867025"/>
          <p14:tracePt t="50993" x="9909175" y="2913063"/>
          <p14:tracePt t="50999" x="9945688" y="2976563"/>
          <p14:tracePt t="51004" x="9982200" y="3032125"/>
          <p14:tracePt t="51009" x="10036175" y="3095625"/>
          <p14:tracePt t="51013" x="10072688" y="3178175"/>
          <p14:tracePt t="51020" x="10109200" y="3241675"/>
          <p14:tracePt t="51024" x="10174288" y="3333750"/>
          <p14:tracePt t="51029" x="10210800" y="3414713"/>
          <p14:tracePt t="51033" x="10255250" y="3497263"/>
          <p14:tracePt t="51040" x="10274300" y="3579813"/>
          <p14:tracePt t="51042" x="10320338" y="3662363"/>
          <p14:tracePt t="51049" x="10347325" y="3735388"/>
          <p14:tracePt t="51053" x="10383838" y="3798888"/>
          <p14:tracePt t="51059" x="10401300" y="3844925"/>
          <p14:tracePt t="51074" x="10437813" y="4027488"/>
          <p14:tracePt t="51079" x="10437813" y="4081463"/>
          <p14:tracePt t="51083" x="10437813" y="4110038"/>
          <p14:tracePt t="51089" x="10437813" y="4154488"/>
          <p14:tracePt t="51095" x="10437813" y="4183063"/>
          <p14:tracePt t="51099" x="10429875" y="4227513"/>
          <p14:tracePt t="51106" x="10420350" y="4246563"/>
          <p14:tracePt t="51109" x="10401300" y="4264025"/>
          <p14:tracePt t="51115" x="10374313" y="4292600"/>
          <p14:tracePt t="51121" x="10356850" y="4310063"/>
          <p14:tracePt t="51125" x="10347325" y="4319588"/>
          <p14:tracePt t="51129" x="10337800" y="4337050"/>
          <p14:tracePt t="51135" x="10320338" y="4337050"/>
          <p14:tracePt t="51140" x="10301288" y="4337050"/>
          <p14:tracePt t="51145" x="10283825" y="4346575"/>
          <p14:tracePt t="51149" x="10264775" y="4346575"/>
          <p14:tracePt t="51156" x="10255250" y="4346575"/>
          <p14:tracePt t="51161" x="10247313" y="4346575"/>
          <p14:tracePt t="51165" x="10237788" y="4337050"/>
          <p14:tracePt t="51170" x="10228263" y="4329113"/>
          <p14:tracePt t="51175" x="10218738" y="4329113"/>
          <p14:tracePt t="51181" x="10201275" y="4319588"/>
          <p14:tracePt t="51185" x="10201275" y="4310063"/>
          <p14:tracePt t="51191" x="10201275" y="4283075"/>
          <p14:tracePt t="51195" x="10191750" y="4273550"/>
          <p14:tracePt t="51199" x="10191750" y="4256088"/>
          <p14:tracePt t="51206" x="10182225" y="4227513"/>
          <p14:tracePt t="51211" x="10174288" y="4210050"/>
          <p14:tracePt t="51215" x="10174288" y="4183063"/>
          <p14:tracePt t="51223" x="10174288" y="4146550"/>
          <p14:tracePt t="51225" x="10174288" y="4117975"/>
          <p14:tracePt t="51231" x="10174288" y="4081463"/>
          <p14:tracePt t="51235" x="10174288" y="4044950"/>
          <p14:tracePt t="51241" x="10174288" y="4017963"/>
          <p14:tracePt t="51245" x="10174288" y="3981450"/>
          <p14:tracePt t="51251" x="10174288" y="3954463"/>
          <p14:tracePt t="51256" x="10182225" y="3917950"/>
          <p14:tracePt t="51261" x="10191750" y="3889375"/>
          <p14:tracePt t="51265" x="10201275" y="3881438"/>
          <p14:tracePt t="51272" x="10218738" y="3862388"/>
          <p14:tracePt t="51275" x="10228263" y="3844925"/>
          <p14:tracePt t="51281" x="10247313" y="3835400"/>
          <p14:tracePt t="51285" x="10255250" y="3825875"/>
          <p14:tracePt t="51291" x="10274300" y="3808413"/>
          <p14:tracePt t="51301" x="10291763" y="3798888"/>
          <p14:tracePt t="51307" x="10310813" y="3789363"/>
          <p14:tracePt t="51311" x="10320338" y="3789363"/>
          <p14:tracePt t="51315" x="10328275" y="3779838"/>
          <p14:tracePt t="51323" x="10337800" y="3779838"/>
          <p14:tracePt t="51327" x="10347325" y="3779838"/>
          <p14:tracePt t="51769" x="10356850" y="3771900"/>
          <p14:tracePt t="51775" x="10356850" y="3762375"/>
          <p14:tracePt t="51781" x="10356850" y="3743325"/>
          <p14:tracePt t="51785" x="10356850" y="3725863"/>
          <p14:tracePt t="51791" x="10356850" y="3706813"/>
          <p14:tracePt t="51795" x="10356850" y="3689350"/>
          <p14:tracePt t="51801" x="10356850" y="3670300"/>
          <p14:tracePt t="51806" x="10356850" y="3652838"/>
          <p14:tracePt t="51811" x="10356850" y="3633788"/>
          <p14:tracePt t="51815" x="10356850" y="3625850"/>
          <p14:tracePt t="51822" x="10356850" y="3606800"/>
          <p14:tracePt t="51825" x="10356850" y="3589338"/>
          <p14:tracePt t="51831" x="10347325" y="3570288"/>
          <p14:tracePt t="51835" x="10347325" y="3552825"/>
          <p14:tracePt t="51841" x="10347325" y="3533775"/>
          <p14:tracePt t="51845" x="10347325" y="3524250"/>
          <p14:tracePt t="51851" x="10347325" y="3516313"/>
          <p14:tracePt t="51855" x="10347325" y="3506788"/>
          <p14:tracePt t="51861" x="10347325" y="3497263"/>
          <p14:tracePt t="52047" x="10347325" y="3487738"/>
          <p14:tracePt t="52057" x="10364788" y="3479800"/>
          <p14:tracePt t="52063" x="10383838" y="3470275"/>
          <p14:tracePt t="52067" x="10420350" y="3460750"/>
          <p14:tracePt t="52073" x="10447338" y="3451225"/>
          <p14:tracePt t="52077" x="10493375" y="3443288"/>
          <p14:tracePt t="52083" x="10520363" y="3424238"/>
          <p14:tracePt t="52089" x="10566400" y="3414713"/>
          <p14:tracePt t="52093" x="10575925" y="3414713"/>
          <p14:tracePt t="52097" x="10621963" y="3387725"/>
          <p14:tracePt t="52105" x="10658475" y="3378200"/>
          <p14:tracePt t="52107" x="10675938" y="3370263"/>
          <p14:tracePt t="52113" x="10702925" y="3370263"/>
          <p14:tracePt t="52121" x="10721975" y="3360738"/>
          <p14:tracePt t="52123" x="10748963" y="3351213"/>
          <p14:tracePt t="52129" x="10775950" y="3341688"/>
          <p14:tracePt t="52133" x="10804525" y="3333750"/>
          <p14:tracePt t="52140" x="10831513" y="3333750"/>
          <p14:tracePt t="52143" x="10848975" y="3324225"/>
          <p14:tracePt t="52149" x="10877550" y="3314700"/>
          <p14:tracePt t="52154" x="10885488" y="3314700"/>
          <p14:tracePt t="52159" x="10904538" y="3305175"/>
          <p14:tracePt t="52162" x="10914063" y="3297238"/>
          <p14:tracePt t="52173" x="10922000" y="3297238"/>
          <p14:tracePt t="52179" x="10931525" y="3287713"/>
          <p14:tracePt t="52205" x="10941050" y="3287713"/>
          <p14:tracePt t="52213" x="10941050" y="3278188"/>
          <p14:tracePt t="52223" x="10950575" y="3268663"/>
          <p14:tracePt t="52245" x="10958513" y="3268663"/>
          <p14:tracePt t="52249" x="10968038" y="3268663"/>
          <p14:tracePt t="52255" x="10968038" y="3260725"/>
          <p14:tracePt t="52571" x="10968038" y="3251200"/>
          <p14:tracePt t="52657" x="10958513" y="3251200"/>
          <p14:tracePt t="52667" x="10941050" y="3251200"/>
          <p14:tracePt t="52673" x="10931525" y="3251200"/>
          <p14:tracePt t="52679" x="10914063" y="3260725"/>
          <p14:tracePt t="52683" x="10904538" y="3260725"/>
          <p14:tracePt t="52693" x="10895013" y="3260725"/>
          <p14:tracePt t="52697" x="10877550" y="3260725"/>
          <p14:tracePt t="52705" x="10868025" y="3260725"/>
          <p14:tracePt t="52709" x="10848975" y="3260725"/>
          <p14:tracePt t="52721" x="10841038" y="3260725"/>
          <p14:tracePt t="52723" x="10831513" y="3260725"/>
          <p14:tracePt t="52733" x="10812463" y="3260725"/>
          <p14:tracePt t="52743" x="10804525" y="3260725"/>
          <p14:tracePt t="52759" x="10795000" y="3260725"/>
          <p14:tracePt t="52772" x="10785475" y="3260725"/>
          <p14:tracePt t="52879" x="10775950" y="3260725"/>
          <p14:tracePt t="52889" x="10768013" y="3260725"/>
          <p14:tracePt t="52906" x="10758488" y="3260725"/>
          <p14:tracePt t="52915" x="10748963" y="3260725"/>
          <p14:tracePt t="52922" x="10739438" y="3260725"/>
          <p14:tracePt t="52925" x="10731500" y="3260725"/>
          <p14:tracePt t="52931" x="10712450" y="3260725"/>
          <p14:tracePt t="52936" x="10702925" y="3260725"/>
          <p14:tracePt t="52941" x="10694988" y="3260725"/>
          <p14:tracePt t="52945" x="10685463" y="3260725"/>
          <p14:tracePt t="52951" x="10666413" y="3260725"/>
          <p14:tracePt t="52956" x="10658475" y="3260725"/>
          <p14:tracePt t="52961" x="10648950" y="3260725"/>
          <p14:tracePt t="52965" x="10629900" y="3260725"/>
          <p14:tracePt t="52972" x="10621963" y="3260725"/>
          <p14:tracePt t="52975" x="10612438" y="3260725"/>
          <p14:tracePt t="52985" x="10602913" y="3260725"/>
          <p14:tracePt t="52991" x="10593388" y="3260725"/>
          <p14:tracePt t="52995" x="10585450" y="3260725"/>
          <p14:tracePt t="53001" x="10575925" y="3260725"/>
          <p14:tracePt t="53005" x="10566400" y="3260725"/>
          <p14:tracePt t="53011" x="10556875" y="3260725"/>
          <p14:tracePt t="53031" x="10547350" y="3260725"/>
          <p14:tracePt t="53035" x="10539413" y="3260725"/>
          <p14:tracePt t="53061" x="10529888" y="3260725"/>
          <p14:tracePt t="53249" x="10520363" y="3260725"/>
          <p14:tracePt t="53253" x="10520363" y="3268663"/>
          <p14:tracePt t="53257" x="10520363" y="3278188"/>
          <p14:tracePt t="53263" x="10502900" y="3278188"/>
          <p14:tracePt t="53273" x="10493375" y="3287713"/>
          <p14:tracePt t="53279" x="10493375" y="3305175"/>
          <p14:tracePt t="53289" x="10493375" y="3314700"/>
          <p14:tracePt t="53293" x="10483850" y="3324225"/>
          <p14:tracePt t="53305" x="10474325" y="3333750"/>
          <p14:tracePt t="53313" x="10466388" y="3341688"/>
          <p14:tracePt t="53329" x="10456863" y="3351213"/>
          <p14:tracePt t="53425" x="10456863" y="3360738"/>
          <p14:tracePt t="53429" x="10447338" y="3360738"/>
          <p14:tracePt t="53439" x="10447338" y="3370263"/>
          <p14:tracePt t="53445" x="10447338" y="3378200"/>
          <p14:tracePt t="53456" x="10447338" y="3397250"/>
          <p14:tracePt t="53472" x="10447338" y="3406775"/>
          <p14:tracePt t="53475" x="10447338" y="3414713"/>
          <p14:tracePt t="53479" x="10437813" y="3414713"/>
          <p14:tracePt t="53485" x="10437813" y="3424238"/>
          <p14:tracePt t="53499" x="10437813" y="3433763"/>
          <p14:tracePt t="53515" x="10429875" y="3443288"/>
          <p14:tracePt t="53535" x="10429875" y="3451225"/>
          <p14:tracePt t="53561" x="10429875" y="3460750"/>
          <p14:tracePt t="53572" x="10429875" y="3470275"/>
          <p14:tracePt t="53575" x="10420350" y="3470275"/>
          <p14:tracePt t="53586" x="10420350" y="3479800"/>
          <p14:tracePt t="53595" x="10420350" y="3487738"/>
          <p14:tracePt t="53609" x="10420350" y="3497263"/>
          <p14:tracePt t="53615" x="10410825" y="3497263"/>
          <p14:tracePt t="53811" x="10410825" y="3506788"/>
          <p14:tracePt t="53833" x="10401300" y="3506788"/>
          <p14:tracePt t="53841" x="10401300" y="3516313"/>
          <p14:tracePt t="53854" x="10393363" y="3524250"/>
          <p14:tracePt t="53863" x="10393363" y="3533775"/>
          <p14:tracePt t="53883" x="10383838" y="3552825"/>
          <p14:tracePt t="53893" x="10374313" y="3552825"/>
          <p14:tracePt t="53897" x="10374313" y="3570288"/>
          <p14:tracePt t="53903" x="10364788" y="3579813"/>
          <p14:tracePt t="53907" x="10356850" y="3579813"/>
          <p14:tracePt t="53917" x="10356850" y="3589338"/>
          <p14:tracePt t="53923" x="10347325" y="3597275"/>
          <p14:tracePt t="53927" x="10337800" y="3606800"/>
          <p14:tracePt t="53933" x="10328275" y="3606800"/>
          <p14:tracePt t="53939" x="10328275" y="3616325"/>
          <p14:tracePt t="53943" x="10328275" y="3625850"/>
          <p14:tracePt t="53947" x="10328275" y="3643313"/>
          <p14:tracePt t="53953" x="10320338" y="3643313"/>
          <p14:tracePt t="53957" x="10310813" y="3643313"/>
          <p14:tracePt t="53963" x="10310813" y="3652838"/>
          <p14:tracePt t="53971" x="10301288" y="3662363"/>
          <p14:tracePt t="53973" x="10301288" y="3670300"/>
          <p14:tracePt t="53979" x="10291763" y="3679825"/>
          <p14:tracePt t="53983" x="10291763" y="3689350"/>
          <p14:tracePt t="53989" x="10283825" y="3689350"/>
          <p14:tracePt t="54004" x="10283825" y="3706813"/>
          <p14:tracePt t="54013" x="10274300" y="3706813"/>
          <p14:tracePt t="54029" x="10274300" y="3716338"/>
          <p14:tracePt t="54063" x="10274300" y="3725863"/>
          <p14:tracePt t="54089" x="10274300" y="3735388"/>
          <p14:tracePt t="54165" x="10283825" y="3735388"/>
          <p14:tracePt t="54170" x="10291763" y="3735388"/>
          <p14:tracePt t="54175" x="10301288" y="3735388"/>
          <p14:tracePt t="54185" x="10310813" y="3735388"/>
          <p14:tracePt t="54191" x="10310813" y="3725863"/>
          <p14:tracePt t="54195" x="10310813" y="3716338"/>
          <p14:tracePt t="54202" x="10320338" y="3716338"/>
          <p14:tracePt t="54206" x="10320338" y="3706813"/>
          <p14:tracePt t="54211" x="10328275" y="3698875"/>
          <p14:tracePt t="54231" x="10328275" y="3689350"/>
          <p14:tracePt t="54241" x="10328275" y="3679825"/>
          <p14:tracePt t="54261" x="10328275" y="3670300"/>
          <p14:tracePt t="54285" x="10328275" y="3662363"/>
          <p14:tracePt t="54433" x="10328275" y="3670300"/>
          <p14:tracePt t="54438" x="10310813" y="3679825"/>
          <p14:tracePt t="54448" x="10301288" y="3698875"/>
          <p14:tracePt t="54455" x="10301288" y="3706813"/>
          <p14:tracePt t="54457" x="10291763" y="3716338"/>
          <p14:tracePt t="54463" x="10283825" y="3716338"/>
          <p14:tracePt t="54467" x="10283825" y="3725863"/>
          <p14:tracePt t="54473" x="10274300" y="3735388"/>
          <p14:tracePt t="54477" x="10264775" y="3735388"/>
          <p14:tracePt t="54483" x="10255250" y="3735388"/>
          <p14:tracePt t="54488" x="10247313" y="3735388"/>
          <p14:tracePt t="54497" x="10237788" y="3743325"/>
          <p14:tracePt t="54507" x="10228263" y="3752850"/>
          <p14:tracePt t="54533" x="10218738" y="3752850"/>
          <p14:tracePt t="54739" x="10228263" y="3752850"/>
          <p14:tracePt t="54745" x="10237788" y="3752850"/>
          <p14:tracePt t="54751" x="10255250" y="3752850"/>
          <p14:tracePt t="54755" x="10283825" y="3752850"/>
          <p14:tracePt t="54759" x="10310813" y="3762375"/>
          <p14:tracePt t="54765" x="10337800" y="3762375"/>
          <p14:tracePt t="54771" x="10364788" y="3762375"/>
          <p14:tracePt t="54775" x="10401300" y="3762375"/>
          <p14:tracePt t="54781" x="10429875" y="3771900"/>
          <p14:tracePt t="54786" x="10456863" y="3771900"/>
          <p14:tracePt t="54791" x="10483850" y="3771900"/>
          <p14:tracePt t="54795" x="10520363" y="3771900"/>
          <p14:tracePt t="54801" x="10547350" y="3771900"/>
          <p14:tracePt t="54805" x="10566400" y="3771900"/>
          <p14:tracePt t="54811" x="10575925" y="3771900"/>
          <p14:tracePt t="54815" x="10585450" y="3771900"/>
          <p14:tracePt t="54822" x="10593388" y="3771900"/>
          <p14:tracePt t="54825" x="10612438" y="3771900"/>
          <p14:tracePt t="54838" x="10612438" y="3762375"/>
          <p14:tracePt t="54841" x="10621963" y="3762375"/>
          <p14:tracePt t="54847" x="10629900" y="3743325"/>
          <p14:tracePt t="54851" x="10639425" y="3743325"/>
          <p14:tracePt t="54855" x="10639425" y="3735388"/>
          <p14:tracePt t="54861" x="10648950" y="3725863"/>
          <p14:tracePt t="54865" x="10648950" y="3706813"/>
          <p14:tracePt t="54872" x="10658475" y="3689350"/>
          <p14:tracePt t="54877" x="10666413" y="3670300"/>
          <p14:tracePt t="54881" x="10666413" y="3652838"/>
          <p14:tracePt t="54886" x="10675938" y="3633788"/>
          <p14:tracePt t="54891" x="10675938" y="3616325"/>
          <p14:tracePt t="54897" x="10675938" y="3597275"/>
          <p14:tracePt t="54901" x="10675938" y="3579813"/>
          <p14:tracePt t="54907" x="10675938" y="3570288"/>
          <p14:tracePt t="54911" x="10675938" y="3560763"/>
          <p14:tracePt t="54917" x="10675938" y="3543300"/>
          <p14:tracePt t="54922" x="10648950" y="3506788"/>
          <p14:tracePt t="54927" x="10639425" y="3479800"/>
          <p14:tracePt t="54931" x="10612438" y="3443288"/>
          <p14:tracePt t="54939" x="10585450" y="3424238"/>
          <p14:tracePt t="54941" x="10556875" y="3397250"/>
          <p14:tracePt t="54948" x="10529888" y="3378200"/>
          <p14:tracePt t="54951" x="10483850" y="3341688"/>
          <p14:tracePt t="54957" x="10437813" y="3314700"/>
          <p14:tracePt t="54961" x="10393363" y="3297238"/>
          <p14:tracePt t="54967" x="10328275" y="3287713"/>
          <p14:tracePt t="54973" x="10301288" y="3260725"/>
          <p14:tracePt t="54977" x="10274300" y="3251200"/>
          <p14:tracePt t="54980" x="10228263" y="3241675"/>
          <p14:tracePt t="54989" x="10191750" y="3241675"/>
          <p14:tracePt t="54990" x="10145713" y="3241675"/>
          <p14:tracePt t="54997" x="10118725" y="3232150"/>
          <p14:tracePt t="55001" x="10091738" y="3232150"/>
          <p14:tracePt t="55007" x="10055225" y="3232150"/>
          <p14:tracePt t="55012" x="10028238" y="3232150"/>
          <p14:tracePt t="55017" x="10009188" y="3232150"/>
          <p14:tracePt t="55023" x="9982200" y="3232150"/>
          <p14:tracePt t="55026" x="9972675" y="3232150"/>
          <p14:tracePt t="55033" x="9963150" y="3232150"/>
          <p14:tracePt t="55043" x="9955213" y="3232150"/>
          <p14:tracePt t="55073" x="9955213" y="3241675"/>
          <p14:tracePt t="55077" x="9945688" y="3268663"/>
          <p14:tracePt t="55082" x="9926638" y="3314700"/>
          <p14:tracePt t="55089" x="9909175" y="3360738"/>
          <p14:tracePt t="55093" x="9890125" y="3451225"/>
          <p14:tracePt t="55096" x="9882188" y="3543300"/>
          <p14:tracePt t="55105" x="9863138" y="3679825"/>
          <p14:tracePt t="55107" x="9853613" y="3852863"/>
          <p14:tracePt t="55112" x="9853613" y="4017963"/>
          <p14:tracePt t="55116" x="9853613" y="4200525"/>
          <p14:tracePt t="55123" x="9853613" y="4346575"/>
          <p14:tracePt t="55129" x="9853613" y="4529138"/>
          <p14:tracePt t="55133" x="9890125" y="4657725"/>
          <p14:tracePt t="55139" x="9955213" y="4767263"/>
          <p14:tracePt t="55143" x="10009188" y="4830763"/>
          <p14:tracePt t="55149" x="10072688" y="4848225"/>
          <p14:tracePt t="55155" x="10137775" y="4876800"/>
          <p14:tracePt t="55159" x="10174288" y="4876800"/>
          <p14:tracePt t="55163" x="10237788" y="4848225"/>
          <p14:tracePt t="55171" x="10301288" y="4803775"/>
          <p14:tracePt t="55173" x="10401300" y="4694238"/>
          <p14:tracePt t="55179" x="10474325" y="4575175"/>
          <p14:tracePt t="55183" x="10566400" y="4475163"/>
          <p14:tracePt t="55189" x="10658475" y="4319588"/>
          <p14:tracePt t="55193" x="10748963" y="4191000"/>
          <p14:tracePt t="55199" x="10841038" y="4037013"/>
          <p14:tracePt t="55204" x="10895013" y="3935413"/>
          <p14:tracePt t="55209" x="10950575" y="3816350"/>
          <p14:tracePt t="55213" x="10977563" y="3743325"/>
          <p14:tracePt t="55220" x="11004550" y="3679825"/>
          <p14:tracePt t="55225" x="11004550" y="3625850"/>
          <p14:tracePt t="55229" x="11004550" y="3579813"/>
          <p14:tracePt t="55233" x="11004550" y="3543300"/>
          <p14:tracePt t="55239" x="11004550" y="3506788"/>
          <p14:tracePt t="55245" x="10995025" y="3479800"/>
          <p14:tracePt t="55249" x="10987088" y="3460750"/>
          <p14:tracePt t="55255" x="10950575" y="3443288"/>
          <p14:tracePt t="55259" x="10922000" y="3406775"/>
          <p14:tracePt t="55265" x="10877550" y="3387725"/>
          <p14:tracePt t="55270" x="10812463" y="3360738"/>
          <p14:tracePt t="55275" x="10758488" y="3351213"/>
          <p14:tracePt t="55279" x="10675938" y="3333750"/>
          <p14:tracePt t="55287" x="10585450" y="3324225"/>
          <p14:tracePt t="55290" x="10474325" y="3305175"/>
          <p14:tracePt t="55295" x="10364788" y="3305175"/>
          <p14:tracePt t="55299" x="10255250" y="3305175"/>
          <p14:tracePt t="55305" x="10164763" y="3305175"/>
          <p14:tracePt t="55309" x="10082213" y="3305175"/>
          <p14:tracePt t="55315" x="9955213" y="3305175"/>
          <p14:tracePt t="55321" x="9863138" y="3305175"/>
          <p14:tracePt t="55325" x="9790113" y="3305175"/>
          <p14:tracePt t="55331" x="9717088" y="3305175"/>
          <p14:tracePt t="55337" x="9661525" y="3305175"/>
          <p14:tracePt t="55342" x="9598025" y="3324225"/>
          <p14:tracePt t="55345" x="9551988" y="3333750"/>
          <p14:tracePt t="55351" x="9525000" y="3341688"/>
          <p14:tracePt t="55355" x="9498013" y="3370263"/>
          <p14:tracePt t="55361" x="9488488" y="3370263"/>
          <p14:tracePt t="55365" x="9478963" y="3378200"/>
          <p14:tracePt t="55372" x="9478963" y="3397250"/>
          <p14:tracePt t="55375" x="9478963" y="3406775"/>
          <p14:tracePt t="55382" x="9478963" y="3433763"/>
          <p14:tracePt t="55387" x="9478963" y="3451225"/>
          <p14:tracePt t="55391" x="9507538" y="3479800"/>
          <p14:tracePt t="55395" x="9525000" y="3524250"/>
          <p14:tracePt t="55401" x="9544050" y="3570288"/>
          <p14:tracePt t="55405" x="9588500" y="3633788"/>
          <p14:tracePt t="55411" x="9617075" y="3670300"/>
          <p14:tracePt t="55415" x="9671050" y="3735388"/>
          <p14:tracePt t="55422" x="9707563" y="3779838"/>
          <p14:tracePt t="55425" x="9772650" y="3808413"/>
          <p14:tracePt t="55431" x="9817100" y="3844925"/>
          <p14:tracePt t="55437" x="9863138" y="3862388"/>
          <p14:tracePt t="55441" x="9899650" y="3871913"/>
          <p14:tracePt t="55447" x="9936163" y="3881438"/>
          <p14:tracePt t="55453" x="9972675" y="3881438"/>
          <p14:tracePt t="55455" x="9991725" y="3881438"/>
          <p14:tracePt t="55461" x="10018713" y="3881438"/>
          <p14:tracePt t="55465" x="10036175" y="3881438"/>
          <p14:tracePt t="55472" x="10055225" y="3881438"/>
          <p14:tracePt t="55477" x="10072688" y="3871913"/>
          <p14:tracePt t="55481" x="10091738" y="3862388"/>
          <p14:tracePt t="55488" x="10109200" y="3844925"/>
          <p14:tracePt t="55491" x="10118725" y="3825875"/>
          <p14:tracePt t="55497" x="10137775" y="3808413"/>
          <p14:tracePt t="55501" x="10155238" y="3779838"/>
          <p14:tracePt t="55507" x="10155238" y="3762375"/>
          <p14:tracePt t="55511" x="10164763" y="3725863"/>
          <p14:tracePt t="55517" x="10164763" y="3698875"/>
          <p14:tracePt t="55522" x="10164763" y="3670300"/>
          <p14:tracePt t="55527" x="10164763" y="3643313"/>
          <p14:tracePt t="55531" x="10164763" y="3597275"/>
          <p14:tracePt t="55538" x="10164763" y="3570288"/>
          <p14:tracePt t="55541" x="10155238" y="3552825"/>
          <p14:tracePt t="55547" x="10145713" y="3506788"/>
          <p14:tracePt t="55551" x="10137775" y="3487738"/>
          <p14:tracePt t="55557" x="10109200" y="3460750"/>
          <p14:tracePt t="55563" x="10101263" y="3443288"/>
          <p14:tracePt t="55566" x="10082213" y="3414713"/>
          <p14:tracePt t="55573" x="10072688" y="3406775"/>
          <p14:tracePt t="55577" x="10055225" y="3387725"/>
          <p14:tracePt t="55581" x="10045700" y="3378200"/>
          <p14:tracePt t="55589" x="10036175" y="3370263"/>
          <p14:tracePt t="55593" x="10028238" y="3360738"/>
          <p14:tracePt t="55604" x="10018713" y="3360738"/>
          <p14:tracePt t="55606" x="10009188" y="3360738"/>
          <p14:tracePt t="55657" x="9999663" y="3360738"/>
          <p14:tracePt t="55667" x="9991725" y="3370263"/>
          <p14:tracePt t="55673" x="9991725" y="3387725"/>
          <p14:tracePt t="55677" x="9982200" y="3397250"/>
          <p14:tracePt t="55683" x="9982200" y="3414713"/>
          <p14:tracePt t="55689" x="9972675" y="3433763"/>
          <p14:tracePt t="55693" x="9972675" y="3460750"/>
          <p14:tracePt t="55697" x="9972675" y="3487738"/>
          <p14:tracePt t="55704" x="9972675" y="3516313"/>
          <p14:tracePt t="55709" x="9963150" y="3552825"/>
          <p14:tracePt t="55712" x="9963150" y="3579813"/>
          <p14:tracePt t="55721" x="9963150" y="3606800"/>
          <p14:tracePt t="55723" x="9963150" y="3662363"/>
          <p14:tracePt t="55729" x="9963150" y="3689350"/>
          <p14:tracePt t="55733" x="9963150" y="3735388"/>
          <p14:tracePt t="55739" x="9972675" y="3762375"/>
          <p14:tracePt t="55743" x="9999663" y="3789363"/>
          <p14:tracePt t="55749" x="10009188" y="3825875"/>
          <p14:tracePt t="55754" x="10028238" y="3844925"/>
          <p14:tracePt t="55759" x="10045700" y="3871913"/>
          <p14:tracePt t="55763" x="10064750" y="3881438"/>
          <p14:tracePt t="55771" x="10091738" y="3881438"/>
          <p14:tracePt t="55773" x="10109200" y="3889375"/>
          <p14:tracePt t="55779" x="10145713" y="3889375"/>
          <p14:tracePt t="55783" x="10174288" y="3889375"/>
          <p14:tracePt t="55789" x="10201275" y="3889375"/>
          <p14:tracePt t="55793" x="10228263" y="3889375"/>
          <p14:tracePt t="55799" x="10255250" y="3889375"/>
          <p14:tracePt t="55805" x="10310813" y="3852863"/>
          <p14:tracePt t="55809" x="10337800" y="3835400"/>
          <p14:tracePt t="55813" x="10383838" y="3808413"/>
          <p14:tracePt t="55820" x="10410825" y="3789363"/>
          <p14:tracePt t="55825" x="10456863" y="3743325"/>
          <p14:tracePt t="55829" x="10502900" y="3725863"/>
          <p14:tracePt t="55837" x="10539413" y="3689350"/>
          <p14:tracePt t="55839" x="10556875" y="3643313"/>
          <p14:tracePt t="55845" x="10585450" y="3597275"/>
          <p14:tracePt t="55849" x="10593388" y="3570288"/>
          <p14:tracePt t="55855" x="10602913" y="3543300"/>
          <p14:tracePt t="55859" x="10612438" y="3506788"/>
          <p14:tracePt t="55865" x="10612438" y="3479800"/>
          <p14:tracePt t="55870" x="10612438" y="3451225"/>
          <p14:tracePt t="55875" x="10612438" y="3424238"/>
          <p14:tracePt t="55879" x="10602913" y="3414713"/>
          <p14:tracePt t="55888" x="10593388" y="3378200"/>
          <p14:tracePt t="55891" x="10575925" y="3360738"/>
          <p14:tracePt t="55895" x="10556875" y="3341688"/>
          <p14:tracePt t="55899" x="10539413" y="3324225"/>
          <p14:tracePt t="55905" x="10520363" y="3314700"/>
          <p14:tracePt t="55909" x="10493375" y="3305175"/>
          <p14:tracePt t="55915" x="10466388" y="3297238"/>
          <p14:tracePt t="55922" x="10429875" y="3287713"/>
          <p14:tracePt t="55924" x="10410825" y="3287713"/>
          <p14:tracePt t="55931" x="10383838" y="3287713"/>
          <p14:tracePt t="55937" x="10356850" y="3287713"/>
          <p14:tracePt t="55941" x="10328275" y="3287713"/>
          <p14:tracePt t="55945" x="10310813" y="3287713"/>
          <p14:tracePt t="55951" x="10291763" y="3287713"/>
          <p14:tracePt t="55955" x="10274300" y="3297238"/>
          <p14:tracePt t="55961" x="10247313" y="3314700"/>
          <p14:tracePt t="55965" x="10210800" y="3333750"/>
          <p14:tracePt t="55971" x="10191750" y="3370263"/>
          <p14:tracePt t="55975" x="10174288" y="3397250"/>
          <p14:tracePt t="55981" x="10164763" y="3424238"/>
          <p14:tracePt t="55987" x="10137775" y="3470275"/>
          <p14:tracePt t="55991" x="10118725" y="3506788"/>
          <p14:tracePt t="55995" x="10109200" y="3560763"/>
          <p14:tracePt t="56001" x="10109200" y="3589338"/>
          <p14:tracePt t="56007" x="10109200" y="3633788"/>
          <p14:tracePt t="56011" x="10109200" y="3670300"/>
          <p14:tracePt t="56015" x="10109200" y="3706813"/>
          <p14:tracePt t="56021" x="10109200" y="3743325"/>
          <p14:tracePt t="56025" x="10118725" y="3771900"/>
          <p14:tracePt t="56031" x="10128250" y="3798888"/>
          <p14:tracePt t="56038" x="10145713" y="3835400"/>
          <p14:tracePt t="56041" x="10164763" y="3852863"/>
          <p14:tracePt t="56045" x="10191750" y="3871913"/>
          <p14:tracePt t="56056" x="10210800" y="3881438"/>
          <p14:tracePt t="56058" x="10237788" y="3889375"/>
          <p14:tracePt t="56061" x="10255250" y="3898900"/>
          <p14:tracePt t="56067" x="10283825" y="3898900"/>
          <p14:tracePt t="56072" x="10310813" y="3898900"/>
          <p14:tracePt t="56077" x="10328275" y="3898900"/>
          <p14:tracePt t="56081" x="10364788" y="3889375"/>
          <p14:tracePt t="56089" x="10393363" y="3871913"/>
          <p14:tracePt t="56090" x="10410825" y="3852863"/>
          <p14:tracePt t="56097" x="10437813" y="3835400"/>
          <p14:tracePt t="56101" x="10447338" y="3816350"/>
          <p14:tracePt t="56107" x="10474325" y="3798888"/>
          <p14:tracePt t="56111" x="10493375" y="3771900"/>
          <p14:tracePt t="56117" x="10493375" y="3752850"/>
          <p14:tracePt t="56122" x="10502900" y="3735388"/>
          <p14:tracePt t="56127" x="10510838" y="3716338"/>
          <p14:tracePt t="56131" x="10510838" y="3698875"/>
          <p14:tracePt t="56139" x="10510838" y="3670300"/>
          <p14:tracePt t="56140" x="10510838" y="3662363"/>
          <p14:tracePt t="56147" x="10510838" y="3652838"/>
          <p14:tracePt t="56155" x="10502900" y="3625850"/>
          <p14:tracePt t="56157" x="10493375" y="3616325"/>
          <p14:tracePt t="56161" x="10483850" y="3606800"/>
          <p14:tracePt t="56167" x="10474325" y="3597275"/>
          <p14:tracePt t="56173" x="10466388" y="3589338"/>
          <p14:tracePt t="56177" x="10437813" y="3589338"/>
          <p14:tracePt t="56183" x="10420350" y="3579813"/>
          <p14:tracePt t="56189" x="10401300" y="3570288"/>
          <p14:tracePt t="56193" x="10383838" y="3570288"/>
          <p14:tracePt t="56197" x="10356850" y="3570288"/>
          <p14:tracePt t="56205" x="10328275" y="3570288"/>
          <p14:tracePt t="56207" x="10301288" y="3570288"/>
          <p14:tracePt t="56213" x="10264775" y="3570288"/>
          <p14:tracePt t="56217" x="10237788" y="3570288"/>
          <p14:tracePt t="56223" x="10210800" y="3570288"/>
          <p14:tracePt t="56227" x="10182225" y="3579813"/>
          <p14:tracePt t="56233" x="10145713" y="3597275"/>
          <p14:tracePt t="56239" x="10128250" y="3606800"/>
          <p14:tracePt t="56243" x="10101263" y="3625850"/>
          <p14:tracePt t="56247" x="10064750" y="3652838"/>
          <p14:tracePt t="56254" x="10045700" y="3670300"/>
          <p14:tracePt t="56257" x="10018713" y="3698875"/>
          <p14:tracePt t="56263" x="9982200" y="3735388"/>
          <p14:tracePt t="56270" x="9936163" y="3779838"/>
          <p14:tracePt t="56273" x="9909175" y="3816350"/>
          <p14:tracePt t="56277" x="9853613" y="3844925"/>
          <p14:tracePt t="56283" x="9809163" y="3898900"/>
          <p14:tracePt t="56289" x="9780588" y="3917950"/>
          <p14:tracePt t="56293" x="9753600" y="3963988"/>
          <p14:tracePt t="56299" x="9734550" y="3990975"/>
          <p14:tracePt t="56305" x="9717088" y="4027488"/>
          <p14:tracePt t="56309" x="9707563" y="4054475"/>
          <p14:tracePt t="56313" x="9707563" y="4073525"/>
          <p14:tracePt t="56320" x="9707563" y="4081463"/>
          <p14:tracePt t="56324" x="9707563" y="4090988"/>
          <p14:tracePt t="56329" x="9707563" y="4100513"/>
          <p14:tracePt t="56339" x="9726613" y="4100513"/>
          <p14:tracePt t="56343" x="9744075" y="4100513"/>
          <p14:tracePt t="56349" x="9763125" y="4100513"/>
          <p14:tracePt t="56354" x="9799638" y="4081463"/>
          <p14:tracePt t="56359" x="9845675" y="4044950"/>
          <p14:tracePt t="56363" x="9890125" y="4008438"/>
          <p14:tracePt t="56370" x="9926638" y="3963988"/>
          <p14:tracePt t="56375" x="9982200" y="3898900"/>
          <p14:tracePt t="56379" x="10028238" y="3844925"/>
          <p14:tracePt t="56387" x="10091738" y="3779838"/>
          <p14:tracePt t="56389" x="10128250" y="3743325"/>
          <p14:tracePt t="56393" x="10155238" y="3716338"/>
          <p14:tracePt t="56399" x="10191750" y="3706813"/>
          <p14:tracePt t="56405" x="10218738" y="3698875"/>
          <p14:tracePt t="56409" x="10247313" y="3698875"/>
          <p14:tracePt t="56415" x="10255250" y="3725863"/>
          <p14:tracePt t="56697" x="10247313" y="3716338"/>
          <p14:tracePt t="56701" x="10237788" y="3716338"/>
          <p14:tracePt t="56707" x="10191750" y="3698875"/>
          <p14:tracePt t="56711" x="10145713" y="3662363"/>
          <p14:tracePt t="56717" x="10045700" y="3616325"/>
          <p14:tracePt t="56723" x="9926638" y="3589338"/>
          <p14:tracePt t="56727" x="9836150" y="3552825"/>
          <p14:tracePt t="56731" x="9717088" y="3524250"/>
          <p14:tracePt t="56739" x="9607550" y="3479800"/>
          <p14:tracePt t="56743" x="9488488" y="3424238"/>
          <p14:tracePt t="56747" x="9388475" y="3360738"/>
          <p14:tracePt t="56754" x="9342438" y="3351213"/>
          <p14:tracePt t="56757" x="9296400" y="3314700"/>
          <p14:tracePt t="56763" x="9269413" y="3297238"/>
          <p14:tracePt t="56767" x="9242425" y="3278188"/>
          <p14:tracePt t="56773" x="9215438" y="3268663"/>
          <p14:tracePt t="56777" x="9215438" y="3260725"/>
          <p14:tracePt t="56783" x="9205913" y="3260725"/>
          <p14:tracePt t="56788" x="9205913" y="3251200"/>
          <p14:tracePt t="56793" x="9196388" y="3251200"/>
          <p14:tracePt t="56853" x="9196388" y="3241675"/>
          <p14:tracePt t="56859" x="9196388" y="3232150"/>
          <p14:tracePt t="56863" x="9196388" y="3224213"/>
          <p14:tracePt t="56868" x="9196388" y="3187700"/>
          <p14:tracePt t="56873" x="9186863" y="3159125"/>
          <p14:tracePt t="56879" x="9178925" y="3114675"/>
          <p14:tracePt t="56883" x="9150350" y="3078163"/>
          <p14:tracePt t="56889" x="9123363" y="3013075"/>
          <p14:tracePt t="56893" x="9105900" y="2949575"/>
          <p14:tracePt t="56899" x="9059863" y="2867025"/>
          <p14:tracePt t="56904" x="9040813" y="2820988"/>
          <p14:tracePt t="56909" x="8986838" y="2757488"/>
          <p14:tracePt t="56913" x="8950325" y="2711450"/>
          <p14:tracePt t="56920" x="8931275" y="2667000"/>
          <p14:tracePt t="56923" x="8894763" y="2630488"/>
          <p14:tracePt t="56929" x="8840788" y="2565400"/>
          <p14:tracePt t="56933" x="8794750" y="2520950"/>
          <p14:tracePt t="56939" x="8748713" y="2484438"/>
          <p14:tracePt t="56943" x="8694738" y="2428875"/>
          <p14:tracePt t="56949" x="8648700" y="2382838"/>
          <p14:tracePt t="56955" x="8566150" y="2328863"/>
          <p14:tracePt t="56959" x="8466138" y="2255838"/>
          <p14:tracePt t="56965" x="8366125" y="2200275"/>
          <p14:tracePt t="56970" x="8247063" y="2136775"/>
          <p14:tracePt t="56975" x="8118475" y="2063750"/>
          <p14:tracePt t="56979" x="7935913" y="1954213"/>
          <p14:tracePt t="56987" x="7762875" y="1854200"/>
          <p14:tracePt t="56990" x="7580313" y="1762125"/>
          <p14:tracePt t="56995" x="7315200" y="1662113"/>
          <p14:tracePt t="56999" x="7105650" y="1562100"/>
          <p14:tracePt t="57005" x="6784975" y="1406525"/>
          <p14:tracePt t="57009" x="6584950" y="1323975"/>
          <p14:tracePt t="57015" x="6310313" y="1223963"/>
          <p14:tracePt t="57020" x="6081713" y="1160463"/>
          <p14:tracePt t="57025" x="5789613" y="1077913"/>
          <p14:tracePt t="57029" x="5607050" y="1050925"/>
          <p14:tracePt t="57037" x="5434013" y="1014413"/>
          <p14:tracePt t="57039" x="5305425" y="1014413"/>
          <p14:tracePt t="57045" x="5159375" y="1004888"/>
          <p14:tracePt t="57049" x="5049838" y="1004888"/>
          <p14:tracePt t="57055" x="4959350" y="1004888"/>
          <p14:tracePt t="57059" x="4867275" y="1004888"/>
          <p14:tracePt t="57065" x="4794250" y="1004888"/>
          <p14:tracePt t="57073" x="4748213" y="1004888"/>
          <p14:tracePt t="57075" x="4675188" y="1022350"/>
          <p14:tracePt t="57079" x="4638675" y="1031875"/>
          <p14:tracePt t="57087" x="4594225" y="1050925"/>
          <p14:tracePt t="57091" x="4548188" y="1058863"/>
          <p14:tracePt t="57095" x="4529138" y="1077913"/>
          <p14:tracePt t="57102" x="4502150" y="1095375"/>
          <p14:tracePt t="57105" x="4484688" y="1104900"/>
          <p14:tracePt t="57111" x="4465638" y="1114425"/>
          <p14:tracePt t="57115" x="4456113" y="1114425"/>
          <p14:tracePt t="57122" x="4438650" y="1123950"/>
          <p14:tracePt t="57241" x="4429125" y="1123950"/>
          <p14:tracePt t="57267" x="4419600" y="1123950"/>
          <p14:tracePt t="57271" x="4419600" y="1114425"/>
          <p14:tracePt t="57281" x="4419600" y="1095375"/>
          <p14:tracePt t="57343" x="4411663" y="1095375"/>
          <p14:tracePt t="57387" x="4411663" y="1114425"/>
          <p14:tracePt t="57393" x="4419600" y="1114425"/>
          <p14:tracePt t="57404" x="4419600" y="1123950"/>
          <p14:tracePt t="57413" x="4429125" y="1131888"/>
          <p14:tracePt t="57421" x="4429125" y="1141413"/>
          <p14:tracePt t="57425" x="4429125" y="1160463"/>
          <p14:tracePt t="57429" x="4429125" y="1177925"/>
          <p14:tracePt t="57433" x="4429125" y="1204913"/>
          <p14:tracePt t="57439" x="4429125" y="1233488"/>
          <p14:tracePt t="57445" x="4438650" y="1270000"/>
          <p14:tracePt t="57449" x="4438650" y="1277938"/>
          <p14:tracePt t="57455" x="4438650" y="1314450"/>
          <p14:tracePt t="57459" x="4438650" y="1343025"/>
          <p14:tracePt t="57465" x="4429125" y="1370013"/>
          <p14:tracePt t="57469" x="4419600" y="1387475"/>
          <p14:tracePt t="57475" x="4402138" y="1423988"/>
          <p14:tracePt t="57479" x="4392613" y="1443038"/>
          <p14:tracePt t="57487" x="4375150" y="1460500"/>
          <p14:tracePt t="57489" x="4346575" y="1489075"/>
          <p14:tracePt t="57495" x="4329113" y="1497013"/>
          <p14:tracePt t="57499" x="4302125" y="1506538"/>
          <p14:tracePt t="57505" x="4283075" y="1525588"/>
          <p14:tracePt t="57509" x="4237038" y="1543050"/>
          <p14:tracePt t="57515" x="4200525" y="1552575"/>
          <p14:tracePt t="57519" x="4137025" y="1562100"/>
          <p14:tracePt t="57525" x="4090988" y="1570038"/>
          <p14:tracePt t="57531" x="4017963" y="1570038"/>
          <p14:tracePt t="57537" x="3944938" y="1589088"/>
          <p14:tracePt t="57541" x="3898900" y="1589088"/>
          <p14:tracePt t="57545" x="3835400" y="1589088"/>
          <p14:tracePt t="57549" x="3789363" y="1589088"/>
          <p14:tracePt t="57555" x="3725863" y="1589088"/>
          <p14:tracePt t="57561" x="3679825" y="1589088"/>
          <p14:tracePt t="57565" x="3625850" y="1589088"/>
          <p14:tracePt t="57572" x="3579813" y="1570038"/>
          <p14:tracePt t="57575" x="3525838" y="1562100"/>
          <p14:tracePt t="57581" x="3479800" y="1552575"/>
          <p14:tracePt t="57588" x="3433763" y="1516063"/>
          <p14:tracePt t="57591" x="3387725" y="1479550"/>
          <p14:tracePt t="57595" x="3343275" y="1452563"/>
          <p14:tracePt t="57602" x="3324225" y="1433513"/>
          <p14:tracePt t="57605" x="3278188" y="1416050"/>
          <p14:tracePt t="57611" x="3260725" y="1387475"/>
          <p14:tracePt t="57615" x="3224213" y="1350963"/>
          <p14:tracePt t="57622" x="3187700" y="1306513"/>
          <p14:tracePt t="57625" x="3178175" y="1260475"/>
          <p14:tracePt t="57631" x="3159125" y="1233488"/>
          <p14:tracePt t="57636" x="3151188" y="1204913"/>
          <p14:tracePt t="57641" x="3141663" y="1168400"/>
          <p14:tracePt t="57647" x="3114675" y="1131888"/>
          <p14:tracePt t="57652" x="3095625" y="1087438"/>
          <p14:tracePt t="57657" x="3086100" y="1041400"/>
          <p14:tracePt t="57661" x="3078163" y="1014413"/>
          <p14:tracePt t="57665" x="3059113" y="976313"/>
          <p14:tracePt t="57672" x="3059113" y="939800"/>
          <p14:tracePt t="57677" x="3049588" y="895350"/>
          <p14:tracePt t="57681" x="3049588" y="858838"/>
          <p14:tracePt t="57688" x="3049588" y="830263"/>
          <p14:tracePt t="57691" x="3049588" y="793750"/>
          <p14:tracePt t="57697" x="3068638" y="766763"/>
          <p14:tracePt t="57702" x="3078163" y="739775"/>
          <p14:tracePt t="57707" x="3095625" y="703263"/>
          <p14:tracePt t="57711" x="3114675" y="676275"/>
          <p14:tracePt t="57717" x="3132138" y="647700"/>
          <p14:tracePt t="57721" x="3168650" y="630238"/>
          <p14:tracePt t="57727" x="3195638" y="611188"/>
          <p14:tracePt t="57731" x="3241675" y="593725"/>
          <p14:tracePt t="57739" x="3270250" y="574675"/>
          <p14:tracePt t="57741" x="3324225" y="574675"/>
          <p14:tracePt t="57747" x="3387725" y="557213"/>
          <p14:tracePt t="57753" x="3424238" y="557213"/>
          <p14:tracePt t="57757" x="3497263" y="557213"/>
          <p14:tracePt t="57763" x="3552825" y="557213"/>
          <p14:tracePt t="57767" x="3643313" y="557213"/>
          <p14:tracePt t="57773" x="3735388" y="557213"/>
          <p14:tracePt t="57777" x="3825875" y="557213"/>
          <p14:tracePt t="57783" x="3917950" y="557213"/>
          <p14:tracePt t="57789" x="4054475" y="593725"/>
          <p14:tracePt t="57793" x="4146550" y="620713"/>
          <p14:tracePt t="57797" x="4265613" y="639763"/>
          <p14:tracePt t="57805" x="4375150" y="666750"/>
          <p14:tracePt t="57807" x="4492625" y="712788"/>
          <p14:tracePt t="57813" x="4602163" y="749300"/>
          <p14:tracePt t="57817" x="4721225" y="793750"/>
          <p14:tracePt t="57823" x="4821238" y="849313"/>
          <p14:tracePt t="57827" x="4922838" y="903288"/>
          <p14:tracePt t="57833" x="4995863" y="949325"/>
          <p14:tracePt t="57838" x="5068888" y="1014413"/>
          <p14:tracePt t="57843" x="5132388" y="1050925"/>
          <p14:tracePt t="57852" x="5205413" y="1150938"/>
          <p14:tracePt t="57857" x="5241925" y="1204913"/>
          <p14:tracePt t="57861" x="5251450" y="1260475"/>
          <p14:tracePt t="57867" x="5268913" y="1296988"/>
          <p14:tracePt t="57872" x="5278438" y="1333500"/>
          <p14:tracePt t="57877" x="5287963" y="1379538"/>
          <p14:tracePt t="57883" x="5287963" y="1406525"/>
          <p14:tracePt t="57888" x="5287963" y="1443038"/>
          <p14:tracePt t="57893" x="5278438" y="1489075"/>
          <p14:tracePt t="57897" x="5260975" y="1525588"/>
          <p14:tracePt t="57905" x="5241925" y="1552575"/>
          <p14:tracePt t="57907" x="5205413" y="1606550"/>
          <p14:tracePt t="57913" x="5168900" y="1643063"/>
          <p14:tracePt t="57917" x="5141913" y="1671638"/>
          <p14:tracePt t="57923" x="5105400" y="1708150"/>
          <p14:tracePt t="57927" x="5059363" y="1725613"/>
          <p14:tracePt t="57933" x="5013325" y="1781175"/>
          <p14:tracePt t="57938" x="4968875" y="1798638"/>
          <p14:tracePt t="57943" x="4940300" y="1817688"/>
          <p14:tracePt t="57947" x="4895850" y="1844675"/>
          <p14:tracePt t="57955" x="4813300" y="1881188"/>
          <p14:tracePt t="57957" x="4767263" y="1890713"/>
          <p14:tracePt t="57963" x="4711700" y="1908175"/>
          <p14:tracePt t="57967" x="4648200" y="1917700"/>
          <p14:tracePt t="57973" x="4594225" y="1927225"/>
          <p14:tracePt t="57977" x="4538663" y="1927225"/>
          <p14:tracePt t="57983" x="4475163" y="1927225"/>
          <p14:tracePt t="57988" x="4419600" y="1927225"/>
          <p14:tracePt t="57993" x="4365625" y="1927225"/>
          <p14:tracePt t="57999" x="4329113" y="1927225"/>
          <p14:tracePt t="58004" x="4256088" y="1917700"/>
          <p14:tracePt t="58009" x="4210050" y="1890713"/>
          <p14:tracePt t="58013" x="4156075" y="1854200"/>
          <p14:tracePt t="58019" x="4090988" y="1817688"/>
          <p14:tracePt t="58023" x="4027488" y="1762125"/>
          <p14:tracePt t="58029" x="3963988" y="1725613"/>
          <p14:tracePt t="58033" x="3898900" y="1671638"/>
          <p14:tracePt t="58039" x="3835400" y="1625600"/>
          <p14:tracePt t="58043" x="3762375" y="1552575"/>
          <p14:tracePt t="58049" x="3698875" y="1489075"/>
          <p14:tracePt t="58054" x="3652838" y="1433513"/>
          <p14:tracePt t="58059" x="3598863" y="1370013"/>
          <p14:tracePt t="58063" x="3562350" y="1323975"/>
          <p14:tracePt t="58069" x="3506788" y="1260475"/>
          <p14:tracePt t="58073" x="3489325" y="1214438"/>
          <p14:tracePt t="58079" x="3452813" y="1168400"/>
          <p14:tracePt t="58083" x="3424238" y="1123950"/>
          <p14:tracePt t="58089" x="3406775" y="1087438"/>
          <p14:tracePt t="58093" x="3387725" y="1031875"/>
          <p14:tracePt t="58099" x="3379788" y="1004888"/>
          <p14:tracePt t="58104" x="3360738" y="968375"/>
          <p14:tracePt t="58109" x="3360738" y="931863"/>
          <p14:tracePt t="58115" x="3360738" y="885825"/>
          <p14:tracePt t="58119" x="3379788" y="858838"/>
          <p14:tracePt t="58125" x="3397250" y="830263"/>
          <p14:tracePt t="58129" x="3416300" y="793750"/>
          <p14:tracePt t="58136" x="3479800" y="757238"/>
          <p14:tracePt t="58139" x="3533775" y="739775"/>
          <p14:tracePt t="58145" x="3589338" y="703263"/>
          <p14:tracePt t="58149" x="3679825" y="676275"/>
          <p14:tracePt t="58155" x="3744913" y="647700"/>
          <p14:tracePt t="58159" x="3835400" y="639763"/>
          <p14:tracePt t="58165" x="3935413" y="620713"/>
          <p14:tracePt t="58170" x="4027488" y="611188"/>
          <p14:tracePt t="58174" x="4137025" y="611188"/>
          <p14:tracePt t="58179" x="4229100" y="593725"/>
          <p14:tracePt t="58186" x="4338638" y="593725"/>
          <p14:tracePt t="58189" x="4448175" y="593725"/>
          <p14:tracePt t="58195" x="4557713" y="593725"/>
          <p14:tracePt t="58199" x="4667250" y="593725"/>
          <p14:tracePt t="58205" x="4776788" y="593725"/>
          <p14:tracePt t="58209" x="4913313" y="611188"/>
          <p14:tracePt t="58215" x="5022850" y="630238"/>
          <p14:tracePt t="58221" x="5114925" y="639763"/>
          <p14:tracePt t="58225" x="5214938" y="684213"/>
          <p14:tracePt t="58231" x="5314950" y="712788"/>
          <p14:tracePt t="58237" x="5387975" y="749300"/>
          <p14:tracePt t="58241" x="5443538" y="785813"/>
          <p14:tracePt t="58245" x="5507038" y="830263"/>
          <p14:tracePt t="58252" x="5543550" y="876300"/>
          <p14:tracePt t="58255" x="5570538" y="922338"/>
          <p14:tracePt t="58261" x="5589588" y="968375"/>
          <p14:tracePt t="58265" x="5597525" y="1004888"/>
          <p14:tracePt t="58271" x="5597525" y="1058863"/>
          <p14:tracePt t="58289" x="5597525" y="1214438"/>
          <p14:tracePt t="58291" x="5570538" y="1260475"/>
          <p14:tracePt t="58295" x="5534025" y="1323975"/>
          <p14:tracePt t="58302" x="5487988" y="1387475"/>
          <p14:tracePt t="58305" x="5443538" y="1443038"/>
          <p14:tracePt t="58311" x="5387975" y="1525588"/>
          <p14:tracePt t="58315" x="5324475" y="1579563"/>
          <p14:tracePt t="58322" x="5268913" y="1625600"/>
          <p14:tracePt t="58325" x="5205413" y="1662113"/>
          <p14:tracePt t="58331" x="5141913" y="1698625"/>
          <p14:tracePt t="58336" x="5078413" y="1744663"/>
          <p14:tracePt t="58341" x="5022850" y="1762125"/>
          <p14:tracePt t="58347" x="4940300" y="1789113"/>
          <p14:tracePt t="58353" x="4876800" y="1798638"/>
          <p14:tracePt t="58357" x="4821238" y="1817688"/>
          <p14:tracePt t="58361" x="4748213" y="1817688"/>
          <p14:tracePt t="58367" x="4694238" y="1817688"/>
          <p14:tracePt t="58371" x="4630738" y="1817688"/>
          <p14:tracePt t="58377" x="4557713" y="1798638"/>
          <p14:tracePt t="58381" x="4475163" y="1771650"/>
          <p14:tracePt t="58388" x="4392613" y="1744663"/>
          <p14:tracePt t="58391" x="4319588" y="1708150"/>
          <p14:tracePt t="58397" x="4237038" y="1662113"/>
          <p14:tracePt t="58402" x="4156075" y="1606550"/>
          <p14:tracePt t="58407" x="4090988" y="1570038"/>
          <p14:tracePt t="58411" x="4027488" y="1516063"/>
          <p14:tracePt t="58417" x="3963988" y="1479550"/>
          <p14:tracePt t="58421" x="3890963" y="1423988"/>
          <p14:tracePt t="58427" x="3844925" y="1406525"/>
          <p14:tracePt t="58431" x="3798888" y="1370013"/>
          <p14:tracePt t="58439" x="3771900" y="1350963"/>
          <p14:tracePt t="58441" x="3725863" y="1323975"/>
          <p14:tracePt t="58447" x="3708400" y="1306513"/>
          <p14:tracePt t="58453" x="3689350" y="1287463"/>
          <p14:tracePt t="58457" x="3671888" y="1277938"/>
          <p14:tracePt t="58463" x="3662363" y="1250950"/>
          <p14:tracePt t="58467" x="3652838" y="1241425"/>
          <p14:tracePt t="58473" x="3643313" y="1223963"/>
          <p14:tracePt t="58477" x="3643313" y="1214438"/>
          <p14:tracePt t="58483" x="3643313" y="1196975"/>
          <p14:tracePt t="58488" x="3643313" y="1160463"/>
          <p14:tracePt t="58493" x="3643313" y="1114425"/>
          <p14:tracePt t="58497" x="3652838" y="1058863"/>
          <p14:tracePt t="58504" x="3679825" y="1014413"/>
          <p14:tracePt t="58507" x="3716338" y="949325"/>
          <p14:tracePt t="58513" x="3752850" y="903288"/>
          <p14:tracePt t="58517" x="3781425" y="822325"/>
          <p14:tracePt t="58523" x="3825875" y="785813"/>
          <p14:tracePt t="58527" x="3862388" y="739775"/>
          <p14:tracePt t="58533" x="3908425" y="693738"/>
          <p14:tracePt t="58538" x="3971925" y="647700"/>
          <p14:tracePt t="58543" x="4037013" y="611188"/>
          <p14:tracePt t="58549" x="4073525" y="593725"/>
          <p14:tracePt t="58555" x="4127500" y="566738"/>
          <p14:tracePt t="58557" x="4173538" y="557213"/>
          <p14:tracePt t="58563" x="4210050" y="557213"/>
          <p14:tracePt t="58567" x="4265613" y="557213"/>
          <p14:tracePt t="58573" x="4292600" y="557213"/>
          <p14:tracePt t="58579" x="4346575" y="557213"/>
          <p14:tracePt t="58583" x="4392613" y="557213"/>
          <p14:tracePt t="58588" x="4419600" y="574675"/>
          <p14:tracePt t="58593" x="4465638" y="593725"/>
          <p14:tracePt t="58599" x="4492625" y="611188"/>
          <p14:tracePt t="58605" x="4538663" y="647700"/>
          <p14:tracePt t="58609" x="4557713" y="666750"/>
          <p14:tracePt t="58613" x="4594225" y="693738"/>
          <p14:tracePt t="58621" x="4630738" y="757238"/>
          <p14:tracePt t="58623" x="4657725" y="822325"/>
          <p14:tracePt t="58629" x="4684713" y="903288"/>
          <p14:tracePt t="58633" x="4711700" y="985838"/>
          <p14:tracePt t="58639" x="4721225" y="1058863"/>
          <p14:tracePt t="58643" x="4721225" y="1131888"/>
          <p14:tracePt t="58649" x="4721225" y="1241425"/>
          <p14:tracePt t="58654" x="4721225" y="1314450"/>
          <p14:tracePt t="58659" x="4721225" y="1406525"/>
          <p14:tracePt t="58665" x="4721225" y="1497013"/>
          <p14:tracePt t="58671" x="4721225" y="1579563"/>
          <p14:tracePt t="58673" x="4721225" y="1652588"/>
          <p14:tracePt t="58679" x="4703763" y="1725613"/>
          <p14:tracePt t="58683" x="4684713" y="1771650"/>
          <p14:tracePt t="58689" x="4657725" y="1817688"/>
          <p14:tracePt t="58695" x="4621213" y="1871663"/>
          <p14:tracePt t="58699" x="4611688" y="1898650"/>
          <p14:tracePt t="58705" x="4594225" y="1917700"/>
          <p14:tracePt t="58709" x="4575175" y="1935163"/>
          <p14:tracePt t="58715" x="4557713" y="1944688"/>
          <p14:tracePt t="58720" x="4511675" y="1954213"/>
          <p14:tracePt t="58725" x="4492625" y="1954213"/>
          <p14:tracePt t="58729" x="4465638" y="1954213"/>
          <p14:tracePt t="58736" x="4429125" y="1954213"/>
          <p14:tracePt t="58739" x="4356100" y="1954213"/>
          <p14:tracePt t="58745" x="4310063" y="1927225"/>
          <p14:tracePt t="58749" x="4246563" y="1908175"/>
          <p14:tracePt t="58755" x="4200525" y="1871663"/>
          <p14:tracePt t="58759" x="4137025" y="1835150"/>
          <p14:tracePt t="58765" x="4073525" y="1789113"/>
          <p14:tracePt t="58771" x="4008438" y="1752600"/>
          <p14:tracePt t="58775" x="3944938" y="1698625"/>
          <p14:tracePt t="58781" x="3890963" y="1662113"/>
          <p14:tracePt t="58786" x="3844925" y="1598613"/>
          <p14:tracePt t="58789" x="3789363" y="1533525"/>
          <p14:tracePt t="58795" x="3752850" y="1506538"/>
          <p14:tracePt t="58799" x="3708400" y="1433513"/>
          <p14:tracePt t="58805" x="3671888" y="1387475"/>
          <p14:tracePt t="58811" x="3635375" y="1343025"/>
          <p14:tracePt t="58815" x="3625850" y="1296988"/>
          <p14:tracePt t="58821" x="3598863" y="1270000"/>
          <p14:tracePt t="58825" x="3589338" y="1223963"/>
          <p14:tracePt t="58831" x="3579813" y="1196975"/>
          <p14:tracePt t="58837" x="3570288" y="1150938"/>
          <p14:tracePt t="58841" x="3570288" y="1114425"/>
          <p14:tracePt t="58845" x="3570288" y="1087438"/>
          <p14:tracePt t="58853" x="3579813" y="1041400"/>
          <p14:tracePt t="58855" x="3598863" y="995363"/>
          <p14:tracePt t="58861" x="3616325" y="949325"/>
          <p14:tracePt t="58865" x="3643313" y="922338"/>
          <p14:tracePt t="58871" x="3679825" y="885825"/>
          <p14:tracePt t="58875" x="3708400" y="858838"/>
          <p14:tracePt t="58881" x="3752850" y="830263"/>
          <p14:tracePt t="58887" x="3817938" y="793750"/>
          <p14:tracePt t="58891" x="3881438" y="776288"/>
          <p14:tracePt t="58897" x="3927475" y="749300"/>
          <p14:tracePt t="58903" x="4017963" y="739775"/>
          <p14:tracePt t="58905" x="4083050" y="739775"/>
          <p14:tracePt t="58911" x="4156075" y="720725"/>
          <p14:tracePt t="58915" x="4246563" y="720725"/>
          <p14:tracePt t="58921" x="4319588" y="720725"/>
          <p14:tracePt t="58927" x="4411663" y="720725"/>
          <p14:tracePt t="58931" x="4521200" y="720725"/>
          <p14:tracePt t="58937" x="4611688" y="720725"/>
          <p14:tracePt t="58941" x="4711700" y="720725"/>
          <p14:tracePt t="58947" x="4803775" y="739775"/>
          <p14:tracePt t="58953" x="4903788" y="785813"/>
          <p14:tracePt t="58957" x="4995863" y="812800"/>
          <p14:tracePt t="58961" x="5078413" y="849313"/>
          <p14:tracePt t="58968" x="5159375" y="903288"/>
          <p14:tracePt t="58972" x="5241925" y="958850"/>
          <p14:tracePt t="58977" x="5324475" y="1004888"/>
          <p14:tracePt t="58981" x="5370513" y="1041400"/>
          <p14:tracePt t="58988" x="5407025" y="1087438"/>
          <p14:tracePt t="58990" x="5434013" y="1131888"/>
          <p14:tracePt t="58997" x="5451475" y="1160463"/>
          <p14:tracePt t="59003" x="5451475" y="1187450"/>
          <p14:tracePt t="59007" x="5461000" y="1233488"/>
          <p14:tracePt t="59013" x="5461000" y="1270000"/>
          <p14:tracePt t="59018" x="5461000" y="1314450"/>
          <p14:tracePt t="59021" x="5461000" y="1343025"/>
          <p14:tracePt t="59027" x="5451475" y="1397000"/>
          <p14:tracePt t="59031" x="5424488" y="1460500"/>
          <p14:tracePt t="59038" x="5397500" y="1525588"/>
          <p14:tracePt t="59043" x="5370513" y="1589088"/>
          <p14:tracePt t="59047" x="5324475" y="1652588"/>
          <p14:tracePt t="59055" x="5297488" y="1716088"/>
          <p14:tracePt t="59072" x="5141913" y="1898650"/>
          <p14:tracePt t="59073" x="5078413" y="1944688"/>
          <p14:tracePt t="59077" x="5022850" y="2000250"/>
          <p14:tracePt t="59083" x="4976813" y="2036763"/>
          <p14:tracePt t="59088" x="4913313" y="2073275"/>
          <p14:tracePt t="59093" x="4849813" y="2100263"/>
          <p14:tracePt t="59097" x="4813300" y="2109788"/>
          <p14:tracePt t="59105" x="4767263" y="2119313"/>
          <p14:tracePt t="59107" x="4730750" y="2119313"/>
          <p14:tracePt t="59113" x="4675188" y="2119313"/>
          <p14:tracePt t="59117" x="4630738" y="2119313"/>
          <p14:tracePt t="59123" x="4594225" y="2119313"/>
          <p14:tracePt t="59129" x="4521200" y="2090738"/>
          <p14:tracePt t="59133" x="4465638" y="2054225"/>
          <p14:tracePt t="59138" x="4392613" y="2017713"/>
          <p14:tracePt t="59143" x="4346575" y="1990725"/>
          <p14:tracePt t="59147" x="4292600" y="1944688"/>
          <p14:tracePt t="59154" x="4256088" y="1881188"/>
          <p14:tracePt t="59159" x="4183063" y="1798638"/>
          <p14:tracePt t="59163" x="4146550" y="1725613"/>
          <p14:tracePt t="59167" x="4110038" y="1662113"/>
          <p14:tracePt t="59173" x="4073525" y="1598613"/>
          <p14:tracePt t="59179" x="4027488" y="1525588"/>
          <p14:tracePt t="59183" x="3990975" y="1470025"/>
          <p14:tracePt t="59189" x="3971925" y="1416050"/>
          <p14:tracePt t="59193" x="3944938" y="1370013"/>
          <p14:tracePt t="59199" x="3908425" y="1306513"/>
          <p14:tracePt t="59204" x="3890963" y="1260475"/>
          <p14:tracePt t="59209" x="3844925" y="1196975"/>
          <p14:tracePt t="59213" x="3835400" y="1160463"/>
          <p14:tracePt t="59220" x="3825875" y="1123950"/>
          <p14:tracePt t="59223" x="3817938" y="1077913"/>
          <p14:tracePt t="59229" x="3808413" y="1050925"/>
          <p14:tracePt t="59233" x="3808413" y="1004888"/>
          <p14:tracePt t="59239" x="3808413" y="976313"/>
          <p14:tracePt t="59243" x="3808413" y="939800"/>
          <p14:tracePt t="59249" x="3808413" y="895350"/>
          <p14:tracePt t="59254" x="3835400" y="849313"/>
          <p14:tracePt t="59259" x="3844925" y="812800"/>
          <p14:tracePt t="59265" x="3871913" y="776288"/>
          <p14:tracePt t="59271" x="3908425" y="730250"/>
          <p14:tracePt t="59275" x="3944938" y="693738"/>
          <p14:tracePt t="59279" x="3981450" y="676275"/>
          <p14:tracePt t="59283" x="4027488" y="657225"/>
          <p14:tracePt t="59289" x="4090988" y="630238"/>
          <p14:tracePt t="59295" x="4173538" y="603250"/>
          <p14:tracePt t="59299" x="4219575" y="574675"/>
          <p14:tracePt t="59305" x="4292600" y="574675"/>
          <p14:tracePt t="59309" x="4346575" y="566738"/>
          <p14:tracePt t="59315" x="4411663" y="566738"/>
          <p14:tracePt t="59320" x="4484688" y="566738"/>
          <p14:tracePt t="59325" x="4557713" y="566738"/>
          <p14:tracePt t="59329" x="4630738" y="566738"/>
          <p14:tracePt t="59336" x="4675188" y="566738"/>
          <p14:tracePt t="59339" x="4730750" y="603250"/>
          <p14:tracePt t="59345" x="4776788" y="630238"/>
          <p14:tracePt t="59349" x="4821238" y="647700"/>
          <p14:tracePt t="59355" x="4867275" y="676275"/>
          <p14:tracePt t="59361" x="4895850" y="703263"/>
          <p14:tracePt t="59365" x="4932363" y="739775"/>
          <p14:tracePt t="59371" x="4940300" y="776288"/>
          <p14:tracePt t="59375" x="4968875" y="822325"/>
          <p14:tracePt t="59381" x="4995863" y="876300"/>
          <p14:tracePt t="59386" x="5013325" y="931863"/>
          <p14:tracePt t="59391" x="5013325" y="976313"/>
          <p14:tracePt t="59395" x="5013325" y="1031875"/>
          <p14:tracePt t="59399" x="5013325" y="1087438"/>
          <p14:tracePt t="59405" x="5013325" y="1141413"/>
          <p14:tracePt t="59411" x="5013325" y="1196975"/>
          <p14:tracePt t="59415" x="5013325" y="1241425"/>
          <p14:tracePt t="59421" x="4995863" y="1314450"/>
          <p14:tracePt t="59425" x="4986338" y="1350963"/>
          <p14:tracePt t="59431" x="4949825" y="1416050"/>
          <p14:tracePt t="59436" x="4913313" y="1479550"/>
          <p14:tracePt t="59441" x="4876800" y="1525588"/>
          <p14:tracePt t="59445" x="4840288" y="1579563"/>
          <p14:tracePt t="59453" x="4784725" y="1625600"/>
          <p14:tracePt t="59455" x="4740275" y="1671638"/>
          <p14:tracePt t="59461" x="4675188" y="1698625"/>
          <p14:tracePt t="59465" x="4630738" y="1725613"/>
          <p14:tracePt t="59472" x="4584700" y="1744663"/>
          <p14:tracePt t="59475" x="4529138" y="1752600"/>
          <p14:tracePt t="59481" x="4475163" y="1752600"/>
          <p14:tracePt t="59486" x="4429125" y="1752600"/>
          <p14:tracePt t="59491" x="4392613" y="1752600"/>
          <p14:tracePt t="59497" x="4319588" y="1752600"/>
          <p14:tracePt t="59503" x="4265613" y="1752600"/>
          <p14:tracePt t="59507" x="4210050" y="1716088"/>
          <p14:tracePt t="59511" x="4156075" y="1689100"/>
          <p14:tracePt t="59515" x="4090988" y="1652588"/>
          <p14:tracePt t="59521" x="4027488" y="1616075"/>
          <p14:tracePt t="59527" x="3954463" y="1562100"/>
          <p14:tracePt t="59531" x="3871913" y="1525588"/>
          <p14:tracePt t="59538" x="3825875" y="1470025"/>
          <p14:tracePt t="59541" x="3781425" y="1433513"/>
          <p14:tracePt t="59547" x="3716338" y="1387475"/>
          <p14:tracePt t="59553" x="3679825" y="1360488"/>
          <p14:tracePt t="59557" x="3652838" y="1333500"/>
          <p14:tracePt t="59561" x="3616325" y="1287463"/>
          <p14:tracePt t="59568" x="3598863" y="1250950"/>
          <p14:tracePt t="59572" x="3570288" y="1223963"/>
          <p14:tracePt t="59577" x="3552825" y="1204913"/>
          <p14:tracePt t="59581" x="3543300" y="1177925"/>
          <p14:tracePt t="59588" x="3533775" y="1141413"/>
          <p14:tracePt t="59593" x="3533775" y="1123950"/>
          <p14:tracePt t="59597" x="3533775" y="1095375"/>
          <p14:tracePt t="59603" x="3533775" y="1068388"/>
          <p14:tracePt t="59607" x="3533775" y="1041400"/>
          <p14:tracePt t="59613" x="3562350" y="1004888"/>
          <p14:tracePt t="59617" x="3579813" y="958850"/>
          <p14:tracePt t="59623" x="3598863" y="912813"/>
          <p14:tracePt t="59627" x="3635375" y="885825"/>
          <p14:tracePt t="59631" x="3671888" y="839788"/>
          <p14:tracePt t="59638" x="3708400" y="785813"/>
          <p14:tracePt t="59643" x="3771900" y="749300"/>
          <p14:tracePt t="59647" x="3835400" y="693738"/>
          <p14:tracePt t="59655" x="3881438" y="666750"/>
          <p14:tracePt t="59657" x="3944938" y="620713"/>
          <p14:tracePt t="59663" x="4044950" y="593725"/>
          <p14:tracePt t="59667" x="4090988" y="557213"/>
          <p14:tracePt t="59673" x="4183063" y="547688"/>
          <p14:tracePt t="59677" x="4246563" y="520700"/>
          <p14:tracePt t="59683" x="4319588" y="520700"/>
          <p14:tracePt t="59688" x="4392613" y="520700"/>
          <p14:tracePt t="59693" x="4456113" y="520700"/>
          <p14:tracePt t="59697" x="4511675" y="520700"/>
          <p14:tracePt t="59704" x="4584700" y="520700"/>
          <p14:tracePt t="59707" x="4621213" y="520700"/>
          <p14:tracePt t="59713" x="4675188" y="520700"/>
          <p14:tracePt t="59718" x="4721225" y="538163"/>
          <p14:tracePt t="59723" x="4767263" y="557213"/>
          <p14:tracePt t="59729" x="4813300" y="593725"/>
          <p14:tracePt t="59733" x="4840288" y="611188"/>
          <p14:tracePt t="59739" x="4857750" y="647700"/>
          <p14:tracePt t="59743" x="4867275" y="676275"/>
          <p14:tracePt t="59747" x="4876800" y="703263"/>
          <p14:tracePt t="59754" x="4903788" y="766763"/>
          <p14:tracePt t="59759" x="4922838" y="822325"/>
          <p14:tracePt t="59763" x="4940300" y="885825"/>
          <p14:tracePt t="59771" x="4940300" y="939800"/>
          <p14:tracePt t="59773" x="4949825" y="1004888"/>
          <p14:tracePt t="59779" x="4949825" y="1077913"/>
          <p14:tracePt t="59783" x="4949825" y="1150938"/>
          <p14:tracePt t="59789" x="4949825" y="1187450"/>
          <p14:tracePt t="59793" x="4949825" y="1260475"/>
          <p14:tracePt t="59799" x="4949825" y="1314450"/>
          <p14:tracePt t="59805" x="4932363" y="1397000"/>
          <p14:tracePt t="59809" x="4922838" y="1433513"/>
          <p14:tracePt t="59813" x="4922838" y="1497013"/>
          <p14:tracePt t="59821" x="4922838" y="1552575"/>
          <p14:tracePt t="59825" x="4895850" y="1598613"/>
          <p14:tracePt t="59829" x="4886325" y="1635125"/>
          <p14:tracePt t="59833" x="4867275" y="1679575"/>
          <p14:tracePt t="59838" x="4857750" y="1716088"/>
          <p14:tracePt t="59845" x="4840288" y="1752600"/>
          <p14:tracePt t="59849" x="4821238" y="1771650"/>
          <p14:tracePt t="59855" x="4813300" y="1808163"/>
          <p14:tracePt t="59859" x="4794250" y="1825625"/>
          <p14:tracePt t="59863" x="4784725" y="1844675"/>
          <p14:tracePt t="59870" x="4776788" y="1854200"/>
          <p14:tracePt t="59875" x="4767263" y="1854200"/>
          <p14:tracePt t="59879" x="4767263" y="1862138"/>
          <p14:tracePt t="59887" x="4748213" y="1871663"/>
          <p14:tracePt t="59889" x="4740275" y="1871663"/>
          <p14:tracePt t="59895" x="4730750" y="1871663"/>
          <p14:tracePt t="59899" x="4721225" y="1871663"/>
          <p14:tracePt t="59905" x="4711700" y="1871663"/>
          <p14:tracePt t="59909" x="4694238" y="1871663"/>
          <p14:tracePt t="59921" x="4675188" y="1871663"/>
          <p14:tracePt t="59925" x="4648200" y="1854200"/>
          <p14:tracePt t="59929" x="4648200" y="1844675"/>
          <p14:tracePt t="59937" x="4621213" y="1817688"/>
          <p14:tracePt t="59939" x="4584700" y="1798638"/>
          <p14:tracePt t="59945" x="4538663" y="1752600"/>
          <p14:tracePt t="59949" x="4521200" y="1716088"/>
          <p14:tracePt t="59955" x="4475163" y="1689100"/>
          <p14:tracePt t="59961" x="4429125" y="1652588"/>
          <p14:tracePt t="59965" x="4375150" y="1598613"/>
          <p14:tracePt t="59971" x="4338638" y="1552575"/>
          <p14:tracePt t="59975" x="4273550" y="1516063"/>
          <p14:tracePt t="59981" x="4246563" y="1479550"/>
          <p14:tracePt t="59987" x="4200525" y="1452563"/>
          <p14:tracePt t="59991" x="4156075" y="1416050"/>
          <p14:tracePt t="59995" x="4100513" y="1379538"/>
          <p14:tracePt t="60003" x="4073525" y="1350963"/>
          <p14:tracePt t="60005" x="4044950" y="1333500"/>
          <p14:tracePt t="60011" x="4008438" y="1306513"/>
          <p14:tracePt t="60015" x="3990975" y="1287463"/>
          <p14:tracePt t="60021" x="3971925" y="1270000"/>
          <p14:tracePt t="60025" x="3963988" y="1260475"/>
          <p14:tracePt t="60031" x="3954463" y="1250950"/>
          <p14:tracePt t="60036" x="3944938" y="1241425"/>
          <p14:tracePt t="60041" x="3944938" y="1233488"/>
          <p14:tracePt t="60045" x="3944938" y="1223963"/>
          <p14:tracePt t="60053" x="3944938" y="1214438"/>
          <p14:tracePt t="60072" x="3944938" y="1204913"/>
          <p14:tracePt t="60075" x="3944938" y="1196975"/>
          <p14:tracePt t="60081" x="3944938" y="1187450"/>
          <p14:tracePt t="60087" x="3944938" y="1177925"/>
          <p14:tracePt t="60097" x="3954463" y="1168400"/>
          <p14:tracePt t="60104" x="3963988" y="1160463"/>
          <p14:tracePt t="60107" x="3971925" y="1150938"/>
          <p14:tracePt t="60111" x="3981450" y="1150938"/>
          <p14:tracePt t="60118" x="3990975" y="1131888"/>
          <p14:tracePt t="60121" x="4008438" y="1131888"/>
          <p14:tracePt t="60127" x="4017963" y="1114425"/>
          <p14:tracePt t="60131" x="4037013" y="1114425"/>
          <p14:tracePt t="60138" x="4054475" y="1104900"/>
          <p14:tracePt t="60141" x="4064000" y="1087438"/>
          <p14:tracePt t="60147" x="4073525" y="1087438"/>
          <p14:tracePt t="60152" x="4083050" y="1068388"/>
          <p14:tracePt t="60157" x="4100513" y="1068388"/>
          <p14:tracePt t="60163" x="4110038" y="1058863"/>
          <p14:tracePt t="60167" x="4119563" y="1050925"/>
          <p14:tracePt t="60171" x="4137025" y="1041400"/>
          <p14:tracePt t="60181" x="4146550" y="1031875"/>
          <p14:tracePt t="60188" x="4156075" y="1031875"/>
          <p14:tracePt t="60217" x="4156075" y="1022350"/>
          <p14:tracePt t="60227" x="4164013" y="1022350"/>
          <p14:tracePt t="60279" x="4173538" y="1022350"/>
          <p14:tracePt t="60298" x="4183063" y="1022350"/>
          <p14:tracePt t="60304" x="4192588" y="1022350"/>
          <p14:tracePt t="60313" x="4200525" y="1022350"/>
          <p14:tracePt t="60320" x="4210050" y="1022350"/>
          <p14:tracePt t="60329" x="4229100" y="1022350"/>
          <p14:tracePt t="60333" x="4237038" y="1022350"/>
          <p14:tracePt t="60339" x="4256088" y="1022350"/>
          <p14:tracePt t="60343" x="4273550" y="1022350"/>
          <p14:tracePt t="60349" x="4292600" y="1022350"/>
          <p14:tracePt t="60354" x="4310063" y="1031875"/>
          <p14:tracePt t="60359" x="4319588" y="1031875"/>
          <p14:tracePt t="60363" x="4346575" y="1031875"/>
          <p14:tracePt t="60371" x="4365625" y="1031875"/>
          <p14:tracePt t="60373" x="4375150" y="1031875"/>
          <p14:tracePt t="60379" x="4392613" y="1031875"/>
          <p14:tracePt t="60383" x="4429125" y="1031875"/>
          <p14:tracePt t="60389" x="4448175" y="1041400"/>
          <p14:tracePt t="60393" x="4475163" y="1041400"/>
          <p14:tracePt t="60399" x="4492625" y="1041400"/>
          <p14:tracePt t="60404" x="4511675" y="1050925"/>
          <p14:tracePt t="60409" x="4529138" y="1050925"/>
          <p14:tracePt t="60415" x="4538663" y="1050925"/>
          <p14:tracePt t="60421" x="4538663" y="1058863"/>
          <p14:tracePt t="60423" x="4557713" y="1058863"/>
          <p14:tracePt t="60429" x="4565650" y="1068388"/>
          <p14:tracePt t="60435" x="4575175" y="1068388"/>
          <p14:tracePt t="60439" x="4584700" y="1068388"/>
          <p14:tracePt t="60445" x="4594225" y="1068388"/>
          <p14:tracePt t="60449" x="4594225" y="1077913"/>
          <p14:tracePt t="60459" x="4594225" y="1087438"/>
          <p14:tracePt t="60465" x="4602163" y="1087438"/>
          <p14:tracePt t="60470" x="4602163" y="1095375"/>
          <p14:tracePt t="60479" x="4602163" y="1104900"/>
          <p14:tracePt t="60485" x="4602163" y="1114425"/>
          <p14:tracePt t="60489" x="4611688" y="1123950"/>
          <p14:tracePt t="60495" x="4611688" y="1141413"/>
          <p14:tracePt t="60499" x="4621213" y="1160463"/>
          <p14:tracePt t="60505" x="4621213" y="1177925"/>
          <p14:tracePt t="60509" x="4621213" y="1196975"/>
          <p14:tracePt t="60515" x="4621213" y="1214438"/>
          <p14:tracePt t="60521" x="4621213" y="1241425"/>
          <p14:tracePt t="60525" x="4621213" y="1260475"/>
          <p14:tracePt t="60529" x="4621213" y="1277938"/>
          <p14:tracePt t="60535" x="4621213" y="1296988"/>
          <p14:tracePt t="60541" x="4621213" y="1314450"/>
          <p14:tracePt t="60545" x="4621213" y="1333500"/>
          <p14:tracePt t="60553" x="4621213" y="1350963"/>
          <p14:tracePt t="60561" x="4621213" y="1370013"/>
          <p14:tracePt t="60565" x="4621213" y="1387475"/>
          <p14:tracePt t="60571" x="4621213" y="1397000"/>
          <p14:tracePt t="60575" x="4621213" y="1406525"/>
          <p14:tracePt t="60581" x="4621213" y="1416050"/>
          <p14:tracePt t="60585" x="4621213" y="1423988"/>
          <p14:tracePt t="60717" x="4621213" y="1433513"/>
          <p14:tracePt t="60721" x="4621213" y="1443038"/>
          <p14:tracePt t="60727" x="4621213" y="1452563"/>
          <p14:tracePt t="60743" x="4621213" y="1460500"/>
          <p14:tracePt t="60757" x="4621213" y="1470025"/>
          <p14:tracePt t="60768" x="4630738" y="1470025"/>
          <p14:tracePt t="60771" x="4638675" y="1470025"/>
          <p14:tracePt t="60777" x="4657725" y="1470025"/>
          <p14:tracePt t="60783" x="4684713" y="1443038"/>
          <p14:tracePt t="60789" x="4721225" y="1423988"/>
          <p14:tracePt t="60793" x="4748213" y="1416050"/>
          <p14:tracePt t="60799" x="4784725" y="1416050"/>
          <p14:tracePt t="60804" x="4803775" y="1416050"/>
          <p14:tracePt t="60809" x="4849813" y="1443038"/>
          <p14:tracePt t="60813" x="4886325" y="1452563"/>
          <p14:tracePt t="60821" x="4886325" y="1460500"/>
          <p14:tracePt t="61011" x="4895850" y="1460500"/>
          <p14:tracePt t="61045" x="4895850" y="1452563"/>
          <p14:tracePt t="61055" x="4895850" y="1470025"/>
          <p14:tracePt t="61061" x="4903788" y="1479550"/>
          <p14:tracePt t="61065" x="4903788" y="1497013"/>
          <p14:tracePt t="61071" x="4903788" y="1443038"/>
          <p14:tracePt t="61075" x="4903788" y="1452563"/>
          <p14:tracePt t="61081" x="4903788" y="1479550"/>
          <p14:tracePt t="61085" x="4903788" y="1506538"/>
          <p14:tracePt t="61091" x="4903788" y="1533525"/>
          <p14:tracePt t="61095" x="4903788" y="1579563"/>
          <p14:tracePt t="61103" x="4903788" y="1606550"/>
          <p14:tracePt t="61105" x="4903788" y="1652588"/>
          <p14:tracePt t="61111" x="4903788" y="1679575"/>
          <p14:tracePt t="61118" x="4903788" y="1708150"/>
          <p14:tracePt t="61121" x="4903788" y="1744663"/>
          <p14:tracePt t="61127" x="4913313" y="1781175"/>
          <p14:tracePt t="61131" x="4922838" y="1808163"/>
          <p14:tracePt t="61135" x="4940300" y="1862138"/>
          <p14:tracePt t="61141" x="4959350" y="1898650"/>
          <p14:tracePt t="61147" x="4976813" y="1935163"/>
          <p14:tracePt t="61153" x="5005388" y="1981200"/>
          <p14:tracePt t="61157" x="5013325" y="2000250"/>
          <p14:tracePt t="61161" x="5022850" y="2009775"/>
          <p14:tracePt t="61168" x="5032375" y="2036763"/>
          <p14:tracePt t="61171" x="5041900" y="2063750"/>
          <p14:tracePt t="61177" x="5049838" y="2100263"/>
          <p14:tracePt t="61181" x="5059363" y="2136775"/>
          <p14:tracePt t="61188" x="5068888" y="2173288"/>
          <p14:tracePt t="61191" x="5078413" y="2209800"/>
          <p14:tracePt t="61197" x="5095875" y="2273300"/>
          <p14:tracePt t="61203" x="5095875" y="2309813"/>
          <p14:tracePt t="61207" x="5095875" y="2355850"/>
          <p14:tracePt t="61213" x="5095875" y="2392363"/>
          <p14:tracePt t="61218" x="5095875" y="2447925"/>
          <p14:tracePt t="61221" x="5095875" y="2492375"/>
          <p14:tracePt t="61227" x="5095875" y="2528888"/>
          <p14:tracePt t="61233" x="5095875" y="2574925"/>
          <p14:tracePt t="61237" x="5095875" y="2630488"/>
          <p14:tracePt t="61243" x="5095875" y="2657475"/>
          <p14:tracePt t="61247" x="5078413" y="2703513"/>
          <p14:tracePt t="61252" x="5078413" y="2730500"/>
          <p14:tracePt t="61257" x="5078413" y="2757488"/>
          <p14:tracePt t="61263" x="5068888" y="2784475"/>
          <p14:tracePt t="61268" x="5068888" y="2803525"/>
          <p14:tracePt t="61273" x="5068888" y="2830513"/>
          <p14:tracePt t="61277" x="5068888" y="2840038"/>
          <p14:tracePt t="61283" x="5059363" y="2857500"/>
          <p14:tracePt t="61287" x="5049838" y="2886075"/>
          <p14:tracePt t="61293" x="5049838" y="2894013"/>
          <p14:tracePt t="61297" x="5041900" y="2913063"/>
          <p14:tracePt t="61304" x="5032375" y="2922588"/>
          <p14:tracePt t="61307" x="5022850" y="2949575"/>
          <p14:tracePt t="61313" x="5022850" y="2959100"/>
          <p14:tracePt t="61319" x="5013325" y="2968625"/>
          <p14:tracePt t="61323" x="5013325" y="2986088"/>
          <p14:tracePt t="61333" x="5013325" y="2995613"/>
          <p14:tracePt t="61337" x="5013325" y="3005138"/>
          <p14:tracePt t="61343" x="5013325" y="3013075"/>
          <p14:tracePt t="61349" x="5013325" y="3022600"/>
          <p14:tracePt t="61354" x="5013325" y="3032125"/>
          <p14:tracePt t="61359" x="5013325" y="3059113"/>
          <p14:tracePt t="61370" x="5041900" y="3078163"/>
          <p14:tracePt t="61373" x="5049838" y="3095625"/>
          <p14:tracePt t="61379" x="5059363" y="3105150"/>
          <p14:tracePt t="61383" x="5059363" y="3114675"/>
          <p14:tracePt t="61722" x="5068888" y="3114675"/>
          <p14:tracePt t="61731" x="5078413" y="3114675"/>
          <p14:tracePt t="61741" x="5086350" y="3114675"/>
          <p14:tracePt t="61923" x="5086350" y="3105150"/>
          <p14:tracePt t="61933" x="5086350" y="3095625"/>
          <p14:tracePt t="61943" x="5086350" y="3086100"/>
          <p14:tracePt t="61959" x="5086350" y="3078163"/>
          <p14:tracePt t="61973" x="5086350" y="3068638"/>
          <p14:tracePt t="61989" x="5086350" y="3059113"/>
          <p14:tracePt t="61993" x="5078413" y="3059113"/>
          <p14:tracePt t="62020" x="5078413" y="3049588"/>
          <p14:tracePt t="62023" x="5068888" y="3041650"/>
          <p14:tracePt t="62029" x="5068888" y="3032125"/>
          <p14:tracePt t="62036" x="5059363" y="3022600"/>
          <p14:tracePt t="62039" x="5049838" y="3013075"/>
          <p14:tracePt t="62045" x="5041900" y="3005138"/>
          <p14:tracePt t="62049" x="5022850" y="3005138"/>
          <p14:tracePt t="62053" x="4995863" y="3005138"/>
          <p14:tracePt t="62071" x="4932363" y="3059113"/>
          <p14:tracePt t="62075" x="4922838" y="3114675"/>
          <p14:tracePt t="62549" x="4913313" y="3114675"/>
          <p14:tracePt t="62563" x="4903788" y="3105150"/>
          <p14:tracePt t="62570" x="4903788" y="3095625"/>
          <p14:tracePt t="62573" x="4895850" y="3095625"/>
          <p14:tracePt t="62579" x="4895850" y="3086100"/>
          <p14:tracePt t="62589" x="4895850" y="3078163"/>
          <p14:tracePt t="62599" x="4895850" y="3059113"/>
          <p14:tracePt t="62604" x="4895850" y="3049588"/>
          <p14:tracePt t="62609" x="4895850" y="3041650"/>
          <p14:tracePt t="62613" x="4903788" y="3032125"/>
          <p14:tracePt t="62620" x="4903788" y="3022600"/>
          <p14:tracePt t="62629" x="4913313" y="3013075"/>
          <p14:tracePt t="62639" x="4913313" y="3005138"/>
          <p14:tracePt t="62645" x="4922838" y="2995613"/>
          <p14:tracePt t="62675" x="4932363" y="3005138"/>
          <p14:tracePt t="62689" x="4940300" y="3005138"/>
          <p14:tracePt t="62695" x="4959350" y="3013075"/>
          <p14:tracePt t="63053" x="4959350" y="3005138"/>
          <p14:tracePt t="63063" x="4959350" y="2995613"/>
          <p14:tracePt t="63073" x="4949825" y="2995613"/>
          <p14:tracePt t="63079" x="4949825" y="2986088"/>
          <p14:tracePt t="65449" x="4968875" y="2986088"/>
          <p14:tracePt t="65453" x="5068888" y="3059113"/>
          <p14:tracePt t="65459" x="5224463" y="3151188"/>
          <p14:tracePt t="65463" x="5407025" y="3278188"/>
          <p14:tracePt t="65470" x="5626100" y="3433763"/>
          <p14:tracePt t="65475" x="5899150" y="3643313"/>
          <p14:tracePt t="65479" x="6210300" y="3881438"/>
          <p14:tracePt t="65484" x="6483350" y="4137025"/>
          <p14:tracePt t="65489" x="6694488" y="4329113"/>
          <p14:tracePt t="65493" x="6931025" y="4529138"/>
          <p14:tracePt t="65499" x="7196138" y="4702175"/>
          <p14:tracePt t="65505" x="7424738" y="4876800"/>
          <p14:tracePt t="65509" x="7653338" y="5032375"/>
          <p14:tracePt t="65515" x="7872413" y="5159375"/>
          <p14:tracePt t="65521" x="7981950" y="5232400"/>
          <p14:tracePt t="65524" x="8118475" y="5287963"/>
          <p14:tracePt t="65529" x="8256588" y="5351463"/>
          <p14:tracePt t="65537" x="8366125" y="5405438"/>
          <p14:tracePt t="65539" x="8466138" y="5451475"/>
          <p14:tracePt t="65545" x="8548688" y="5487988"/>
          <p14:tracePt t="65549" x="8648700" y="5534025"/>
          <p14:tracePt t="65555" x="8731250" y="5570538"/>
          <p14:tracePt t="65559" x="8821738" y="5597525"/>
          <p14:tracePt t="65565" x="8921750" y="5624513"/>
          <p14:tracePt t="65570" x="8996363" y="5653088"/>
          <p14:tracePt t="65575" x="9077325" y="5670550"/>
          <p14:tracePt t="65579" x="9142413" y="5689600"/>
          <p14:tracePt t="65587" x="9196388" y="5689600"/>
          <p14:tracePt t="65591" x="9232900" y="5689600"/>
          <p14:tracePt t="65595" x="9278938" y="5689600"/>
          <p14:tracePt t="65599" x="9296400" y="5689600"/>
          <p14:tracePt t="65605" x="9315450" y="5680075"/>
          <p14:tracePt t="65609" x="9324975" y="5661025"/>
          <p14:tracePt t="65615" x="9324975" y="5643563"/>
          <p14:tracePt t="65621" x="9342438" y="5597525"/>
          <p14:tracePt t="65625" x="9351963" y="5570538"/>
          <p14:tracePt t="65629" x="9361488" y="5534025"/>
          <p14:tracePt t="65637" x="9378950" y="5470525"/>
          <p14:tracePt t="65641" x="9388475" y="5424488"/>
          <p14:tracePt t="65645" x="9398000" y="5387975"/>
          <p14:tracePt t="65652" x="9415463" y="5341938"/>
          <p14:tracePt t="65655" x="9434513" y="5305425"/>
          <p14:tracePt t="65661" x="9451975" y="5287963"/>
          <p14:tracePt t="65665" x="9471025" y="5268913"/>
          <p14:tracePt t="65671" x="9478963" y="5251450"/>
          <p14:tracePt t="65675" x="9488488" y="5222875"/>
          <p14:tracePt t="65681" x="9498013" y="5214938"/>
          <p14:tracePt t="65687" x="9507538" y="5195888"/>
          <p14:tracePt t="65691" x="9515475" y="5168900"/>
          <p14:tracePt t="65695" x="9525000" y="5149850"/>
          <p14:tracePt t="65703" x="9525000" y="5132388"/>
          <p14:tracePt t="65707" x="9534525" y="5113338"/>
          <p14:tracePt t="65711" x="9534525" y="5068888"/>
          <p14:tracePt t="65715" x="9544050" y="5040313"/>
          <p14:tracePt t="65721" x="9544050" y="5013325"/>
          <p14:tracePt t="65725" x="9544050" y="4986338"/>
          <p14:tracePt t="65731" x="9544050" y="4967288"/>
          <p14:tracePt t="65737" x="9544050" y="4922838"/>
          <p14:tracePt t="65741" x="9544050" y="4894263"/>
          <p14:tracePt t="65747" x="9544050" y="4857750"/>
          <p14:tracePt t="65752" x="9534525" y="4811713"/>
          <p14:tracePt t="65757" x="9515475" y="4767263"/>
          <p14:tracePt t="65761" x="9498013" y="4721225"/>
          <p14:tracePt t="65768" x="9488488" y="4665663"/>
          <p14:tracePt t="65771" x="9461500" y="4621213"/>
          <p14:tracePt t="65777" x="9424988" y="4575175"/>
          <p14:tracePt t="65781" x="9405938" y="4511675"/>
          <p14:tracePt t="65787" x="9378950" y="4465638"/>
          <p14:tracePt t="65791" x="9361488" y="4429125"/>
          <p14:tracePt t="65797" x="9332913" y="4373563"/>
          <p14:tracePt t="65802" x="9315450" y="4310063"/>
          <p14:tracePt t="65807" x="9288463" y="4237038"/>
          <p14:tracePt t="65811" x="9259888" y="4173538"/>
          <p14:tracePt t="65819" x="9232900" y="4110038"/>
          <p14:tracePt t="65823" x="9196388" y="4044950"/>
          <p14:tracePt t="65827" x="9169400" y="3954463"/>
          <p14:tracePt t="65831" x="9132888" y="3852863"/>
          <p14:tracePt t="65837" x="9086850" y="3771900"/>
          <p14:tracePt t="65841" x="9059863" y="3706813"/>
          <p14:tracePt t="65847" x="9040813" y="3643313"/>
          <p14:tracePt t="65853" x="9023350" y="3570288"/>
          <p14:tracePt t="65857" x="8986838" y="3506788"/>
          <p14:tracePt t="65861" x="8959850" y="3443288"/>
          <p14:tracePt t="65869" x="8931275" y="3370263"/>
          <p14:tracePt t="65873" x="8913813" y="3305175"/>
          <p14:tracePt t="65877" x="8877300" y="3241675"/>
          <p14:tracePt t="65885" x="8848725" y="3195638"/>
          <p14:tracePt t="65887" x="8821738" y="3159125"/>
          <p14:tracePt t="65893" x="8804275" y="3132138"/>
          <p14:tracePt t="65897" x="8794750" y="3105150"/>
          <p14:tracePt t="65903" x="8775700" y="3095625"/>
          <p14:tracePt t="65907" x="8767763" y="3095625"/>
          <p14:tracePt t="65923" x="8758238" y="3095625"/>
          <p14:tracePt t="65937" x="8748713" y="3095625"/>
          <p14:tracePt t="65943" x="8739188" y="3095625"/>
          <p14:tracePt t="65947" x="8731250" y="3095625"/>
          <p14:tracePt t="65953" x="8702675" y="3105150"/>
          <p14:tracePt t="65959" x="8675688" y="3132138"/>
          <p14:tracePt t="65963" x="8629650" y="3168650"/>
          <p14:tracePt t="65968" x="8575675" y="3214688"/>
          <p14:tracePt t="65973" x="8539163" y="3268663"/>
          <p14:tracePt t="65979" x="8502650" y="3351213"/>
          <p14:tracePt t="65985" x="8466138" y="3397250"/>
          <p14:tracePt t="65989" x="8439150" y="3460750"/>
          <p14:tracePt t="65993" x="8420100" y="3516313"/>
          <p14:tracePt t="65999" x="8393113" y="3579813"/>
          <p14:tracePt t="66003" x="8383588" y="3643313"/>
          <p14:tracePt t="66009" x="8366125" y="3716338"/>
          <p14:tracePt t="66013" x="8366125" y="3771900"/>
          <p14:tracePt t="66020" x="8366125" y="3844925"/>
          <p14:tracePt t="66023" x="8366125" y="3935413"/>
          <p14:tracePt t="66029" x="8410575" y="4054475"/>
          <p14:tracePt t="66035" x="8475663" y="4154488"/>
          <p14:tracePt t="66039" x="8529638" y="4273550"/>
          <p14:tracePt t="66043" x="8639175" y="4392613"/>
          <p14:tracePt t="66049" x="8721725" y="4511675"/>
          <p14:tracePt t="66053" x="8848725" y="4629150"/>
          <p14:tracePt t="66070" x="9251950" y="4903788"/>
          <p14:tracePt t="66075" x="9388475" y="4995863"/>
          <p14:tracePt t="66079" x="9544050" y="5049838"/>
          <p14:tracePt t="66085" x="9653588" y="5095875"/>
          <p14:tracePt t="66089" x="9790113" y="5159375"/>
          <p14:tracePt t="66095" x="9882188" y="5168900"/>
          <p14:tracePt t="66099" x="9972675" y="5168900"/>
          <p14:tracePt t="66105" x="10064750" y="5168900"/>
          <p14:tracePt t="66109" x="10128250" y="5168900"/>
          <p14:tracePt t="66115" x="10164763" y="5159375"/>
          <p14:tracePt t="66120" x="10201275" y="5132388"/>
          <p14:tracePt t="66125" x="10228263" y="5105400"/>
          <p14:tracePt t="66129" x="10237788" y="5076825"/>
          <p14:tracePt t="66137" x="10255250" y="5032375"/>
          <p14:tracePt t="66139" x="10255250" y="4995863"/>
          <p14:tracePt t="66145" x="10255250" y="4922838"/>
          <p14:tracePt t="66149" x="10237788" y="4857750"/>
          <p14:tracePt t="66155" x="10191750" y="4757738"/>
          <p14:tracePt t="66159" x="10155238" y="4694238"/>
          <p14:tracePt t="66165" x="10082213" y="4584700"/>
          <p14:tracePt t="66170" x="10009188" y="4492625"/>
          <p14:tracePt t="66175" x="9926638" y="4392613"/>
          <p14:tracePt t="66179" x="9853613" y="4310063"/>
          <p14:tracePt t="66187" x="9734550" y="4191000"/>
          <p14:tracePt t="66191" x="9617075" y="4081463"/>
          <p14:tracePt t="66195" x="9515475" y="4000500"/>
          <p14:tracePt t="66199" x="9378950" y="3889375"/>
          <p14:tracePt t="66205" x="9259888" y="3816350"/>
          <p14:tracePt t="66211" x="9142413" y="3716338"/>
          <p14:tracePt t="66215" x="9023350" y="3643313"/>
          <p14:tracePt t="66221" x="8904288" y="3579813"/>
          <p14:tracePt t="66225" x="8785225" y="3533775"/>
          <p14:tracePt t="66231" x="8685213" y="3479800"/>
          <p14:tracePt t="66237" x="8575675" y="3470275"/>
          <p14:tracePt t="66241" x="8520113" y="3470275"/>
          <p14:tracePt t="66245" x="8447088" y="3470275"/>
          <p14:tracePt t="66253" x="8393113" y="3470275"/>
          <p14:tracePt t="66255" x="8329613" y="3506788"/>
          <p14:tracePt t="66261" x="8293100" y="3543300"/>
          <p14:tracePt t="66265" x="8247063" y="3589338"/>
          <p14:tracePt t="66271" x="8201025" y="3670300"/>
          <p14:tracePt t="66275" x="8164513" y="3752850"/>
          <p14:tracePt t="66281" x="8118475" y="3871913"/>
          <p14:tracePt t="66287" x="8108950" y="3944938"/>
          <p14:tracePt t="66291" x="8091488" y="4037013"/>
          <p14:tracePt t="66295" x="8091488" y="4137025"/>
          <p14:tracePt t="66303" x="8091488" y="4227513"/>
          <p14:tracePt t="66305" x="8128000" y="4300538"/>
          <p14:tracePt t="66311" x="8164513" y="4365625"/>
          <p14:tracePt t="66315" x="8220075" y="4438650"/>
          <p14:tracePt t="66321" x="8264525" y="4483100"/>
          <p14:tracePt t="66327" x="8366125" y="4538663"/>
          <p14:tracePt t="66331" x="8475663" y="4584700"/>
          <p14:tracePt t="66337" x="8575675" y="4592638"/>
          <p14:tracePt t="66341" x="8685213" y="4611688"/>
          <p14:tracePt t="66347" x="8812213" y="4611688"/>
          <p14:tracePt t="66352" x="8940800" y="4611688"/>
          <p14:tracePt t="66357" x="9069388" y="4592638"/>
          <p14:tracePt t="66361" x="9205913" y="4565650"/>
          <p14:tracePt t="66369" x="9315450" y="4502150"/>
          <p14:tracePt t="66371" x="9471025" y="4410075"/>
          <p14:tracePt t="66377" x="9551988" y="4356100"/>
          <p14:tracePt t="66381" x="9634538" y="4300538"/>
          <p14:tracePt t="66387" x="9698038" y="4246563"/>
          <p14:tracePt t="66391" x="9753600" y="4164013"/>
          <p14:tracePt t="66397" x="9772650" y="4090988"/>
          <p14:tracePt t="66402" x="9780588" y="4027488"/>
          <p14:tracePt t="66407" x="9780588" y="3954463"/>
          <p14:tracePt t="66413" x="9780588" y="3862388"/>
          <p14:tracePt t="66418" x="9726613" y="3779838"/>
          <p14:tracePt t="66423" x="9661525" y="3679825"/>
          <p14:tracePt t="66427" x="9598025" y="3597275"/>
          <p14:tracePt t="66431" x="9507538" y="3516313"/>
          <p14:tracePt t="66437" x="9424988" y="3460750"/>
          <p14:tracePt t="66443" x="9296400" y="3378200"/>
          <p14:tracePt t="66447" x="9178925" y="3351213"/>
          <p14:tracePt t="66453" x="9069388" y="3324225"/>
          <p14:tracePt t="66457" x="8931275" y="3297238"/>
          <p14:tracePt t="66463" x="8821738" y="3297238"/>
          <p14:tracePt t="66468" x="8658225" y="3297238"/>
          <p14:tracePt t="66473" x="8529638" y="3297238"/>
          <p14:tracePt t="66477" x="8402638" y="3351213"/>
          <p14:tracePt t="66484" x="8247063" y="3424238"/>
          <p14:tracePt t="66487" x="8147050" y="3497263"/>
          <p14:tracePt t="66493" x="8027988" y="3589338"/>
          <p14:tracePt t="66497" x="7954963" y="3670300"/>
          <p14:tracePt t="66504" x="7899400" y="3771900"/>
          <p14:tracePt t="66507" x="7862888" y="3881438"/>
          <p14:tracePt t="66513" x="7826375" y="3981450"/>
          <p14:tracePt t="66518" x="7826375" y="4054475"/>
          <p14:tracePt t="66523" x="7826375" y="4110038"/>
          <p14:tracePt t="66529" x="7881938" y="4191000"/>
          <p14:tracePt t="66534" x="7926388" y="4227513"/>
          <p14:tracePt t="66537" x="7972425" y="4264025"/>
          <p14:tracePt t="66543" x="8035925" y="4300538"/>
          <p14:tracePt t="66547" x="8128000" y="4319588"/>
          <p14:tracePt t="66553" x="8247063" y="4329113"/>
          <p14:tracePt t="66559" x="8374063" y="4329113"/>
          <p14:tracePt t="66563" x="8493125" y="4329113"/>
          <p14:tracePt t="66570" x="8629650" y="4283075"/>
          <p14:tracePt t="66573" x="8758238" y="4246563"/>
          <p14:tracePt t="66579" x="8913813" y="4191000"/>
          <p14:tracePt t="66585" x="9032875" y="4146550"/>
          <p14:tracePt t="66589" x="9142413" y="4090988"/>
          <p14:tracePt t="66593" x="9242425" y="4064000"/>
          <p14:tracePt t="66599" x="9305925" y="4008438"/>
          <p14:tracePt t="66604" x="9369425" y="3971925"/>
          <p14:tracePt t="66609" x="9405938" y="3917950"/>
          <p14:tracePt t="66613" x="9424988" y="3881438"/>
          <p14:tracePt t="66620" x="9442450" y="3844925"/>
          <p14:tracePt t="66622" x="9442450" y="3816350"/>
          <p14:tracePt t="66629" x="9442450" y="3762375"/>
          <p14:tracePt t="66636" x="9415463" y="3716338"/>
          <p14:tracePt t="66639" x="9378950" y="3670300"/>
          <p14:tracePt t="66645" x="9332913" y="3633788"/>
          <p14:tracePt t="66651" x="9269413" y="3597275"/>
          <p14:tracePt t="66655" x="9186863" y="3543300"/>
          <p14:tracePt t="66659" x="9096375" y="3479800"/>
          <p14:tracePt t="66663" x="8986838" y="3443288"/>
          <p14:tracePt t="66670" x="8885238" y="3414713"/>
          <p14:tracePt t="66675" x="8758238" y="3387725"/>
          <p14:tracePt t="66679" x="8648700" y="3387725"/>
          <p14:tracePt t="66686" x="8520113" y="3370263"/>
          <p14:tracePt t="66689" x="8410575" y="3370263"/>
          <p14:tracePt t="66695" x="8301038" y="3370263"/>
          <p14:tracePt t="66699" x="8174038" y="3370263"/>
          <p14:tracePt t="66705" x="8045450" y="3370263"/>
          <p14:tracePt t="66709" x="7945438" y="3387725"/>
          <p14:tracePt t="66715" x="7799388" y="3414713"/>
          <p14:tracePt t="66719" x="7653338" y="3433763"/>
          <p14:tracePt t="66725" x="7497763" y="3479800"/>
          <p14:tracePt t="66729" x="7315200" y="3524250"/>
          <p14:tracePt t="66737" x="7150100" y="3552825"/>
          <p14:tracePt t="66739" x="6967538" y="3589338"/>
          <p14:tracePt t="66745" x="6757988" y="3633788"/>
          <p14:tracePt t="66750" x="6575425" y="3679825"/>
          <p14:tracePt t="66756" x="6402388" y="3706813"/>
          <p14:tracePt t="66761" x="6191250" y="3762375"/>
          <p14:tracePt t="66765" x="6027738" y="3816350"/>
          <p14:tracePt t="66771" x="5872163" y="3881438"/>
          <p14:tracePt t="66775" x="5745163" y="3935413"/>
          <p14:tracePt t="66779" x="5626100" y="4000500"/>
          <p14:tracePt t="66786" x="5507038" y="4054475"/>
          <p14:tracePt t="66791" x="5387975" y="4127500"/>
          <p14:tracePt t="66795" x="5287963" y="4183063"/>
          <p14:tracePt t="66803" x="5195888" y="4227513"/>
          <p14:tracePt t="66805" x="5078413" y="4283075"/>
          <p14:tracePt t="66811" x="4940300" y="4346575"/>
          <p14:tracePt t="66815" x="4813300" y="4402138"/>
          <p14:tracePt t="66821" x="4694238" y="4446588"/>
          <p14:tracePt t="66825" x="4548188" y="4511675"/>
          <p14:tracePt t="66831" x="4375150" y="4565650"/>
          <p14:tracePt t="66837" x="4192588" y="4611688"/>
          <p14:tracePt t="66841" x="4027488" y="4675188"/>
          <p14:tracePt t="66845" x="3854450" y="4702175"/>
          <p14:tracePt t="66852" x="3671888" y="4757738"/>
          <p14:tracePt t="66861" x="3251200" y="4794250"/>
          <p14:tracePt t="66865" x="3105150" y="4803775"/>
          <p14:tracePt t="66870" x="2940050" y="4803775"/>
          <p14:tracePt t="66875" x="2794000" y="4821238"/>
          <p14:tracePt t="66881" x="2667000" y="4821238"/>
          <p14:tracePt t="66887" x="2501900" y="4840288"/>
          <p14:tracePt t="66891" x="2374900" y="4840288"/>
          <p14:tracePt t="66895" x="2265363" y="4848225"/>
          <p14:tracePt t="66900" x="2155825" y="4867275"/>
          <p14:tracePt t="66905" x="2054225" y="4894263"/>
          <p14:tracePt t="66911" x="1954213" y="4930775"/>
          <p14:tracePt t="66915" x="1871663" y="4976813"/>
          <p14:tracePt t="66921" x="1817688" y="5003800"/>
          <p14:tracePt t="66925" x="1762125" y="5049838"/>
          <p14:tracePt t="66931" x="1717675" y="5086350"/>
          <p14:tracePt t="66936" x="1671638" y="5105400"/>
          <p14:tracePt t="66941" x="1652588" y="5122863"/>
          <p14:tracePt t="66945" x="1625600" y="5141913"/>
          <p14:tracePt t="66952" x="1552575" y="5178425"/>
          <p14:tracePt t="66955" x="1506538" y="5186363"/>
          <p14:tracePt t="66961" x="1443038" y="5205413"/>
          <p14:tracePt t="67052" x="1433513" y="5205413"/>
          <p14:tracePt t="67057" x="1397000" y="5205413"/>
          <p14:tracePt t="67061" x="1379538" y="5195888"/>
          <p14:tracePt t="67069" x="1350963" y="5178425"/>
          <p14:tracePt t="67071" x="1306513" y="5178425"/>
          <p14:tracePt t="67077" x="1270000" y="5186363"/>
          <p14:tracePt t="67081" x="1223963" y="5205413"/>
          <p14:tracePt t="67087" x="1204913" y="5214938"/>
          <p14:tracePt t="67091" x="1177925" y="5214938"/>
          <p14:tracePt t="67097" x="1168400" y="5222875"/>
          <p14:tracePt t="67103" x="1150938" y="5222875"/>
          <p14:tracePt t="67123" x="1160463" y="5222875"/>
          <p14:tracePt t="67127" x="1177925" y="5222875"/>
          <p14:tracePt t="67135" x="1196975" y="5222875"/>
          <p14:tracePt t="67137" x="1223963" y="5222875"/>
          <p14:tracePt t="67143" x="1250950" y="5222875"/>
          <p14:tracePt t="67147" x="1270000" y="5222875"/>
          <p14:tracePt t="67153" x="1306513" y="5205413"/>
          <p14:tracePt t="67157" x="1323975" y="5195888"/>
          <p14:tracePt t="67163" x="1350963" y="5186363"/>
          <p14:tracePt t="67168" x="1370013" y="5178425"/>
          <p14:tracePt t="67173" x="1387475" y="5168900"/>
          <p14:tracePt t="67179" x="1416050" y="5168900"/>
          <p14:tracePt t="67185" x="1460500" y="5149850"/>
          <p14:tracePt t="67189" x="1489075" y="5122863"/>
          <p14:tracePt t="67193" x="1552575" y="5105400"/>
          <p14:tracePt t="67200" x="1579563" y="5068888"/>
          <p14:tracePt t="67205" x="1644650" y="5049838"/>
          <p14:tracePt t="67209" x="1671638" y="5013325"/>
          <p14:tracePt t="67213" x="1725613" y="4976813"/>
          <p14:tracePt t="67220" x="1771650" y="4959350"/>
          <p14:tracePt t="67223" x="1798638" y="4922838"/>
          <p14:tracePt t="67229" x="1817688" y="4903788"/>
          <p14:tracePt t="67237" x="1854200" y="4876800"/>
          <p14:tracePt t="67239" x="1871663" y="4840288"/>
          <p14:tracePt t="67243" x="1881188" y="4811713"/>
          <p14:tracePt t="67250" x="1890713" y="4775200"/>
          <p14:tracePt t="67255" x="1900238" y="4738688"/>
          <p14:tracePt t="67259" x="1900238" y="4711700"/>
          <p14:tracePt t="67265" x="1900238" y="4684713"/>
          <p14:tracePt t="67270" x="1900238" y="4657725"/>
          <p14:tracePt t="67275" x="1871663" y="4611688"/>
          <p14:tracePt t="67279" x="1844675" y="4565650"/>
          <p14:tracePt t="67287" x="1808163" y="4511675"/>
          <p14:tracePt t="67289" x="1754188" y="4475163"/>
          <p14:tracePt t="67295" x="1708150" y="4438650"/>
          <p14:tracePt t="67300" x="1662113" y="4419600"/>
          <p14:tracePt t="67305" x="1616075" y="4402138"/>
          <p14:tracePt t="67309" x="1589088" y="4383088"/>
          <p14:tracePt t="67315" x="1570038" y="4383088"/>
          <p14:tracePt t="67320" x="1552575" y="4383088"/>
          <p14:tracePt t="67325" x="1533525" y="4383088"/>
          <p14:tracePt t="67329" x="1525588" y="4383088"/>
          <p14:tracePt t="67336" x="1506538" y="4402138"/>
          <p14:tracePt t="67339" x="1489075" y="4429125"/>
          <p14:tracePt t="67345" x="1470025" y="4446588"/>
          <p14:tracePt t="67353" x="1433513" y="4492625"/>
          <p14:tracePt t="67355" x="1397000" y="4556125"/>
          <p14:tracePt t="67359" x="1350963" y="4621213"/>
          <p14:tracePt t="67365" x="1287463" y="4702175"/>
          <p14:tracePt t="67371" x="1250950" y="4803775"/>
          <p14:tracePt t="67375" x="1196975" y="4913313"/>
          <p14:tracePt t="67381" x="1150938" y="5013325"/>
          <p14:tracePt t="67387" x="1123950" y="5122863"/>
          <p14:tracePt t="67391" x="1077913" y="5241925"/>
          <p14:tracePt t="67395" x="1068388" y="5351463"/>
          <p14:tracePt t="67403" x="1068388" y="5461000"/>
          <p14:tracePt t="67405" x="1068388" y="5534025"/>
          <p14:tracePt t="67411" x="1077913" y="5616575"/>
          <p14:tracePt t="67415" x="1123950" y="5697538"/>
          <p14:tracePt t="67421" x="1160463" y="5743575"/>
          <p14:tracePt t="67425" x="1204913" y="5780088"/>
          <p14:tracePt t="67431" x="1250950" y="5816600"/>
          <p14:tracePt t="67437" x="1314450" y="5843588"/>
          <p14:tracePt t="67440" x="1370013" y="5853113"/>
          <p14:tracePt t="67445" x="1452563" y="5853113"/>
          <p14:tracePt t="67452" x="1525588" y="5853113"/>
          <p14:tracePt t="67457" x="1589088" y="5835650"/>
          <p14:tracePt t="67461" x="1698625" y="5799138"/>
          <p14:tracePt t="67467" x="1781175" y="5753100"/>
          <p14:tracePt t="67470" x="1900238" y="5680075"/>
          <p14:tracePt t="67475" x="1981200" y="5607050"/>
          <p14:tracePt t="67481" x="2100263" y="5534025"/>
          <p14:tracePt t="67488" x="2219325" y="5461000"/>
          <p14:tracePt t="67491" x="2301875" y="5397500"/>
          <p14:tracePt t="67497" x="2365375" y="5324475"/>
          <p14:tracePt t="67503" x="2457450" y="5259388"/>
          <p14:tracePt t="67507" x="2493963" y="5195888"/>
          <p14:tracePt t="67511" x="2547938" y="5113338"/>
          <p14:tracePt t="67516" x="2574925" y="5032375"/>
          <p14:tracePt t="67521" x="2593975" y="4967288"/>
          <p14:tracePt t="67527" x="2593975" y="4894263"/>
          <p14:tracePt t="67531" x="2593975" y="4821238"/>
          <p14:tracePt t="67537" x="2593975" y="4748213"/>
          <p14:tracePt t="67541" x="2566988" y="4648200"/>
          <p14:tracePt t="67547" x="2530475" y="4602163"/>
          <p14:tracePt t="67553" x="2474913" y="4538663"/>
          <p14:tracePt t="67557" x="2411413" y="4465638"/>
          <p14:tracePt t="67561" x="2328863" y="4410075"/>
          <p14:tracePt t="67566" x="2282825" y="4392613"/>
          <p14:tracePt t="67573" x="2200275" y="4365625"/>
          <p14:tracePt t="67577" x="2136775" y="4337050"/>
          <p14:tracePt t="67585" x="2082800" y="4337050"/>
          <p14:tracePt t="67587" x="2027238" y="4337050"/>
          <p14:tracePt t="67591" x="1973263" y="4337050"/>
          <p14:tracePt t="67597" x="1927225" y="4337050"/>
          <p14:tracePt t="67603" x="1871663" y="4373563"/>
          <p14:tracePt t="67607" x="1808163" y="4419600"/>
          <p14:tracePt t="67613" x="1762125" y="4456113"/>
          <p14:tracePt t="67617" x="1681163" y="4492625"/>
          <p14:tracePt t="67623" x="1606550" y="4575175"/>
          <p14:tracePt t="67627" x="1562100" y="4629150"/>
          <p14:tracePt t="67635" x="1489075" y="4711700"/>
          <p14:tracePt t="67637" x="1433513" y="4794250"/>
          <p14:tracePt t="67643" x="1379538" y="4894263"/>
          <p14:tracePt t="67647" x="1314450" y="4995863"/>
          <p14:tracePt t="67653" x="1277938" y="5059363"/>
          <p14:tracePt t="67657" x="1250950" y="5132388"/>
          <p14:tracePt t="67663" x="1233488" y="5178425"/>
          <p14:tracePt t="67667" x="1223963" y="5222875"/>
          <p14:tracePt t="67673" x="1223963" y="5278438"/>
          <p14:tracePt t="67677" x="1223963" y="5295900"/>
          <p14:tracePt t="67684" x="1223963" y="5332413"/>
          <p14:tracePt t="67689" x="1223963" y="5341938"/>
          <p14:tracePt t="67693" x="1241425" y="5360988"/>
          <p14:tracePt t="67700" x="1250950" y="5368925"/>
          <p14:tracePt t="67704" x="1260475" y="5378450"/>
          <p14:tracePt t="67707" x="1277938" y="5378450"/>
          <p14:tracePt t="67713" x="1314450" y="5387975"/>
          <p14:tracePt t="67720" x="1350963" y="5387975"/>
          <p14:tracePt t="67723" x="1397000" y="5387975"/>
          <p14:tracePt t="67729" x="1452563" y="5387975"/>
          <p14:tracePt t="67734" x="1533525" y="5341938"/>
          <p14:tracePt t="67739" x="1606550" y="5314950"/>
          <p14:tracePt t="67743" x="1681163" y="5259388"/>
          <p14:tracePt t="67749" x="1744663" y="5214938"/>
          <p14:tracePt t="67753" x="1790700" y="5159375"/>
          <p14:tracePt t="67759" x="1854200" y="5113338"/>
          <p14:tracePt t="67763" x="1881188" y="5049838"/>
          <p14:tracePt t="67769" x="1917700" y="4986338"/>
          <p14:tracePt t="67773" x="1944688" y="4922838"/>
          <p14:tracePt t="67779" x="1973263" y="4857750"/>
          <p14:tracePt t="67784" x="1981200" y="4784725"/>
          <p14:tracePt t="67789" x="1981200" y="4694238"/>
          <p14:tracePt t="67793" x="1981200" y="4602163"/>
          <p14:tracePt t="67800" x="1981200" y="4519613"/>
          <p14:tracePt t="67805" x="1981200" y="4410075"/>
          <p14:tracePt t="67809" x="1963738" y="4337050"/>
          <p14:tracePt t="67815" x="1936750" y="4237038"/>
          <p14:tracePt t="67820" x="1900238" y="4191000"/>
          <p14:tracePt t="67823" x="1863725" y="4127500"/>
          <p14:tracePt t="67829" x="1844675" y="4100513"/>
          <p14:tracePt t="67836" x="1808163" y="4073525"/>
          <p14:tracePt t="67839" x="1790700" y="4054475"/>
          <p14:tracePt t="67845" x="1781175" y="4054475"/>
          <p14:tracePt t="67850" x="1771650" y="4054475"/>
          <p14:tracePt t="67855" x="1762125" y="4054475"/>
          <p14:tracePt t="67865" x="1754188" y="4054475"/>
          <p14:tracePt t="67869" x="1744663" y="4054475"/>
          <p14:tracePt t="67875" x="1725613" y="4064000"/>
          <p14:tracePt t="67879" x="1708150" y="4110038"/>
          <p14:tracePt t="67886" x="1671638" y="4173538"/>
          <p14:tracePt t="67889" x="1644650" y="4237038"/>
          <p14:tracePt t="67895" x="1598613" y="4319588"/>
          <p14:tracePt t="67902" x="1543050" y="4410075"/>
          <p14:tracePt t="67905" x="1497013" y="4548188"/>
          <p14:tracePt t="67909" x="1460500" y="4675188"/>
          <p14:tracePt t="67915" x="1416050" y="4794250"/>
          <p14:tracePt t="67920" x="1370013" y="4930775"/>
          <p14:tracePt t="67925" x="1323975" y="5040313"/>
          <p14:tracePt t="67931" x="1296988" y="5178425"/>
          <p14:tracePt t="67937" x="1287463" y="5251450"/>
          <p14:tracePt t="67941" x="1287463" y="5324475"/>
          <p14:tracePt t="67945" x="1287463" y="5378450"/>
          <p14:tracePt t="67953" x="1287463" y="5451475"/>
          <p14:tracePt t="67955" x="1314450" y="5507038"/>
          <p14:tracePt t="67961" x="1343025" y="5534025"/>
          <p14:tracePt t="67965" x="1379538" y="5570538"/>
          <p14:tracePt t="67971" x="1406525" y="5588000"/>
          <p14:tracePt t="67975" x="1433513" y="5597525"/>
          <p14:tracePt t="67981" x="1479550" y="5597525"/>
          <p14:tracePt t="67987" x="1533525" y="5597525"/>
          <p14:tracePt t="67991" x="1589088" y="5597525"/>
          <p14:tracePt t="67995" x="1652588" y="5580063"/>
          <p14:tracePt t="68002" x="1735138" y="5543550"/>
          <p14:tracePt t="68005" x="1808163" y="5497513"/>
          <p14:tracePt t="68011" x="1844675" y="5451475"/>
          <p14:tracePt t="68017" x="1908175" y="5397500"/>
          <p14:tracePt t="68021" x="1954213" y="5332413"/>
          <p14:tracePt t="68025" x="1990725" y="5287963"/>
          <p14:tracePt t="68031" x="2009775" y="5241925"/>
          <p14:tracePt t="68037" x="2036763" y="5178425"/>
          <p14:tracePt t="68041" x="2036763" y="5141913"/>
          <p14:tracePt t="68047" x="2046288" y="5113338"/>
          <p14:tracePt t="68053" x="2046288" y="5059363"/>
          <p14:tracePt t="68054" x="2046288" y="5022850"/>
          <p14:tracePt t="68061" x="2046288" y="4986338"/>
          <p14:tracePt t="68067" x="2017713" y="4940300"/>
          <p14:tracePt t="68087" x="1881188" y="4794250"/>
          <p14:tracePt t="68091" x="1835150" y="4757738"/>
          <p14:tracePt t="68097" x="1771650" y="4730750"/>
          <p14:tracePt t="68103" x="1744663" y="4730750"/>
          <p14:tracePt t="68107" x="1689100" y="4711700"/>
          <p14:tracePt t="68111" x="1644650" y="4711700"/>
          <p14:tracePt t="68117" x="1589088" y="4711700"/>
          <p14:tracePt t="68121" x="1552575" y="4711700"/>
          <p14:tracePt t="68127" x="1525588" y="4711700"/>
          <p14:tracePt t="68133" x="1489075" y="4711700"/>
          <p14:tracePt t="68137" x="1452563" y="4711700"/>
          <p14:tracePt t="68141" x="1423988" y="4711700"/>
          <p14:tracePt t="68147" x="1397000" y="4711700"/>
          <p14:tracePt t="68153" x="1370013" y="4721225"/>
          <p14:tracePt t="68157" x="1350963" y="4730750"/>
          <p14:tracePt t="68163" x="1333500" y="4738688"/>
          <p14:tracePt t="68167" x="1314450" y="4748213"/>
          <p14:tracePt t="68173" x="1306513" y="4757738"/>
          <p14:tracePt t="68177" x="1296988" y="4767263"/>
          <p14:tracePt t="68186" x="1287463" y="4775200"/>
          <p14:tracePt t="68187" x="1287463" y="4794250"/>
          <p14:tracePt t="68193" x="1287463" y="4811713"/>
          <p14:tracePt t="68197" x="1287463" y="4840288"/>
          <p14:tracePt t="68203" x="1287463" y="4867275"/>
          <p14:tracePt t="68207" x="1287463" y="4894263"/>
          <p14:tracePt t="68213" x="1287463" y="4949825"/>
          <p14:tracePt t="68803" x="1287463" y="4959350"/>
          <p14:tracePt t="68807" x="1296988" y="4959350"/>
          <p14:tracePt t="68813" x="1306513" y="4959350"/>
          <p14:tracePt t="68819" x="1323975" y="4959350"/>
          <p14:tracePt t="68823" x="1343025" y="4959350"/>
          <p14:tracePt t="68829" x="1387475" y="4967288"/>
          <p14:tracePt t="68834" x="1452563" y="4995863"/>
          <p14:tracePt t="68837" x="1506538" y="5003800"/>
          <p14:tracePt t="68843" x="1606550" y="5032375"/>
          <p14:tracePt t="68847" x="1662113" y="5059363"/>
          <p14:tracePt t="68853" x="1762125" y="5095875"/>
          <p14:tracePt t="68859" x="1844675" y="5122863"/>
          <p14:tracePt t="68863" x="1908175" y="5168900"/>
          <p14:tracePt t="68870" x="1990725" y="5186363"/>
          <p14:tracePt t="68873" x="2027238" y="5214938"/>
          <p14:tracePt t="68879" x="2090738" y="5222875"/>
          <p14:tracePt t="68883" x="2136775" y="5232400"/>
          <p14:tracePt t="68889" x="2192338" y="5251450"/>
          <p14:tracePt t="68893" x="2255838" y="5259388"/>
          <p14:tracePt t="68901" x="2328863" y="5259388"/>
          <p14:tracePt t="68903" x="2419350" y="5259388"/>
          <p14:tracePt t="68909" x="2511425" y="5259388"/>
          <p14:tracePt t="68913" x="2640013" y="5259388"/>
          <p14:tracePt t="68919" x="2749550" y="5259388"/>
          <p14:tracePt t="68923" x="2876550" y="5259388"/>
          <p14:tracePt t="68929" x="3041650" y="5241925"/>
          <p14:tracePt t="68934" x="3205163" y="5205413"/>
          <p14:tracePt t="68939" x="3387725" y="5195888"/>
          <p14:tracePt t="68945" x="3589338" y="5178425"/>
          <p14:tracePt t="68950" x="3871913" y="5159375"/>
          <p14:tracePt t="68953" x="4073525" y="5141913"/>
          <p14:tracePt t="68959" x="4346575" y="5141913"/>
          <p14:tracePt t="68963" x="4657725" y="5122863"/>
          <p14:tracePt t="68969" x="4922838" y="5122863"/>
          <p14:tracePt t="68975" x="5297488" y="5105400"/>
          <p14:tracePt t="68979" x="5561013" y="5105400"/>
          <p14:tracePt t="68985" x="5826125" y="5105400"/>
          <p14:tracePt t="68989" x="6054725" y="5105400"/>
          <p14:tracePt t="68995" x="6319838" y="5105400"/>
          <p14:tracePt t="69001" x="6511925" y="5105400"/>
          <p14:tracePt t="69005" x="6694488" y="5105400"/>
          <p14:tracePt t="69009" x="6894513" y="5105400"/>
          <p14:tracePt t="69015" x="7059613" y="5141913"/>
          <p14:tracePt t="69019" x="7223125" y="5141913"/>
          <p14:tracePt t="69025" x="7351713" y="5168900"/>
          <p14:tracePt t="69029" x="7470775" y="5186363"/>
          <p14:tracePt t="69035" x="7524750" y="5186363"/>
          <p14:tracePt t="69039" x="7580313" y="5186363"/>
          <p14:tracePt t="69045" x="7607300" y="5205413"/>
          <p14:tracePt t="69050" x="7616825" y="5205413"/>
          <p14:tracePt t="69055" x="7626350" y="5205413"/>
          <p14:tracePt t="69115" x="7616825" y="5205413"/>
          <p14:tracePt t="69125" x="7597775" y="5205413"/>
          <p14:tracePt t="69136" x="7580313" y="5205413"/>
          <p14:tracePt t="69141" x="7561263" y="5205413"/>
          <p14:tracePt t="69145" x="7553325" y="5205413"/>
          <p14:tracePt t="69152" x="7524750" y="5205413"/>
          <p14:tracePt t="69155" x="7516813" y="5205413"/>
          <p14:tracePt t="69161" x="7497763" y="5205413"/>
          <p14:tracePt t="69165" x="7488238" y="5205413"/>
          <p14:tracePt t="69171" x="7470775" y="5205413"/>
          <p14:tracePt t="69175" x="7461250" y="5205413"/>
          <p14:tracePt t="69181" x="7443788" y="5205413"/>
          <p14:tracePt t="69187" x="7424738" y="5205413"/>
          <p14:tracePt t="69195" x="7415213" y="5205413"/>
          <p14:tracePt t="69202" x="7407275" y="5205413"/>
          <p14:tracePt t="69211" x="7397750" y="5205413"/>
          <p14:tracePt t="69861" x="7397750" y="5195888"/>
          <p14:tracePt t="69868" x="7388225" y="5186363"/>
          <p14:tracePt t="69873" x="7388225" y="5178425"/>
          <p14:tracePt t="69877" x="7370763" y="5159375"/>
          <p14:tracePt t="69881" x="7370763" y="5141913"/>
          <p14:tracePt t="69887" x="7361238" y="5141913"/>
          <p14:tracePt t="69891" x="7361238" y="5132388"/>
          <p14:tracePt t="69897" x="7361238" y="5122863"/>
          <p14:tracePt t="69903" x="7361238" y="5113338"/>
          <p14:tracePt t="69907" x="7361238" y="5105400"/>
          <p14:tracePt t="69913" x="7361238" y="5095875"/>
          <p14:tracePt t="69923" x="7361238" y="5068888"/>
          <p14:tracePt t="69927" x="7361238" y="5032375"/>
          <p14:tracePt t="69934" x="7361238" y="5022850"/>
          <p14:tracePt t="69937" x="7361238" y="4976813"/>
          <p14:tracePt t="69943" x="7361238" y="4922838"/>
          <p14:tracePt t="69947" x="7378700" y="4857750"/>
          <p14:tracePt t="69953" x="7388225" y="4803775"/>
          <p14:tracePt t="69957" x="7397750" y="4738688"/>
          <p14:tracePt t="69963" x="7415213" y="4665663"/>
          <p14:tracePt t="69969" x="7434263" y="4584700"/>
          <p14:tracePt t="69973" x="7451725" y="4511675"/>
          <p14:tracePt t="69977" x="7461250" y="4446588"/>
          <p14:tracePt t="69984" x="7461250" y="4392613"/>
          <p14:tracePt t="69989" x="7470775" y="4337050"/>
          <p14:tracePt t="69993" x="7470775" y="4273550"/>
          <p14:tracePt t="69997" x="7470775" y="4246563"/>
          <p14:tracePt t="70003" x="7488238" y="4191000"/>
          <p14:tracePt t="70007" x="7497763" y="4146550"/>
          <p14:tracePt t="70013" x="7497763" y="4117975"/>
          <p14:tracePt t="70019" x="7497763" y="4100513"/>
          <p14:tracePt t="70023" x="7497763" y="4081463"/>
          <p14:tracePt t="70029" x="7497763" y="4073525"/>
          <p14:tracePt t="70169" x="7488238" y="4073525"/>
          <p14:tracePt t="70175" x="7480300" y="4073525"/>
          <p14:tracePt t="70179" x="7443788" y="4073525"/>
          <p14:tracePt t="70185" x="7415213" y="4073525"/>
          <p14:tracePt t="70189" x="7378700" y="4073525"/>
          <p14:tracePt t="70195" x="7324725" y="4073525"/>
          <p14:tracePt t="70201" x="7242175" y="4073525"/>
          <p14:tracePt t="70205" x="7186613" y="4073525"/>
          <p14:tracePt t="70211" x="7077075" y="4073525"/>
          <p14:tracePt t="70216" x="6986588" y="4073525"/>
          <p14:tracePt t="70219" x="6877050" y="4073525"/>
          <p14:tracePt t="70225" x="6748463" y="4073525"/>
          <p14:tracePt t="70231" x="6602413" y="4090988"/>
          <p14:tracePt t="70236" x="6475413" y="4090988"/>
          <p14:tracePt t="70241" x="6329363" y="4100513"/>
          <p14:tracePt t="70245" x="6200775" y="4117975"/>
          <p14:tracePt t="70251" x="6073775" y="4117975"/>
          <p14:tracePt t="70255" x="5935663" y="4137025"/>
          <p14:tracePt t="70261" x="5808663" y="4137025"/>
          <p14:tracePt t="70265" x="5699125" y="4137025"/>
          <p14:tracePt t="70271" x="5589588" y="4137025"/>
          <p14:tracePt t="70275" x="5497513" y="4146550"/>
          <p14:tracePt t="70281" x="5407025" y="4146550"/>
          <p14:tracePt t="70286" x="5314950" y="4146550"/>
          <p14:tracePt t="70291" x="5241925" y="4146550"/>
          <p14:tracePt t="70295" x="5187950" y="4146550"/>
          <p14:tracePt t="70302" x="5122863" y="4146550"/>
          <p14:tracePt t="70305" x="5049838" y="4146550"/>
          <p14:tracePt t="70311" x="5013325" y="4146550"/>
          <p14:tracePt t="70317" x="4986338" y="4146550"/>
          <p14:tracePt t="70321" x="4949825" y="4146550"/>
          <p14:tracePt t="70325" x="4922838" y="4146550"/>
          <p14:tracePt t="70331" x="4903788" y="4146550"/>
          <p14:tracePt t="70336" x="4895850" y="4146550"/>
          <p14:tracePt t="70352" x="4895850" y="4154488"/>
          <p14:tracePt t="70357" x="4886325" y="4154488"/>
          <p14:tracePt t="70368" x="4886325" y="4164013"/>
          <p14:tracePt t="70371" x="4886325" y="4183063"/>
          <p14:tracePt t="70377" x="4876800" y="4210050"/>
          <p14:tracePt t="70381" x="4876800" y="4237038"/>
          <p14:tracePt t="70387" x="4857750" y="4292600"/>
          <p14:tracePt t="70391" x="4849813" y="4373563"/>
          <p14:tracePt t="70397" x="4849813" y="4465638"/>
          <p14:tracePt t="70402" x="4830763" y="4556125"/>
          <p14:tracePt t="70407" x="4830763" y="4665663"/>
          <p14:tracePt t="70411" x="4821238" y="4811713"/>
          <p14:tracePt t="70419" x="4821238" y="4922838"/>
          <p14:tracePt t="70421" x="4821238" y="5068888"/>
          <p14:tracePt t="70427" x="4821238" y="5214938"/>
          <p14:tracePt t="70431" x="4821238" y="5360988"/>
          <p14:tracePt t="70437" x="4821238" y="5507038"/>
          <p14:tracePt t="70441" x="4821238" y="5616575"/>
          <p14:tracePt t="70447" x="4821238" y="5726113"/>
          <p14:tracePt t="70452" x="4821238" y="5853113"/>
          <p14:tracePt t="70457" x="4821238" y="5945188"/>
          <p14:tracePt t="70461" x="4821238" y="6018213"/>
          <p14:tracePt t="70468" x="4821238" y="6081713"/>
          <p14:tracePt t="70473" x="4840288" y="6137275"/>
          <p14:tracePt t="70477" x="4849813" y="6154738"/>
          <p14:tracePt t="70483" x="4857750" y="6191250"/>
          <p14:tracePt t="70487" x="4867275" y="6210300"/>
          <p14:tracePt t="70496" x="4876800" y="6210300"/>
          <p14:tracePt t="70535" x="4895850" y="6210300"/>
          <p14:tracePt t="70537" x="4913313" y="6181725"/>
          <p14:tracePt t="70543" x="4940300" y="6164263"/>
          <p14:tracePt t="70546" x="4968875" y="6145213"/>
          <p14:tracePt t="70553" x="4995863" y="6127750"/>
          <p14:tracePt t="70557" x="5032375" y="6100763"/>
          <p14:tracePt t="70562" x="5059363" y="6081713"/>
          <p14:tracePt t="70569" x="5086350" y="6064250"/>
          <p14:tracePt t="70573" x="5151438" y="6035675"/>
          <p14:tracePt t="70577" x="5187950" y="6027738"/>
          <p14:tracePt t="70584" x="5251450" y="6018213"/>
          <p14:tracePt t="70589" x="5324475" y="6018213"/>
          <p14:tracePt t="70593" x="5434013" y="5999163"/>
          <p14:tracePt t="70601" x="5524500" y="5999163"/>
          <p14:tracePt t="70603" x="5653088" y="5999163"/>
          <p14:tracePt t="70609" x="5789613" y="6027738"/>
          <p14:tracePt t="70613" x="5918200" y="6035675"/>
          <p14:tracePt t="70619" x="6064250" y="6064250"/>
          <p14:tracePt t="70623" x="6191250" y="6100763"/>
          <p14:tracePt t="70629" x="6346825" y="6108700"/>
          <p14:tracePt t="70634" x="6511925" y="6145213"/>
          <p14:tracePt t="70639" x="6657975" y="6154738"/>
          <p14:tracePt t="70643" x="6804025" y="6173788"/>
          <p14:tracePt t="70651" x="6967538" y="6173788"/>
          <p14:tracePt t="70653" x="7132638" y="6181725"/>
          <p14:tracePt t="70659" x="7259638" y="6181725"/>
          <p14:tracePt t="70663" x="7424738" y="6200775"/>
          <p14:tracePt t="70669" x="7570788" y="6200775"/>
          <p14:tracePt t="70673" x="7699375" y="6200775"/>
          <p14:tracePt t="70679" x="7808913" y="6200775"/>
          <p14:tracePt t="70685" x="7918450" y="6200775"/>
          <p14:tracePt t="70689" x="8008938" y="6200775"/>
          <p14:tracePt t="70693" x="8081963" y="6200775"/>
          <p14:tracePt t="70701" x="8164513" y="6181725"/>
          <p14:tracePt t="70705" x="8201025" y="6173788"/>
          <p14:tracePt t="70709" x="8237538" y="6164263"/>
          <p14:tracePt t="70715" x="8256588" y="6145213"/>
          <p14:tracePt t="70725" x="8256588" y="6137275"/>
          <p14:tracePt t="70729" x="8264525" y="6137275"/>
          <p14:tracePt t="70739" x="8264525" y="6127750"/>
          <p14:tracePt t="70745" x="8264525" y="6108700"/>
          <p14:tracePt t="70751" x="8256588" y="6091238"/>
          <p14:tracePt t="70755" x="8228013" y="6064250"/>
          <p14:tracePt t="70759" x="8220075" y="6027738"/>
          <p14:tracePt t="70765" x="8191500" y="5991225"/>
          <p14:tracePt t="70769" x="8147050" y="5926138"/>
          <p14:tracePt t="70775" x="8108950" y="5862638"/>
          <p14:tracePt t="70779" x="8072438" y="5780088"/>
          <p14:tracePt t="70786" x="8027988" y="5697538"/>
          <p14:tracePt t="70789" x="7972425" y="5580063"/>
          <p14:tracePt t="70795" x="7926388" y="5461000"/>
          <p14:tracePt t="70800" x="7881938" y="5332413"/>
          <p14:tracePt t="70805" x="7845425" y="5195888"/>
          <p14:tracePt t="70811" x="7762875" y="5003800"/>
          <p14:tracePt t="70816" x="7716838" y="4876800"/>
          <p14:tracePt t="70821" x="7670800" y="4721225"/>
          <p14:tracePt t="70825" x="7607300" y="4575175"/>
          <p14:tracePt t="70831" x="7580313" y="4419600"/>
          <p14:tracePt t="70836" x="7534275" y="4273550"/>
          <p14:tracePt t="70841" x="7488238" y="4146550"/>
          <p14:tracePt t="70845" x="7451725" y="4044950"/>
          <p14:tracePt t="70852" x="7424738" y="3927475"/>
          <p14:tracePt t="70855" x="7397750" y="3881438"/>
          <p14:tracePt t="70861" x="7370763" y="3825875"/>
          <p14:tracePt t="70867" x="7361238" y="3789363"/>
          <p14:tracePt t="70927" x="7351713" y="3789363"/>
          <p14:tracePt t="70951" x="7342188" y="3808413"/>
          <p14:tracePt t="70957" x="7334250" y="3825875"/>
          <p14:tracePt t="70961" x="7334250" y="3835400"/>
          <p14:tracePt t="70968" x="7324725" y="3852863"/>
          <p14:tracePt t="70971" x="7315200" y="3862388"/>
          <p14:tracePt t="70977" x="7305675" y="3881438"/>
          <p14:tracePt t="70981" x="7296150" y="3889375"/>
          <p14:tracePt t="70987" x="7288213" y="3889375"/>
          <p14:tracePt t="70991" x="7269163" y="3898900"/>
          <p14:tracePt t="70997" x="7259638" y="3908425"/>
          <p14:tracePt t="71003" x="7251700" y="3908425"/>
          <p14:tracePt t="71007" x="7242175" y="3908425"/>
          <p14:tracePt t="71011" x="7223125" y="3917950"/>
          <p14:tracePt t="71021" x="7205663" y="3927475"/>
          <p14:tracePt t="71027" x="7196138" y="3935413"/>
          <p14:tracePt t="71033" x="7178675" y="3944938"/>
          <p14:tracePt t="71037" x="7159625" y="3944938"/>
          <p14:tracePt t="71041" x="7150100" y="3954463"/>
          <p14:tracePt t="71047" x="7132638" y="3963988"/>
          <p14:tracePt t="71069" x="7096125" y="3971925"/>
          <p14:tracePt t="71073" x="7086600" y="3971925"/>
          <p14:tracePt t="71084" x="7077075" y="3971925"/>
          <p14:tracePt t="71093" x="7069138" y="3971925"/>
          <p14:tracePt t="71359" x="7059613" y="3981450"/>
          <p14:tracePt t="71365" x="7032625" y="4000500"/>
          <p14:tracePt t="71369" x="7013575" y="4000500"/>
          <p14:tracePt t="71375" x="6967538" y="4017963"/>
          <p14:tracePt t="71381" x="6940550" y="4027488"/>
          <p14:tracePt t="71385" x="6877050" y="4054475"/>
          <p14:tracePt t="71391" x="6831013" y="4073525"/>
          <p14:tracePt t="71395" x="6777038" y="4090988"/>
          <p14:tracePt t="71400" x="6704013" y="4100513"/>
          <p14:tracePt t="71405" x="6621463" y="4127500"/>
          <p14:tracePt t="71411" x="6521450" y="4154488"/>
          <p14:tracePt t="71416" x="6446838" y="4183063"/>
          <p14:tracePt t="71421" x="6346825" y="4191000"/>
          <p14:tracePt t="71425" x="6237288" y="4237038"/>
          <p14:tracePt t="71431" x="6127750" y="4246563"/>
          <p14:tracePt t="71436" x="5972175" y="4283075"/>
          <p14:tracePt t="71441" x="5845175" y="4310063"/>
          <p14:tracePt t="71445" x="5726113" y="4337050"/>
          <p14:tracePt t="71453" x="5561013" y="4383088"/>
          <p14:tracePt t="71454" x="5414963" y="4410075"/>
          <p14:tracePt t="71461" x="5232400" y="4429125"/>
          <p14:tracePt t="71466" x="5049838" y="4456113"/>
          <p14:tracePt t="71471" x="4886325" y="4492625"/>
          <p14:tracePt t="71476" x="4648200" y="4519613"/>
          <p14:tracePt t="71481" x="4438650" y="4556125"/>
          <p14:tracePt t="71486" x="4192588" y="4592638"/>
          <p14:tracePt t="71491" x="3981450" y="4621213"/>
          <p14:tracePt t="71497" x="3708400" y="4657725"/>
          <p14:tracePt t="71502" x="3460750" y="4694238"/>
          <p14:tracePt t="71507" x="3214688" y="4730750"/>
          <p14:tracePt t="71511" x="2976563" y="4748213"/>
          <p14:tracePt t="71516" x="2813050" y="4757738"/>
          <p14:tracePt t="71521" x="2611438" y="4757738"/>
          <p14:tracePt t="71527" x="2447925" y="4775200"/>
          <p14:tracePt t="71531" x="2301875" y="4794250"/>
          <p14:tracePt t="71537" x="2192338" y="4794250"/>
          <p14:tracePt t="71541" x="2100263" y="4803775"/>
          <p14:tracePt t="71547" x="2036763" y="4803775"/>
          <p14:tracePt t="71552" x="1981200" y="4803775"/>
          <p14:tracePt t="71557" x="1954213" y="4803775"/>
          <p14:tracePt t="71561" x="1936750" y="4803775"/>
          <p14:tracePt t="71568" x="1917700" y="4803775"/>
          <p14:tracePt t="71581" x="1908175" y="4803775"/>
          <p14:tracePt t="71707" x="1908175" y="4811713"/>
          <p14:tracePt t="71713" x="1900238" y="4821238"/>
          <p14:tracePt t="71718" x="1900238" y="4830763"/>
          <p14:tracePt t="71723" x="1890713" y="4848225"/>
          <p14:tracePt t="71727" x="1881188" y="4867275"/>
          <p14:tracePt t="71733" x="1863725" y="4884738"/>
          <p14:tracePt t="71739" x="1854200" y="4903788"/>
          <p14:tracePt t="71743" x="1835150" y="4940300"/>
          <p14:tracePt t="71751" x="1827213" y="4959350"/>
          <p14:tracePt t="71753" x="1817688" y="4976813"/>
          <p14:tracePt t="71759" x="1808163" y="5013325"/>
          <p14:tracePt t="71763" x="1808163" y="5040313"/>
          <p14:tracePt t="71769" x="1798638" y="5049838"/>
          <p14:tracePt t="71773" x="1798638" y="5059363"/>
          <p14:tracePt t="71779" x="1798638" y="5068888"/>
          <p14:tracePt t="71784" x="1798638" y="5076825"/>
          <p14:tracePt t="71789" x="1808163" y="5086350"/>
          <p14:tracePt t="71793" x="1817688" y="5095875"/>
          <p14:tracePt t="71800" x="1827213" y="5105400"/>
          <p14:tracePt t="71803" x="1835150" y="5105400"/>
          <p14:tracePt t="71809" x="1854200" y="5105400"/>
          <p14:tracePt t="71813" x="1854200" y="5113338"/>
          <p14:tracePt t="71819" x="1863725" y="5113338"/>
          <p14:tracePt t="71849" x="1871663" y="5113338"/>
          <p14:tracePt t="71865" x="1881188" y="5113338"/>
          <p14:tracePt t="71869" x="1890713" y="5113338"/>
          <p14:tracePt t="71879" x="1890713" y="5122863"/>
          <p14:tracePt t="71889" x="1900238" y="5132388"/>
          <p14:tracePt t="71900" x="1900238" y="5141913"/>
          <p14:tracePt t="71905" x="1900238" y="5149850"/>
          <p14:tracePt t="71909" x="1900238" y="5168900"/>
          <p14:tracePt t="71917" x="1900238" y="5186363"/>
          <p14:tracePt t="71918" x="1900238" y="5205413"/>
          <p14:tracePt t="71925" x="1900238" y="5232400"/>
          <p14:tracePt t="71929" x="1871663" y="5251450"/>
          <p14:tracePt t="71935" x="1854200" y="5268913"/>
          <p14:tracePt t="71939" x="1835150" y="5287963"/>
          <p14:tracePt t="71945" x="1817688" y="5324475"/>
          <p14:tracePt t="71950" x="1790700" y="5341938"/>
          <p14:tracePt t="71955" x="1771650" y="5351463"/>
          <p14:tracePt t="71961" x="1735138" y="5360988"/>
          <p14:tracePt t="71967" x="1708150" y="5368925"/>
          <p14:tracePt t="71968" x="1662113" y="5368925"/>
          <p14:tracePt t="71975" x="1635125" y="5368925"/>
          <p14:tracePt t="71981" x="1598613" y="5368925"/>
          <p14:tracePt t="71986" x="1552575" y="5368925"/>
          <p14:tracePt t="71991" x="1497013" y="5368925"/>
          <p14:tracePt t="71995" x="1452563" y="5341938"/>
          <p14:tracePt t="72002" x="1406525" y="5324475"/>
          <p14:tracePt t="72005" x="1360488" y="5287963"/>
          <p14:tracePt t="72011" x="1306513" y="5222875"/>
          <p14:tracePt t="72019" x="1214438" y="5105400"/>
          <p14:tracePt t="72025" x="1177925" y="5040313"/>
          <p14:tracePt t="72029" x="1141413" y="4976813"/>
          <p14:tracePt t="72035" x="1114425" y="4913313"/>
          <p14:tracePt t="72039" x="1077913" y="4848225"/>
          <p14:tracePt t="72045" x="1041400" y="4803775"/>
          <p14:tracePt t="72052" x="1014413" y="4738688"/>
          <p14:tracePt t="72054" x="995363" y="4694238"/>
          <p14:tracePt t="72069" x="949325" y="4592638"/>
          <p14:tracePt t="72075" x="941388" y="4565650"/>
          <p14:tracePt t="72081" x="941388" y="4556125"/>
          <p14:tracePt t="72086" x="941388" y="4548188"/>
          <p14:tracePt t="72089" x="941388" y="4529138"/>
          <p14:tracePt t="72095" x="949325" y="4519613"/>
          <p14:tracePt t="72102" x="985838" y="4502150"/>
          <p14:tracePt t="72105" x="1004888" y="4502150"/>
          <p14:tracePt t="72111" x="1031875" y="4475163"/>
          <p14:tracePt t="72116" x="1068388" y="4475163"/>
          <p14:tracePt t="72121" x="1114425" y="4465638"/>
          <p14:tracePt t="72125" x="1187450" y="4456113"/>
          <p14:tracePt t="72131" x="1270000" y="4456113"/>
          <p14:tracePt t="72136" x="1343025" y="4456113"/>
          <p14:tracePt t="72141" x="1433513" y="4456113"/>
          <p14:tracePt t="72145" x="1543050" y="4456113"/>
          <p14:tracePt t="72152" x="1635125" y="4456113"/>
          <p14:tracePt t="72155" x="1744663" y="4456113"/>
          <p14:tracePt t="72161" x="1835150" y="4456113"/>
          <p14:tracePt t="72168" x="1890713" y="4456113"/>
          <p14:tracePt t="72171" x="2000250" y="4456113"/>
          <p14:tracePt t="72175" x="2063750" y="4475163"/>
          <p14:tracePt t="72181" x="2127250" y="4492625"/>
          <p14:tracePt t="72185" x="2192338" y="4519613"/>
          <p14:tracePt t="72191" x="2236788" y="4556125"/>
          <p14:tracePt t="72197" x="2282825" y="4575175"/>
          <p14:tracePt t="72202" x="2309813" y="4611688"/>
          <p14:tracePt t="72207" x="2338388" y="4638675"/>
          <p14:tracePt t="72211" x="2355850" y="4702175"/>
          <p14:tracePt t="72219" x="2355850" y="4730750"/>
          <p14:tracePt t="72221" x="2355850" y="4784725"/>
          <p14:tracePt t="72227" x="2355850" y="4821238"/>
          <p14:tracePt t="72232" x="2355850" y="4876800"/>
          <p14:tracePt t="72237" x="2328863" y="4940300"/>
          <p14:tracePt t="72241" x="2292350" y="5003800"/>
          <p14:tracePt t="72247" x="2255838" y="5049838"/>
          <p14:tracePt t="72252" x="2219325" y="5105400"/>
          <p14:tracePt t="72257" x="2182813" y="5149850"/>
          <p14:tracePt t="72261" x="2119313" y="5186363"/>
          <p14:tracePt t="72269" x="2082800" y="5214938"/>
          <p14:tracePt t="72271" x="2036763" y="5241925"/>
          <p14:tracePt t="72277" x="2000250" y="5259388"/>
          <p14:tracePt t="72283" x="1954213" y="5278438"/>
          <p14:tracePt t="72286" x="1908175" y="5295900"/>
          <p14:tracePt t="72291" x="1863725" y="5295900"/>
          <p14:tracePt t="72297" x="1827213" y="5295900"/>
          <p14:tracePt t="72302" x="1798638" y="5295900"/>
          <p14:tracePt t="72307" x="1754188" y="5295900"/>
          <p14:tracePt t="72313" x="1708150" y="5287963"/>
          <p14:tracePt t="72319" x="1681163" y="5278438"/>
          <p14:tracePt t="72321" x="1652588" y="5251450"/>
          <p14:tracePt t="72327" x="1616075" y="5222875"/>
          <p14:tracePt t="72335" x="1589088" y="5186363"/>
          <p14:tracePt t="72337" x="1552575" y="5159375"/>
          <p14:tracePt t="72343" x="1525588" y="5122863"/>
          <p14:tracePt t="72347" x="1497013" y="5086350"/>
          <p14:tracePt t="72353" x="1479550" y="5040313"/>
          <p14:tracePt t="72357" x="1460500" y="5003800"/>
          <p14:tracePt t="72363" x="1433513" y="4959350"/>
          <p14:tracePt t="72369" x="1423988" y="4922838"/>
          <p14:tracePt t="72373" x="1406525" y="4884738"/>
          <p14:tracePt t="72377" x="1387475" y="4857750"/>
          <p14:tracePt t="72383" x="1379538" y="4811713"/>
          <p14:tracePt t="72386" x="1360488" y="4775200"/>
          <p14:tracePt t="72393" x="1350963" y="4730750"/>
          <p14:tracePt t="72400" x="1343025" y="4702175"/>
          <p14:tracePt t="72403" x="1343025" y="4657725"/>
          <p14:tracePt t="72407" x="1343025" y="4621213"/>
          <p14:tracePt t="72413" x="1343025" y="4575175"/>
          <p14:tracePt t="72419" x="1350963" y="4556125"/>
          <p14:tracePt t="72423" x="1370013" y="4538663"/>
          <p14:tracePt t="72429" x="1406525" y="4492625"/>
          <p14:tracePt t="72435" x="1443038" y="4475163"/>
          <p14:tracePt t="72437" x="1460500" y="4456113"/>
          <p14:tracePt t="72443" x="1516063" y="4429125"/>
          <p14:tracePt t="72452" x="1598613" y="4402138"/>
          <p14:tracePt t="72454" x="1652588" y="4392613"/>
          <p14:tracePt t="72459" x="1708150" y="4392613"/>
          <p14:tracePt t="72463" x="1798638" y="4392613"/>
          <p14:tracePt t="72470" x="1881188" y="4392613"/>
          <p14:tracePt t="72473" x="1990725" y="4392613"/>
          <p14:tracePt t="72479" x="2100263" y="4392613"/>
          <p14:tracePt t="72485" x="2173288" y="4392613"/>
          <p14:tracePt t="72489" x="2246313" y="4410075"/>
          <p14:tracePt t="72493" x="2328863" y="4446588"/>
          <p14:tracePt t="72501" x="2411413" y="4492625"/>
          <p14:tracePt t="72503" x="2474913" y="4529138"/>
          <p14:tracePt t="72509" x="2530475" y="4575175"/>
          <p14:tracePt t="72513" x="2566988" y="4648200"/>
          <p14:tracePt t="72519" x="2603500" y="4711700"/>
          <p14:tracePt t="72523" x="2620963" y="4748213"/>
          <p14:tracePt t="72529" x="2640013" y="4830763"/>
          <p14:tracePt t="72533" x="2640013" y="4884738"/>
          <p14:tracePt t="72539" x="2640013" y="4940300"/>
          <p14:tracePt t="72545" x="2640013" y="4995863"/>
          <p14:tracePt t="72551" x="2640013" y="5040313"/>
          <p14:tracePt t="72555" x="2620963" y="5095875"/>
          <p14:tracePt t="72559" x="2611438" y="5141913"/>
          <p14:tracePt t="72568" x="2593975" y="5186363"/>
          <p14:tracePt t="72569" x="2557463" y="5214938"/>
          <p14:tracePt t="72575" x="2538413" y="5251450"/>
          <p14:tracePt t="72579" x="2520950" y="5278438"/>
          <p14:tracePt t="72585" x="2501900" y="5295900"/>
          <p14:tracePt t="72589" x="2465388" y="5295900"/>
          <p14:tracePt t="72595" x="2447925" y="5314950"/>
          <p14:tracePt t="72601" x="2428875" y="5314950"/>
          <p14:tracePt t="72605" x="2401888" y="5314950"/>
          <p14:tracePt t="72609" x="2382838" y="5314950"/>
          <p14:tracePt t="72617" x="2365375" y="5314950"/>
          <p14:tracePt t="72619" x="2346325" y="5314950"/>
          <p14:tracePt t="72625" x="2328863" y="5295900"/>
          <p14:tracePt t="72631" x="2309813" y="5287963"/>
          <p14:tracePt t="72635" x="2282825" y="5268913"/>
          <p14:tracePt t="72639" x="2265363" y="5251450"/>
          <p14:tracePt t="72645" x="2236788" y="5222875"/>
          <p14:tracePt t="72651" x="2219325" y="5205413"/>
          <p14:tracePt t="72655" x="2200275" y="5178425"/>
          <p14:tracePt t="72661" x="2173288" y="5159375"/>
          <p14:tracePt t="72666" x="2155825" y="5141913"/>
          <p14:tracePt t="72669" x="2127250" y="5105400"/>
          <p14:tracePt t="72675" x="2119313" y="5086350"/>
          <p14:tracePt t="72683" x="2109788" y="5076825"/>
          <p14:tracePt t="72686" x="2090738" y="5059363"/>
          <p14:tracePt t="72691" x="2090738" y="5040313"/>
          <p14:tracePt t="72695" x="2073275" y="5022850"/>
          <p14:tracePt t="72705" x="2073275" y="5013325"/>
          <p14:tracePt t="72711" x="2054225" y="5003800"/>
          <p14:tracePt t="72717" x="2054225" y="4995863"/>
          <p14:tracePt t="72725" x="2054225" y="4986338"/>
          <p14:tracePt t="72731" x="2054225" y="4976813"/>
          <p14:tracePt t="72745" x="2054225" y="4967288"/>
          <p14:tracePt t="72775" x="2054225" y="4959350"/>
          <p14:tracePt t="72807" x="2046288" y="4949825"/>
          <p14:tracePt t="73175" x="2054225" y="4959350"/>
          <p14:tracePt t="73181" x="2073275" y="4967288"/>
          <p14:tracePt t="73185" x="2100263" y="4967288"/>
          <p14:tracePt t="73191" x="2127250" y="4967288"/>
          <p14:tracePt t="73195" x="2155825" y="4967288"/>
          <p14:tracePt t="73201" x="2200275" y="4976813"/>
          <p14:tracePt t="73205" x="2236788" y="4976813"/>
          <p14:tracePt t="73211" x="2292350" y="4976813"/>
          <p14:tracePt t="73217" x="2374900" y="4976813"/>
          <p14:tracePt t="73221" x="2447925" y="4976813"/>
          <p14:tracePt t="73225" x="2520950" y="4976813"/>
          <p14:tracePt t="73231" x="2611438" y="4976813"/>
          <p14:tracePt t="73236" x="2703513" y="4976813"/>
          <p14:tracePt t="73241" x="2794000" y="4976813"/>
          <p14:tracePt t="73247" x="2903538" y="4976813"/>
          <p14:tracePt t="73251" x="2995613" y="4995863"/>
          <p14:tracePt t="73257" x="3105150" y="4995863"/>
          <p14:tracePt t="73261" x="3232150" y="4995863"/>
          <p14:tracePt t="73268" x="3360738" y="4995863"/>
          <p14:tracePt t="73270" x="3525838" y="4995863"/>
          <p14:tracePt t="73277" x="3725863" y="4995863"/>
          <p14:tracePt t="73281" x="3908425" y="4995863"/>
          <p14:tracePt t="73287" x="4110038" y="4995863"/>
          <p14:tracePt t="73291" x="4383088" y="4995863"/>
          <p14:tracePt t="73297" x="4684713" y="4995863"/>
          <p14:tracePt t="73302" x="5022850" y="4995863"/>
          <p14:tracePt t="73307" x="5314950" y="4995863"/>
          <p14:tracePt t="73311" x="5634038" y="4967288"/>
          <p14:tracePt t="73318" x="5991225" y="4922838"/>
          <p14:tracePt t="73321" x="6300788" y="4884738"/>
          <p14:tracePt t="73327" x="6621463" y="4840288"/>
          <p14:tracePt t="73332" x="6950075" y="4784725"/>
          <p14:tracePt t="73337" x="7169150" y="4730750"/>
          <p14:tracePt t="73343" x="7461250" y="4648200"/>
          <p14:tracePt t="73347" x="7634288" y="4592638"/>
          <p14:tracePt t="73352" x="7799388" y="4548188"/>
          <p14:tracePt t="73357" x="7945438" y="4502150"/>
          <p14:tracePt t="73363" x="8081963" y="4456113"/>
          <p14:tracePt t="73368" x="8191500" y="4410075"/>
          <p14:tracePt t="73373" x="8274050" y="4373563"/>
          <p14:tracePt t="73377" x="8356600" y="4346575"/>
          <p14:tracePt t="73384" x="8383588" y="4319588"/>
          <p14:tracePt t="73387" x="8429625" y="4300538"/>
          <p14:tracePt t="73397" x="8447088" y="4283075"/>
          <p14:tracePt t="73407" x="8456613" y="4283075"/>
          <p14:tracePt t="73421" x="8456613" y="4273550"/>
          <p14:tracePt t="73441" x="8456613" y="4264025"/>
          <p14:tracePt t="73451" x="8447088" y="4246563"/>
          <p14:tracePt t="73457" x="8447088" y="4237038"/>
          <p14:tracePt t="73463" x="8447088" y="4227513"/>
          <p14:tracePt t="73473" x="8447088" y="4219575"/>
          <p14:tracePt t="73485" x="8447088" y="4210050"/>
          <p14:tracePt t="73507" x="8447088" y="4200525"/>
          <p14:tracePt t="73567" x="8456613" y="4200525"/>
          <p14:tracePt t="73573" x="8466138" y="4200525"/>
          <p14:tracePt t="73577" x="8475663" y="4200525"/>
          <p14:tracePt t="73679" x="8475663" y="4210050"/>
          <p14:tracePt t="73689" x="8475663" y="4219575"/>
          <p14:tracePt t="73739" x="8466138" y="4200525"/>
          <p14:tracePt t="73745" x="8466138" y="4173538"/>
          <p14:tracePt t="73749" x="8456613" y="4146550"/>
          <p14:tracePt t="73755" x="8447088" y="4100513"/>
          <p14:tracePt t="73759" x="8447088" y="4073525"/>
          <p14:tracePt t="73766" x="8439150" y="4017963"/>
          <p14:tracePt t="73768" x="8429625" y="3971925"/>
          <p14:tracePt t="73775" x="8429625" y="3935413"/>
          <p14:tracePt t="73779" x="8420100" y="3889375"/>
          <p14:tracePt t="73785" x="8420100" y="3852863"/>
          <p14:tracePt t="73789" x="8410575" y="3808413"/>
          <p14:tracePt t="73796" x="8393113" y="3752850"/>
          <p14:tracePt t="73800" x="8393113" y="3716338"/>
          <p14:tracePt t="73805" x="8393113" y="3679825"/>
          <p14:tracePt t="73811" x="8393113" y="3633788"/>
          <p14:tracePt t="73816" x="8393113" y="3606800"/>
          <p14:tracePt t="73819" x="8402638" y="3589338"/>
          <p14:tracePt t="73825" x="8402638" y="3570288"/>
          <p14:tracePt t="73831" x="8420100" y="3560763"/>
          <p14:tracePt t="73835" x="8447088" y="3543300"/>
          <p14:tracePt t="73841" x="8466138" y="3524250"/>
          <p14:tracePt t="73845" x="8475663" y="3524250"/>
          <p14:tracePt t="73852" x="8483600" y="3506788"/>
          <p14:tracePt t="73855" x="8520113" y="3506788"/>
          <p14:tracePt t="73861" x="8548688" y="3497263"/>
          <p14:tracePt t="73867" x="8593138" y="3487738"/>
          <p14:tracePt t="73871" x="8621713" y="3487738"/>
          <p14:tracePt t="73875" x="8658225" y="3487738"/>
          <p14:tracePt t="73882" x="8702675" y="3487738"/>
          <p14:tracePt t="73885" x="8758238" y="3487738"/>
          <p14:tracePt t="73891" x="8794750" y="3487738"/>
          <p14:tracePt t="73895" x="8848725" y="3487738"/>
          <p14:tracePt t="73901" x="8921750" y="3487738"/>
          <p14:tracePt t="73905" x="8977313" y="3487738"/>
          <p14:tracePt t="73911" x="9040813" y="3487738"/>
          <p14:tracePt t="73917" x="9113838" y="3487738"/>
          <p14:tracePt t="73921" x="9186863" y="3487738"/>
          <p14:tracePt t="73927" x="9242425" y="3487738"/>
          <p14:tracePt t="73932" x="9324975" y="3516313"/>
          <p14:tracePt t="73935" x="9369425" y="3524250"/>
          <p14:tracePt t="73941" x="9424988" y="3552825"/>
          <p14:tracePt t="73946" x="9488488" y="3579813"/>
          <p14:tracePt t="73951" x="9534525" y="3597275"/>
          <p14:tracePt t="73957" x="9580563" y="3633788"/>
          <p14:tracePt t="73961" x="9617075" y="3652838"/>
          <p14:tracePt t="73969" x="9644063" y="3679825"/>
          <p14:tracePt t="73970" x="9661525" y="3698875"/>
          <p14:tracePt t="73977" x="9680575" y="3725863"/>
          <p14:tracePt t="73982" x="9707563" y="3743325"/>
          <p14:tracePt t="73987" x="9717088" y="3779838"/>
          <p14:tracePt t="73991" x="9717088" y="3789363"/>
          <p14:tracePt t="73997" x="9726613" y="3825875"/>
          <p14:tracePt t="74001" x="9734550" y="3844925"/>
          <p14:tracePt t="74007" x="9734550" y="3881438"/>
          <p14:tracePt t="74013" x="9734550" y="3898900"/>
          <p14:tracePt t="74018" x="9734550" y="3927475"/>
          <p14:tracePt t="74021" x="9726613" y="3963988"/>
          <p14:tracePt t="74027" x="9698038" y="4008438"/>
          <p14:tracePt t="74031" x="9690100" y="4037013"/>
          <p14:tracePt t="74037" x="9671050" y="4090988"/>
          <p14:tracePt t="74043" x="9634538" y="4137025"/>
          <p14:tracePt t="74047" x="9607550" y="4173538"/>
          <p14:tracePt t="74051" x="9580563" y="4219575"/>
          <p14:tracePt t="74057" x="9544050" y="4264025"/>
          <p14:tracePt t="74069" x="9471025" y="4346575"/>
          <p14:tracePt t="74073" x="9424988" y="4373563"/>
          <p14:tracePt t="74077" x="9405938" y="4402138"/>
          <p14:tracePt t="74084" x="9378950" y="4410075"/>
          <p14:tracePt t="74087" x="9342438" y="4438650"/>
          <p14:tracePt t="74093" x="9315450" y="4446588"/>
          <p14:tracePt t="74097" x="9288463" y="4456113"/>
          <p14:tracePt t="74103" x="9251950" y="4465638"/>
          <p14:tracePt t="74107" x="9215438" y="4465638"/>
          <p14:tracePt t="74113" x="9186863" y="4465638"/>
          <p14:tracePt t="74118" x="9142413" y="4465638"/>
          <p14:tracePt t="74123" x="9086850" y="4465638"/>
          <p14:tracePt t="74129" x="9040813" y="4456113"/>
          <p14:tracePt t="74135" x="8996363" y="4429125"/>
          <p14:tracePt t="74137" x="8959850" y="4419600"/>
          <p14:tracePt t="74143" x="8913813" y="4383088"/>
          <p14:tracePt t="74147" x="8848725" y="4346575"/>
          <p14:tracePt t="74153" x="8794750" y="4310063"/>
          <p14:tracePt t="74159" x="8748713" y="4292600"/>
          <p14:tracePt t="74163" x="8685213" y="4237038"/>
          <p14:tracePt t="74168" x="8658225" y="4210050"/>
          <p14:tracePt t="74173" x="8602663" y="4173538"/>
          <p14:tracePt t="74179" x="8575675" y="4137025"/>
          <p14:tracePt t="74185" x="8529638" y="4100513"/>
          <p14:tracePt t="74189" x="8493125" y="4073525"/>
          <p14:tracePt t="74193" x="8475663" y="4008438"/>
          <p14:tracePt t="74199" x="8439150" y="3990975"/>
          <p14:tracePt t="74203" x="8420100" y="3944938"/>
          <p14:tracePt t="74209" x="8393113" y="3898900"/>
          <p14:tracePt t="74213" x="8374063" y="3871913"/>
          <p14:tracePt t="74219" x="8366125" y="3825875"/>
          <p14:tracePt t="74223" x="8347075" y="3798888"/>
          <p14:tracePt t="74229" x="8347075" y="3771900"/>
          <p14:tracePt t="74234" x="8347075" y="3735388"/>
          <p14:tracePt t="74239" x="8347075" y="3706813"/>
          <p14:tracePt t="74243" x="8347075" y="3679825"/>
          <p14:tracePt t="74249" x="8347075" y="3652838"/>
          <p14:tracePt t="74253" x="8347075" y="3633788"/>
          <p14:tracePt t="74259" x="8356600" y="3597275"/>
          <p14:tracePt t="74263" x="8374063" y="3579813"/>
          <p14:tracePt t="74269" x="8393113" y="3560763"/>
          <p14:tracePt t="74275" x="8429625" y="3543300"/>
          <p14:tracePt t="74279" x="8447088" y="3524250"/>
          <p14:tracePt t="74285" x="8493125" y="3487738"/>
          <p14:tracePt t="74288" x="8539163" y="3470275"/>
          <p14:tracePt t="74295" x="8585200" y="3433763"/>
          <p14:tracePt t="74300" x="8612188" y="3406775"/>
          <p14:tracePt t="74305" x="8658225" y="3378200"/>
          <p14:tracePt t="74309" x="8702675" y="3351213"/>
          <p14:tracePt t="74317" x="8748713" y="3341688"/>
          <p14:tracePt t="74319" x="8794750" y="3324225"/>
          <p14:tracePt t="74325" x="8840788" y="3297238"/>
          <p14:tracePt t="74332" x="8877300" y="3287713"/>
          <p14:tracePt t="74336" x="8921750" y="3278188"/>
          <p14:tracePt t="74341" x="8967788" y="3251200"/>
          <p14:tracePt t="74345" x="8996363" y="3251200"/>
          <p14:tracePt t="74352" x="9023350" y="3241675"/>
          <p14:tracePt t="74355" x="9059863" y="3241675"/>
          <p14:tracePt t="74361" x="9086850" y="3241675"/>
          <p14:tracePt t="74366" x="9113838" y="3241675"/>
          <p14:tracePt t="74371" x="9142413" y="3241675"/>
          <p14:tracePt t="74375" x="9159875" y="3251200"/>
          <p14:tracePt t="74382" x="9178925" y="3251200"/>
          <p14:tracePt t="74387" x="9196388" y="3278188"/>
          <p14:tracePt t="74391" x="9232900" y="3297238"/>
          <p14:tracePt t="74397" x="9251950" y="3324225"/>
          <p14:tracePt t="74402" x="9269413" y="3341688"/>
          <p14:tracePt t="74407" x="9278938" y="3378200"/>
          <p14:tracePt t="74411" x="9296400" y="3406775"/>
          <p14:tracePt t="74419" x="9315450" y="3451225"/>
          <p14:tracePt t="74420" x="9324975" y="3470275"/>
          <p14:tracePt t="74427" x="9332913" y="3497263"/>
          <p14:tracePt t="74433" x="9342438" y="3524250"/>
          <p14:tracePt t="74437" x="9351963" y="3560763"/>
          <p14:tracePt t="74441" x="9361488" y="3589338"/>
          <p14:tracePt t="74447" x="9369425" y="3616325"/>
          <p14:tracePt t="74451" x="9388475" y="3662363"/>
          <p14:tracePt t="74457" x="9405938" y="3706813"/>
          <p14:tracePt t="74461" x="9415463" y="3735388"/>
          <p14:tracePt t="74468" x="9424988" y="3771900"/>
          <p14:tracePt t="74471" x="9434513" y="3816350"/>
          <p14:tracePt t="74477" x="9442450" y="3862388"/>
          <p14:tracePt t="74482" x="9442450" y="3898900"/>
          <p14:tracePt t="74487" x="9451975" y="3927475"/>
          <p14:tracePt t="74491" x="9451975" y="3971925"/>
          <p14:tracePt t="74497" x="9451975" y="4008438"/>
          <p14:tracePt t="74503" x="9461500" y="4054475"/>
          <p14:tracePt t="74507" x="9461500" y="4100513"/>
          <p14:tracePt t="74511" x="9461500" y="4137025"/>
          <p14:tracePt t="74518" x="9451975" y="4164013"/>
          <p14:tracePt t="74523" x="9434513" y="4200525"/>
          <p14:tracePt t="74527" x="9398000" y="4246563"/>
          <p14:tracePt t="74535" x="9378950" y="4273550"/>
          <p14:tracePt t="74537" x="9342438" y="4319588"/>
          <p14:tracePt t="74543" x="9296400" y="4365625"/>
          <p14:tracePt t="74547" x="9251950" y="4402138"/>
          <p14:tracePt t="74553" x="9186863" y="4446588"/>
          <p14:tracePt t="74557" x="9123363" y="4483100"/>
          <p14:tracePt t="74563" x="9059863" y="4502150"/>
          <p14:tracePt t="74569" x="8996363" y="4548188"/>
          <p14:tracePt t="74573" x="8931275" y="4565650"/>
          <p14:tracePt t="74577" x="8877300" y="4584700"/>
          <p14:tracePt t="74584" x="8840788" y="4592638"/>
          <p14:tracePt t="74587" x="8804275" y="4602163"/>
          <p14:tracePt t="74593" x="8785225" y="4602163"/>
          <p14:tracePt t="74597" x="8739188" y="4602163"/>
          <p14:tracePt t="74603" x="8712200" y="4602163"/>
          <p14:tracePt t="74607" x="8685213" y="4602163"/>
          <p14:tracePt t="74613" x="8666163" y="4592638"/>
          <p14:tracePt t="74619" x="8629650" y="4575175"/>
          <p14:tracePt t="74623" x="8602663" y="4548188"/>
          <p14:tracePt t="74629" x="8575675" y="4519613"/>
          <p14:tracePt t="74635" x="8548688" y="4483100"/>
          <p14:tracePt t="74639" x="8529638" y="4456113"/>
          <p14:tracePt t="74643" x="8493125" y="4410075"/>
          <p14:tracePt t="74649" x="8475663" y="4365625"/>
          <p14:tracePt t="74653" x="8456613" y="4337050"/>
          <p14:tracePt t="74659" x="8429625" y="4292600"/>
          <p14:tracePt t="74663" x="8393113" y="4246563"/>
          <p14:tracePt t="74669" x="8374063" y="4200525"/>
          <p14:tracePt t="74673" x="8347075" y="4154488"/>
          <p14:tracePt t="74679" x="8329613" y="4127500"/>
          <p14:tracePt t="74684" x="8293100" y="4081463"/>
          <p14:tracePt t="74689" x="8274050" y="4037013"/>
          <p14:tracePt t="74693" x="8247063" y="4000500"/>
          <p14:tracePt t="74700" x="8228013" y="3971925"/>
          <p14:tracePt t="74703" x="8210550" y="3927475"/>
          <p14:tracePt t="74709" x="8201025" y="3898900"/>
          <p14:tracePt t="74713" x="8191500" y="3852863"/>
          <p14:tracePt t="74719" x="8183563" y="3825875"/>
          <p14:tracePt t="74723" x="8183563" y="3779838"/>
          <p14:tracePt t="74729" x="8183563" y="3743325"/>
          <p14:tracePt t="74735" x="8183563" y="3689350"/>
          <p14:tracePt t="74738" x="8183563" y="3652838"/>
          <p14:tracePt t="74745" x="8183563" y="3606800"/>
          <p14:tracePt t="74749" x="8201025" y="3560763"/>
          <p14:tracePt t="74756" x="8220075" y="3516313"/>
          <p14:tracePt t="74758" x="8237538" y="3479800"/>
          <p14:tracePt t="74767" x="8256588" y="3451225"/>
          <p14:tracePt t="74769" x="8264525" y="3424238"/>
          <p14:tracePt t="74775" x="8283575" y="3397250"/>
          <p14:tracePt t="74779" x="8310563" y="3378200"/>
          <p14:tracePt t="74785" x="8320088" y="3360738"/>
          <p14:tracePt t="74789" x="8337550" y="3324225"/>
          <p14:tracePt t="74795" x="8356600" y="3314700"/>
          <p14:tracePt t="74799" x="8374063" y="3305175"/>
          <p14:tracePt t="74805" x="8393113" y="3297238"/>
          <p14:tracePt t="74809" x="8410575" y="3278188"/>
          <p14:tracePt t="74817" x="8429625" y="3268663"/>
          <p14:tracePt t="74819" x="8447088" y="3260725"/>
          <p14:tracePt t="74825" x="8466138" y="3251200"/>
          <p14:tracePt t="74829" x="8502650" y="3241675"/>
          <p14:tracePt t="74835" x="8520113" y="3241675"/>
          <p14:tracePt t="74839" x="8539163" y="3232150"/>
          <p14:tracePt t="74845" x="8566150" y="3232150"/>
          <p14:tracePt t="74851" x="8593138" y="3232150"/>
          <p14:tracePt t="74855" x="8621713" y="3232150"/>
          <p14:tracePt t="74859" x="8666163" y="3232150"/>
          <p14:tracePt t="74867" x="8702675" y="3232150"/>
          <p14:tracePt t="74871" x="8748713" y="3232150"/>
          <p14:tracePt t="74875" x="8821738" y="3241675"/>
          <p14:tracePt t="74883" x="8867775" y="3268663"/>
          <p14:tracePt t="74885" x="8921750" y="3278188"/>
          <p14:tracePt t="74891" x="8986838" y="3287713"/>
          <p14:tracePt t="74895" x="9040813" y="3314700"/>
          <p14:tracePt t="74903" x="9105900" y="3341688"/>
          <p14:tracePt t="74904" x="9169400" y="3370263"/>
          <p14:tracePt t="74911" x="9196388" y="3387725"/>
          <p14:tracePt t="74917" x="9215438" y="3406775"/>
          <p14:tracePt t="74921" x="9259888" y="3424238"/>
          <p14:tracePt t="74925" x="9278938" y="3451225"/>
          <p14:tracePt t="74933" x="9288463" y="3470275"/>
          <p14:tracePt t="74936" x="9315450" y="3497263"/>
          <p14:tracePt t="74941" x="9324975" y="3516313"/>
          <p14:tracePt t="74945" x="9342438" y="3560763"/>
          <p14:tracePt t="74952" x="9361488" y="3589338"/>
          <p14:tracePt t="74955" x="9369425" y="3616325"/>
          <p14:tracePt t="74961" x="9398000" y="3662363"/>
          <p14:tracePt t="74969" x="9405938" y="3706813"/>
          <p14:tracePt t="74971" x="9415463" y="3743325"/>
          <p14:tracePt t="74977" x="9442450" y="3808413"/>
          <p14:tracePt t="74982" x="9451975" y="3852863"/>
          <p14:tracePt t="74987" x="9451975" y="3889375"/>
          <p14:tracePt t="74991" x="9461500" y="3954463"/>
          <p14:tracePt t="75000" x="9461500" y="3990975"/>
          <p14:tracePt t="75002" x="9461500" y="4037013"/>
          <p14:tracePt t="75007" x="9461500" y="4073525"/>
          <p14:tracePt t="75011" x="9461500" y="4127500"/>
          <p14:tracePt t="75018" x="9461500" y="4154488"/>
          <p14:tracePt t="75021" x="9451975" y="4219575"/>
          <p14:tracePt t="75027" x="9442450" y="4246563"/>
          <p14:tracePt t="75033" x="9415463" y="4292600"/>
          <p14:tracePt t="75037" x="9405938" y="4319588"/>
          <p14:tracePt t="75041" x="9388475" y="4365625"/>
          <p14:tracePt t="75047" x="9361488" y="4392613"/>
          <p14:tracePt t="75053" x="9342438" y="4419600"/>
          <p14:tracePt t="75069" x="9269413" y="4492625"/>
          <p14:tracePt t="75071" x="9251950" y="4511675"/>
          <p14:tracePt t="75077" x="9232900" y="4519613"/>
          <p14:tracePt t="75084" x="9215438" y="4529138"/>
          <p14:tracePt t="75087" x="9196388" y="4538663"/>
          <p14:tracePt t="75091" x="9186863" y="4548188"/>
          <p14:tracePt t="75097" x="9169400" y="4548188"/>
          <p14:tracePt t="75107" x="9159875" y="4548188"/>
          <p14:tracePt t="75113" x="9150350" y="4548188"/>
          <p14:tracePt t="75118" x="9132888" y="4548188"/>
          <p14:tracePt t="75123" x="9123363" y="4548188"/>
          <p14:tracePt t="75127" x="9105900" y="4548188"/>
          <p14:tracePt t="75134" x="9086850" y="4548188"/>
          <p14:tracePt t="75137" x="9069388" y="4538663"/>
          <p14:tracePt t="75143" x="9050338" y="4529138"/>
          <p14:tracePt t="75147" x="9032875" y="4519613"/>
          <p14:tracePt t="75153" x="9013825" y="4511675"/>
          <p14:tracePt t="75157" x="8996363" y="4492625"/>
          <p14:tracePt t="75163" x="8967788" y="4483100"/>
          <p14:tracePt t="75168" x="8931275" y="4446588"/>
          <p14:tracePt t="75173" x="8885238" y="4429125"/>
          <p14:tracePt t="75177" x="8858250" y="4410075"/>
          <p14:tracePt t="75185" x="8831263" y="4383088"/>
          <p14:tracePt t="75186" x="8794750" y="4365625"/>
          <p14:tracePt t="75193" x="8767763" y="4356100"/>
          <p14:tracePt t="75199" x="8721725" y="4337050"/>
          <p14:tracePt t="75203" x="8702675" y="4310063"/>
          <p14:tracePt t="75209" x="8675688" y="4300538"/>
          <p14:tracePt t="75213" x="8639175" y="4283075"/>
          <p14:tracePt t="75219" x="8612188" y="4273550"/>
          <p14:tracePt t="75223" x="8593138" y="4264025"/>
          <p14:tracePt t="75229" x="8575675" y="4246563"/>
          <p14:tracePt t="75234" x="8566150" y="4237038"/>
          <p14:tracePt t="75238" x="8548688" y="4227513"/>
          <p14:tracePt t="75243" x="8539163" y="4219575"/>
          <p14:tracePt t="75249" x="8529638" y="4200525"/>
          <p14:tracePt t="75259" x="8520113" y="4183063"/>
          <p14:tracePt t="75269" x="8520113" y="4164013"/>
          <p14:tracePt t="75272" x="8520113" y="4146550"/>
          <p14:tracePt t="75279" x="8520113" y="4137025"/>
          <p14:tracePt t="75285" x="8520113" y="4117975"/>
          <p14:tracePt t="75289" x="8512175" y="4110038"/>
          <p14:tracePt t="75295" x="8512175" y="4100513"/>
          <p14:tracePt t="75299" x="8512175" y="4090988"/>
          <p14:tracePt t="75303" x="8512175" y="4081463"/>
          <p14:tracePt t="75309" x="8512175" y="4073525"/>
          <p14:tracePt t="75318" x="8520113" y="4054475"/>
          <p14:tracePt t="75319" x="8520113" y="4037013"/>
          <p14:tracePt t="75325" x="8529638" y="4027488"/>
          <p14:tracePt t="75329" x="8529638" y="4017963"/>
          <p14:tracePt t="75335" x="8529638" y="4008438"/>
          <p14:tracePt t="75339" x="8539163" y="3981450"/>
          <p14:tracePt t="75345" x="8548688" y="3954463"/>
          <p14:tracePt t="75350" x="8566150" y="3935413"/>
          <p14:tracePt t="75355" x="8575675" y="3917950"/>
          <p14:tracePt t="75359" x="8593138" y="3889375"/>
          <p14:tracePt t="75366" x="8612188" y="3871913"/>
          <p14:tracePt t="75369" x="8612188" y="3852863"/>
          <p14:tracePt t="75375" x="8629650" y="3816350"/>
          <p14:tracePt t="75379" x="8639175" y="3789363"/>
          <p14:tracePt t="75385" x="8666163" y="3762375"/>
          <p14:tracePt t="75393" x="8712200" y="3689350"/>
          <p14:tracePt t="75400" x="8731250" y="3652838"/>
          <p14:tracePt t="75403" x="8748713" y="3625850"/>
          <p14:tracePt t="75409" x="8775700" y="3589338"/>
          <p14:tracePt t="75417" x="8785225" y="3570288"/>
          <p14:tracePt t="75419" x="8804275" y="3543300"/>
          <p14:tracePt t="75423" x="8812213" y="3524250"/>
          <p14:tracePt t="75429" x="8831263" y="3506788"/>
          <p14:tracePt t="75435" x="8848725" y="3497263"/>
          <p14:tracePt t="75439" x="8867775" y="3479800"/>
          <p14:tracePt t="75445" x="8877300" y="3470275"/>
          <p14:tracePt t="75449" x="8894763" y="3451225"/>
          <p14:tracePt t="75455" x="8913813" y="3451225"/>
          <p14:tracePt t="75459" x="8921750" y="3433763"/>
          <p14:tracePt t="75466" x="8940800" y="3424238"/>
          <p14:tracePt t="75469" x="8959850" y="3424238"/>
          <p14:tracePt t="75475" x="8967788" y="3414713"/>
          <p14:tracePt t="75479" x="8986838" y="3406775"/>
          <p14:tracePt t="75485" x="8996363" y="3406775"/>
          <p14:tracePt t="75495" x="9004300" y="3406775"/>
          <p14:tracePt t="75505" x="9023350" y="3406775"/>
          <p14:tracePt t="75509" x="9032875" y="3406775"/>
          <p14:tracePt t="75518" x="9040813" y="3406775"/>
          <p14:tracePt t="75519" x="9050338" y="3406775"/>
          <p14:tracePt t="75525" x="9059863" y="3406775"/>
          <p14:tracePt t="75529" x="9077325" y="3406775"/>
          <p14:tracePt t="75535" x="9096375" y="3414713"/>
          <p14:tracePt t="75539" x="9132888" y="3433763"/>
          <p14:tracePt t="75545" x="9150350" y="3460750"/>
          <p14:tracePt t="75551" x="9178925" y="3479800"/>
          <p14:tracePt t="75555" x="9196388" y="3497263"/>
          <p14:tracePt t="75561" x="9232900" y="3524250"/>
          <p14:tracePt t="75566" x="9259888" y="3560763"/>
          <p14:tracePt t="75571" x="9288463" y="3589338"/>
          <p14:tracePt t="75575" x="9305925" y="3633788"/>
          <p14:tracePt t="75583" x="9332913" y="3679825"/>
          <p14:tracePt t="75585" x="9351963" y="3706813"/>
          <p14:tracePt t="75591" x="9378950" y="3752850"/>
          <p14:tracePt t="75597" x="9405938" y="3798888"/>
          <p14:tracePt t="75602" x="9442450" y="3844925"/>
          <p14:tracePt t="75607" x="9461500" y="3881438"/>
          <p14:tracePt t="75611" x="9498013" y="3908425"/>
          <p14:tracePt t="75618" x="9507538" y="3954463"/>
          <p14:tracePt t="75621" x="9534525" y="3981450"/>
          <p14:tracePt t="75627" x="9534525" y="4000500"/>
          <p14:tracePt t="75633" x="9551988" y="4017963"/>
          <p14:tracePt t="75637" x="9551988" y="4054475"/>
          <p14:tracePt t="75640" x="9571038" y="4073525"/>
          <p14:tracePt t="75647" x="9571038" y="4090988"/>
          <p14:tracePt t="75652" x="9571038" y="4110038"/>
          <p14:tracePt t="75663" x="9580563" y="4127500"/>
          <p14:tracePt t="75668" x="9580563" y="4146550"/>
          <p14:tracePt t="75673" x="9580563" y="4164013"/>
          <p14:tracePt t="75677" x="9580563" y="4173538"/>
          <p14:tracePt t="75683" x="9571038" y="4191000"/>
          <p14:tracePt t="75687" x="9551988" y="4210050"/>
          <p14:tracePt t="75692" x="9544050" y="4227513"/>
          <p14:tracePt t="75696" x="9525000" y="4256088"/>
          <p14:tracePt t="75703" x="9507538" y="4283075"/>
          <p14:tracePt t="75707" x="9471025" y="4310063"/>
          <p14:tracePt t="75713" x="9442450" y="4329113"/>
          <p14:tracePt t="75719" x="9398000" y="4356100"/>
          <p14:tracePt t="75723" x="9351963" y="4392613"/>
          <p14:tracePt t="75727" x="9324975" y="4410075"/>
          <p14:tracePt t="75735" x="9269413" y="4419600"/>
          <p14:tracePt t="75737" x="9223375" y="4446588"/>
          <p14:tracePt t="75742" x="9159875" y="4456113"/>
          <p14:tracePt t="75746" x="9123363" y="4456113"/>
          <p14:tracePt t="75753" x="9086850" y="4456113"/>
          <p14:tracePt t="75758" x="9032875" y="4456113"/>
          <p14:tracePt t="75762" x="8996363" y="4456113"/>
          <p14:tracePt t="75767" x="8950325" y="4456113"/>
          <p14:tracePt t="75773" x="8904288" y="4456113"/>
          <p14:tracePt t="75779" x="8867775" y="4446588"/>
          <p14:tracePt t="75784" x="8812213" y="4446588"/>
          <p14:tracePt t="75789" x="8785225" y="4419600"/>
          <p14:tracePt t="75793" x="8748713" y="4402138"/>
          <p14:tracePt t="75799" x="8721725" y="4392613"/>
          <p14:tracePt t="75803" x="8702675" y="4373563"/>
          <p14:tracePt t="75813" x="8658225" y="4346575"/>
          <p14:tracePt t="75818" x="8648700" y="4329113"/>
          <p14:tracePt t="75823" x="8629650" y="4310063"/>
          <p14:tracePt t="75827" x="8621713" y="4292600"/>
          <p14:tracePt t="75835" x="8612188" y="4273550"/>
          <p14:tracePt t="75836" x="8593138" y="4256088"/>
          <p14:tracePt t="75843" x="8585200" y="4237038"/>
          <p14:tracePt t="75847" x="8575675" y="4210050"/>
          <p14:tracePt t="75853" x="8556625" y="4191000"/>
          <p14:tracePt t="75857" x="8548688" y="4154488"/>
          <p14:tracePt t="75863" x="8529638" y="4127500"/>
          <p14:tracePt t="75868" x="8520113" y="4100513"/>
          <p14:tracePt t="75873" x="8512175" y="4064000"/>
          <p14:tracePt t="75879" x="8512175" y="4037013"/>
          <p14:tracePt t="75884" x="8512175" y="4008438"/>
          <p14:tracePt t="75887" x="8512175" y="3971925"/>
          <p14:tracePt t="75893" x="8502650" y="3935413"/>
          <p14:tracePt t="75901" x="8502650" y="3908425"/>
          <p14:tracePt t="75903" x="8502650" y="3871913"/>
          <p14:tracePt t="75909" x="8502650" y="3825875"/>
          <p14:tracePt t="75913" x="8502650" y="3798888"/>
          <p14:tracePt t="75918" x="8520113" y="3752850"/>
          <p14:tracePt t="75923" x="8529638" y="3725863"/>
          <p14:tracePt t="75929" x="8539163" y="3670300"/>
          <p14:tracePt t="75934" x="8548688" y="3633788"/>
          <p14:tracePt t="75939" x="8556625" y="3606800"/>
          <p14:tracePt t="75943" x="8575675" y="3579813"/>
          <p14:tracePt t="75951" x="8585200" y="3543300"/>
          <p14:tracePt t="75953" x="8593138" y="3533775"/>
          <p14:tracePt t="75959" x="8602663" y="3524250"/>
          <p14:tracePt t="75969" x="8612188" y="3524250"/>
          <p14:tracePt t="76241" x="8621713" y="3524250"/>
          <p14:tracePt t="76247" x="8639175" y="3533775"/>
          <p14:tracePt t="76251" x="8648700" y="3533775"/>
          <p14:tracePt t="76257" x="8666163" y="3533775"/>
          <p14:tracePt t="76261" x="8685213" y="3543300"/>
          <p14:tracePt t="76268" x="8702675" y="3543300"/>
          <p14:tracePt t="76271" x="8731250" y="3560763"/>
          <p14:tracePt t="76277" x="8758238" y="3570288"/>
          <p14:tracePt t="76283" x="8785225" y="3579813"/>
          <p14:tracePt t="76287" x="8821738" y="3589338"/>
          <p14:tracePt t="76291" x="8848725" y="3597275"/>
          <p14:tracePt t="76297" x="8885238" y="3597275"/>
          <p14:tracePt t="76301" x="8921750" y="3606800"/>
          <p14:tracePt t="76307" x="8959850" y="3616325"/>
          <p14:tracePt t="76311" x="8996363" y="3625850"/>
          <p14:tracePt t="76318" x="9050338" y="3625850"/>
          <p14:tracePt t="76321" x="9077325" y="3625850"/>
          <p14:tracePt t="76327" x="9105900" y="3633788"/>
          <p14:tracePt t="76335" x="9150350" y="3652838"/>
          <p14:tracePt t="76337" x="9169400" y="3652838"/>
          <p14:tracePt t="76341" x="9186863" y="3652838"/>
          <p14:tracePt t="76347" x="9205913" y="3662363"/>
          <p14:tracePt t="76357" x="9215438" y="3662363"/>
          <p14:tracePt t="76373" x="9223375" y="3662363"/>
          <p14:tracePt t="76393" x="9232900" y="3662363"/>
          <p14:tracePt t="76397" x="9232900" y="3670300"/>
          <p14:tracePt t="76403" x="9242425" y="3679825"/>
          <p14:tracePt t="76407" x="9251950" y="3698875"/>
          <p14:tracePt t="76413" x="9259888" y="3725863"/>
          <p14:tracePt t="76418" x="9269413" y="3762375"/>
          <p14:tracePt t="76423" x="9288463" y="3789363"/>
          <p14:tracePt t="76427" x="9296400" y="3835400"/>
          <p14:tracePt t="76435" x="9315450" y="3862388"/>
          <p14:tracePt t="76437" x="9324975" y="3917950"/>
          <p14:tracePt t="76443" x="9332913" y="3944938"/>
          <p14:tracePt t="76447" x="9332913" y="3990975"/>
          <p14:tracePt t="76453" x="9342438" y="4044950"/>
          <p14:tracePt t="76457" x="9342438" y="4064000"/>
          <p14:tracePt t="76463" x="9342438" y="4100513"/>
          <p14:tracePt t="76469" x="9342438" y="4137025"/>
          <p14:tracePt t="76473" x="9342438" y="4164013"/>
          <p14:tracePt t="76479" x="9342438" y="4191000"/>
          <p14:tracePt t="76484" x="9342438" y="4219575"/>
          <p14:tracePt t="76489" x="9342438" y="4227513"/>
          <p14:tracePt t="76493" x="9332913" y="4246563"/>
          <p14:tracePt t="76501" x="9332913" y="4256088"/>
          <p14:tracePt t="76513" x="9332913" y="4264025"/>
          <p14:tracePt t="76534" x="9324975" y="4264025"/>
          <p14:tracePt t="76543" x="9315450" y="4273550"/>
          <p14:tracePt t="76553" x="9305925" y="4273550"/>
          <p14:tracePt t="76559" x="9288463" y="4283075"/>
          <p14:tracePt t="76563" x="9269413" y="4292600"/>
          <p14:tracePt t="76569" x="9242425" y="4300538"/>
          <p14:tracePt t="76573" x="9205913" y="4300538"/>
          <p14:tracePt t="76579" x="9186863" y="4329113"/>
          <p14:tracePt t="76585" x="9150350" y="4337050"/>
          <p14:tracePt t="76589" x="9113838" y="4337050"/>
          <p14:tracePt t="76595" x="9059863" y="4346575"/>
          <p14:tracePt t="76601" x="9032875" y="4356100"/>
          <p14:tracePt t="76605" x="8977313" y="4365625"/>
          <p14:tracePt t="76609" x="8913813" y="4383088"/>
          <p14:tracePt t="76615" x="8858250" y="4383088"/>
          <p14:tracePt t="76619" x="8804275" y="4392613"/>
          <p14:tracePt t="76625" x="8739188" y="4392613"/>
          <p14:tracePt t="76629" x="8685213" y="4402138"/>
          <p14:tracePt t="76635" x="8593138" y="4402138"/>
          <p14:tracePt t="76639" x="8493125" y="4419600"/>
          <p14:tracePt t="76645" x="8420100" y="4419600"/>
          <p14:tracePt t="76651" x="8310563" y="4429125"/>
          <p14:tracePt t="76655" x="8201025" y="4446588"/>
          <p14:tracePt t="76659" x="8101013" y="4456113"/>
          <p14:tracePt t="76666" x="7972425" y="4475163"/>
          <p14:tracePt t="76669" x="7845425" y="4483100"/>
          <p14:tracePt t="76675" x="7735888" y="4502150"/>
          <p14:tracePt t="76679" x="7589838" y="4529138"/>
          <p14:tracePt t="76685" x="7451725" y="4556125"/>
          <p14:tracePt t="76689" x="7305675" y="4592638"/>
          <p14:tracePt t="76695" x="7178675" y="4629150"/>
          <p14:tracePt t="76702" x="7023100" y="4675188"/>
          <p14:tracePt t="76704" x="6858000" y="4738688"/>
          <p14:tracePt t="76711" x="6684963" y="4784725"/>
          <p14:tracePt t="76717" x="6538913" y="4830763"/>
          <p14:tracePt t="76721" x="6373813" y="4876800"/>
          <p14:tracePt t="76725" x="6173788" y="4959350"/>
          <p14:tracePt t="76733" x="6008688" y="5003800"/>
          <p14:tracePt t="76735" x="5835650" y="5076825"/>
          <p14:tracePt t="76741" x="5689600" y="5141913"/>
          <p14:tracePt t="76745" x="5543550" y="5168900"/>
          <p14:tracePt t="76752" x="5370513" y="5232400"/>
          <p14:tracePt t="76754" x="5205413" y="5278438"/>
          <p14:tracePt t="76761" x="5086350" y="5324475"/>
          <p14:tracePt t="76767" x="4940300" y="5332413"/>
          <p14:tracePt t="76771" x="4813300" y="5360988"/>
          <p14:tracePt t="76775" x="4675188" y="5405438"/>
          <p14:tracePt t="76783" x="4548188" y="5424488"/>
          <p14:tracePt t="76785" x="4438650" y="5451475"/>
          <p14:tracePt t="76791" x="4329113" y="5451475"/>
          <p14:tracePt t="76795" x="4200525" y="5461000"/>
          <p14:tracePt t="76801" x="4090988" y="5461000"/>
          <p14:tracePt t="76805" x="4008438" y="5478463"/>
          <p14:tracePt t="76811" x="3898900" y="5478463"/>
          <p14:tracePt t="76818" x="3808413" y="5487988"/>
          <p14:tracePt t="76821" x="3735388" y="5487988"/>
          <p14:tracePt t="76827" x="3652838" y="5487988"/>
          <p14:tracePt t="76833" x="3579813" y="5487988"/>
          <p14:tracePt t="76837" x="3525838" y="5487988"/>
          <p14:tracePt t="76841" x="3470275" y="5487988"/>
          <p14:tracePt t="76847" x="3416300" y="5487988"/>
          <p14:tracePt t="76851" x="3387725" y="5487988"/>
          <p14:tracePt t="76857" x="3343275" y="5487988"/>
          <p14:tracePt t="76861" x="3306763" y="5487988"/>
          <p14:tracePt t="76868" x="3270250" y="5487988"/>
          <p14:tracePt t="76870" x="3241675" y="5487988"/>
          <p14:tracePt t="76877" x="3214688" y="5487988"/>
          <p14:tracePt t="76883" x="3187700" y="5478463"/>
          <p14:tracePt t="76887" x="3141663" y="5470525"/>
          <p14:tracePt t="76891" x="3114675" y="5461000"/>
          <p14:tracePt t="76897" x="3095625" y="5461000"/>
          <p14:tracePt t="76901" x="3049588" y="5434013"/>
          <p14:tracePt t="76907" x="3022600" y="5424488"/>
          <p14:tracePt t="76911" x="2986088" y="5414963"/>
          <p14:tracePt t="76918" x="2932113" y="5405438"/>
          <p14:tracePt t="76921" x="2903538" y="5397500"/>
          <p14:tracePt t="76927" x="2876550" y="5387975"/>
          <p14:tracePt t="76935" x="2840038" y="5378450"/>
          <p14:tracePt t="76936" x="2813050" y="5351463"/>
          <p14:tracePt t="76943" x="2767013" y="5341938"/>
          <p14:tracePt t="76948" x="2740025" y="5324475"/>
          <p14:tracePt t="76953" x="2713038" y="5314950"/>
          <p14:tracePt t="76957" x="2676525" y="5295900"/>
          <p14:tracePt t="76963" x="2640013" y="5295900"/>
          <p14:tracePt t="76968" x="2620963" y="5287963"/>
          <p14:tracePt t="76973" x="2574925" y="5278438"/>
          <p14:tracePt t="76977" x="2547938" y="5278438"/>
          <p14:tracePt t="76985" x="2511425" y="5278438"/>
          <p14:tracePt t="76986" x="2465388" y="5278438"/>
          <p14:tracePt t="76993" x="2428875" y="5278438"/>
          <p14:tracePt t="76998" x="2382838" y="5278438"/>
          <p14:tracePt t="77003" x="2346325" y="5278438"/>
          <p14:tracePt t="77007" x="2309813" y="5278438"/>
          <p14:tracePt t="77013" x="2273300" y="5278438"/>
          <p14:tracePt t="77017" x="2228850" y="5278438"/>
          <p14:tracePt t="77023" x="2200275" y="5278438"/>
          <p14:tracePt t="77027" x="2182813" y="5278438"/>
          <p14:tracePt t="77034" x="2155825" y="5278438"/>
          <p14:tracePt t="77037" x="2136775" y="5278438"/>
          <p14:tracePt t="77043" x="2127250" y="5278438"/>
          <p14:tracePt t="77050" x="2119313" y="5278438"/>
          <p14:tracePt t="77069" x="2100263" y="5278438"/>
          <p14:tracePt t="77073" x="2090738" y="5278438"/>
          <p14:tracePt t="77079" x="2082800" y="5278438"/>
          <p14:tracePt t="77089" x="2073275" y="5278438"/>
          <p14:tracePt t="77093" x="2063750" y="5287963"/>
          <p14:tracePt t="77100" x="2054225" y="5287963"/>
          <p14:tracePt t="77103" x="2046288" y="5287963"/>
          <p14:tracePt t="77109" x="2027238" y="5287963"/>
          <p14:tracePt t="77113" x="2017713" y="5287963"/>
          <p14:tracePt t="77119" x="2000250" y="5295900"/>
          <p14:tracePt t="77123" x="1981200" y="5295900"/>
          <p14:tracePt t="77129" x="1954213" y="5295900"/>
          <p14:tracePt t="77134" x="1927225" y="5295900"/>
          <p14:tracePt t="77139" x="1908175" y="5295900"/>
          <p14:tracePt t="77145" x="1881188" y="5295900"/>
          <p14:tracePt t="77150" x="1854200" y="5295900"/>
          <p14:tracePt t="77153" x="1817688" y="5295900"/>
          <p14:tracePt t="77159" x="1790700" y="5295900"/>
          <p14:tracePt t="77163" x="1771650" y="5295900"/>
          <p14:tracePt t="77169" x="1744663" y="5295900"/>
          <p14:tracePt t="77175" x="1717675" y="5295900"/>
          <p14:tracePt t="77179" x="1708150" y="5295900"/>
          <p14:tracePt t="77185" x="1689100" y="5287963"/>
          <p14:tracePt t="77189" x="1671638" y="5268913"/>
          <p14:tracePt t="77195" x="1652588" y="5259388"/>
          <p14:tracePt t="77201" x="1635125" y="5232400"/>
          <p14:tracePt t="77205" x="1598613" y="5205413"/>
          <p14:tracePt t="77209" x="1579563" y="5178425"/>
          <p14:tracePt t="77216" x="1562100" y="5132388"/>
          <p14:tracePt t="77219" x="1506538" y="5068888"/>
          <p14:tracePt t="77225" x="1479550" y="5022850"/>
          <p14:tracePt t="77229" x="1443038" y="4959350"/>
          <p14:tracePt t="77235" x="1423988" y="4930775"/>
          <p14:tracePt t="77239" x="1397000" y="4857750"/>
          <p14:tracePt t="77245" x="1379538" y="4794250"/>
          <p14:tracePt t="77251" x="1350963" y="4730750"/>
          <p14:tracePt t="77255" x="1323975" y="4684713"/>
          <p14:tracePt t="77261" x="1314450" y="4611688"/>
          <p14:tracePt t="77266" x="1306513" y="4565650"/>
          <p14:tracePt t="77271" x="1306513" y="4538663"/>
          <p14:tracePt t="77275" x="1306513" y="4511675"/>
          <p14:tracePt t="77279" x="1306513" y="4492625"/>
          <p14:tracePt t="77285" x="1306513" y="4465638"/>
          <p14:tracePt t="77291" x="1306513" y="4456113"/>
          <p14:tracePt t="77295" x="1306513" y="4446588"/>
          <p14:tracePt t="77301" x="1306513" y="4438650"/>
          <p14:tracePt t="77305" x="1323975" y="4429125"/>
          <p14:tracePt t="77311" x="1333500" y="4429125"/>
          <p14:tracePt t="77317" x="1343025" y="4429125"/>
          <p14:tracePt t="77321" x="1360488" y="4419600"/>
          <p14:tracePt t="77325" x="1397000" y="4410075"/>
          <p14:tracePt t="77333" x="1433513" y="4410075"/>
          <p14:tracePt t="77335" x="1479550" y="4410075"/>
          <p14:tracePt t="77341" x="1533525" y="4410075"/>
          <p14:tracePt t="77345" x="1589088" y="4410075"/>
          <p14:tracePt t="77351" x="1644650" y="4410075"/>
          <p14:tracePt t="77355" x="1708150" y="4429125"/>
          <p14:tracePt t="77361" x="1790700" y="4465638"/>
          <p14:tracePt t="77366" x="1854200" y="4492625"/>
          <p14:tracePt t="77371" x="1917700" y="4529138"/>
          <p14:tracePt t="77377" x="1981200" y="4565650"/>
          <p14:tracePt t="77383" x="2027238" y="4621213"/>
          <p14:tracePt t="77385" x="2073275" y="4657725"/>
          <p14:tracePt t="77391" x="2090738" y="4684713"/>
          <p14:tracePt t="77395" x="2127250" y="4721225"/>
          <p14:tracePt t="77401" x="2136775" y="4748213"/>
          <p14:tracePt t="77407" x="2155825" y="4794250"/>
          <p14:tracePt t="77411" x="2155825" y="4821238"/>
          <p14:tracePt t="77418" x="2155825" y="4848225"/>
          <p14:tracePt t="77421" x="2155825" y="4867275"/>
          <p14:tracePt t="77427" x="2155825" y="4884738"/>
          <p14:tracePt t="77433" x="2155825" y="4903788"/>
          <p14:tracePt t="77437" x="2155825" y="4930775"/>
          <p14:tracePt t="77441" x="2155825" y="4949825"/>
          <p14:tracePt t="77448" x="2136775" y="4967288"/>
          <p14:tracePt t="77451" x="2127250" y="4976813"/>
          <p14:tracePt t="77457" x="2109788" y="4995863"/>
          <p14:tracePt t="77461" x="2090738" y="5003800"/>
          <p14:tracePt t="77468" x="2063750" y="5013325"/>
          <p14:tracePt t="77471" x="2027238" y="5032375"/>
          <p14:tracePt t="77477" x="2000250" y="5040313"/>
          <p14:tracePt t="77483" x="1973263" y="5059363"/>
          <p14:tracePt t="77487" x="1927225" y="5068888"/>
          <p14:tracePt t="77493" x="1890713" y="5076825"/>
          <p14:tracePt t="77498" x="1827213" y="5086350"/>
          <p14:tracePt t="77501" x="1790700" y="5086350"/>
          <p14:tracePt t="77507" x="1735138" y="5086350"/>
          <p14:tracePt t="77511" x="1689100" y="5086350"/>
          <p14:tracePt t="77518" x="1652588" y="5086350"/>
          <p14:tracePt t="77523" x="1598613" y="5086350"/>
          <p14:tracePt t="77527" x="1552575" y="5086350"/>
          <p14:tracePt t="77534" x="1506538" y="5059363"/>
          <p14:tracePt t="77537" x="1479550" y="5032375"/>
          <p14:tracePt t="77543" x="1443038" y="5013325"/>
          <p14:tracePt t="77548" x="1416050" y="4967288"/>
          <p14:tracePt t="77553" x="1397000" y="4930775"/>
          <p14:tracePt t="77557" x="1379538" y="4894263"/>
          <p14:tracePt t="77563" x="1370013" y="4848225"/>
          <p14:tracePt t="77568" x="1370013" y="4794250"/>
          <p14:tracePt t="77573" x="1370013" y="4738688"/>
          <p14:tracePt t="77577" x="1370013" y="4694238"/>
          <p14:tracePt t="77585" x="1387475" y="4657725"/>
          <p14:tracePt t="77587" x="1397000" y="4592638"/>
          <p14:tracePt t="77593" x="1416050" y="4565650"/>
          <p14:tracePt t="77597" x="1452563" y="4519613"/>
          <p14:tracePt t="77603" x="1479550" y="4483100"/>
          <p14:tracePt t="77609" x="1516063" y="4465638"/>
          <p14:tracePt t="77613" x="1543050" y="4438650"/>
          <p14:tracePt t="77617" x="1606550" y="4410075"/>
          <p14:tracePt t="77623" x="1671638" y="4383088"/>
          <p14:tracePt t="77627" x="1717675" y="4346575"/>
          <p14:tracePt t="77635" x="1762125" y="4337050"/>
          <p14:tracePt t="77639" x="1835150" y="4310063"/>
          <p14:tracePt t="77643" x="1890713" y="4310063"/>
          <p14:tracePt t="77651" x="1954213" y="4310063"/>
          <p14:tracePt t="77652" x="2009775" y="4310063"/>
          <p14:tracePt t="77658" x="2063750" y="4310063"/>
          <p14:tracePt t="77663" x="2109788" y="4329113"/>
          <p14:tracePt t="77669" x="2136775" y="4337050"/>
          <p14:tracePt t="77673" x="2173288" y="4365625"/>
          <p14:tracePt t="77679" x="2192338" y="4383088"/>
          <p14:tracePt t="77684" x="2209800" y="4419600"/>
          <p14:tracePt t="77689" x="2228850" y="4446588"/>
          <p14:tracePt t="77693" x="2236788" y="4492625"/>
          <p14:tracePt t="77701" x="2236788" y="4529138"/>
          <p14:tracePt t="77703" x="2265363" y="4575175"/>
          <p14:tracePt t="77709" x="2265363" y="4611688"/>
          <p14:tracePt t="77713" x="2265363" y="4657725"/>
          <p14:tracePt t="77719" x="2265363" y="4694238"/>
          <p14:tracePt t="77725" x="2265363" y="4730750"/>
          <p14:tracePt t="77729" x="2265363" y="4767263"/>
          <p14:tracePt t="77734" x="2265363" y="4794250"/>
          <p14:tracePt t="77739" x="2265363" y="4811713"/>
          <p14:tracePt t="77745" x="2236788" y="4830763"/>
          <p14:tracePt t="77750" x="2228850" y="4867275"/>
          <p14:tracePt t="77755" x="2219325" y="4884738"/>
          <p14:tracePt t="77759" x="2200275" y="4894263"/>
          <p14:tracePt t="77765" x="2200275" y="4903788"/>
          <p14:tracePt t="77768" x="2182813" y="4903788"/>
          <p14:tracePt t="77775" x="2182813" y="4913313"/>
          <p14:tracePt t="77789" x="2173288" y="4913313"/>
          <p14:tracePt t="77800" x="2163763" y="4903788"/>
          <p14:tracePt t="77805" x="2155825" y="4894263"/>
          <p14:tracePt t="77809" x="2146300" y="4867275"/>
          <p14:tracePt t="77815" x="2136775" y="4840288"/>
          <p14:tracePt t="77819" x="2136775" y="4803775"/>
          <p14:tracePt t="77825" x="2136775" y="4775200"/>
          <p14:tracePt t="77833" x="2109788" y="4730750"/>
          <p14:tracePt t="77835" x="2109788" y="4694238"/>
          <p14:tracePt t="77839" x="2109788" y="4665663"/>
          <p14:tracePt t="77845" x="2100263" y="4611688"/>
          <p14:tracePt t="77851" x="2100263" y="4575175"/>
          <p14:tracePt t="77855" x="2100263" y="4538663"/>
          <p14:tracePt t="77861" x="2100263" y="4492625"/>
          <p14:tracePt t="77865" x="2100263" y="4438650"/>
          <p14:tracePt t="77869" x="2100263" y="4402138"/>
          <p14:tracePt t="77875" x="2100263" y="4373563"/>
          <p14:tracePt t="77883" x="2119313" y="4329113"/>
          <p14:tracePt t="77885" x="2127250" y="4300538"/>
          <p14:tracePt t="77891" x="2136775" y="4264025"/>
          <p14:tracePt t="77895" x="2155825" y="4237038"/>
          <p14:tracePt t="77901" x="2173288" y="4210050"/>
          <p14:tracePt t="77905" x="2209800" y="4164013"/>
          <p14:tracePt t="77911" x="2246313" y="4127500"/>
          <p14:tracePt t="77915" x="2292350" y="4090988"/>
          <p14:tracePt t="77921" x="2338388" y="4054475"/>
          <p14:tracePt t="77925" x="2419350" y="4000500"/>
          <p14:tracePt t="77932" x="2484438" y="3963988"/>
          <p14:tracePt t="77935" x="2584450" y="3927475"/>
          <p14:tracePt t="77941" x="2667000" y="3881438"/>
          <p14:tracePt t="77945" x="2776538" y="3852863"/>
          <p14:tracePt t="77951" x="2849563" y="3844925"/>
          <p14:tracePt t="77955" x="2940050" y="3844925"/>
          <p14:tracePt t="77961" x="3022600" y="3844925"/>
          <p14:tracePt t="77968" x="3086100" y="3898900"/>
          <p14:tracePt t="77971" x="3214688" y="3917950"/>
          <p14:tracePt t="78219" x="3251200" y="3898900"/>
          <p14:tracePt t="78223" x="3278188" y="3898900"/>
          <p14:tracePt t="78229" x="3306763" y="3889375"/>
          <p14:tracePt t="78234" x="3333750" y="3889375"/>
          <p14:tracePt t="78239" x="3387725" y="3881438"/>
          <p14:tracePt t="78243" x="3452813" y="3881438"/>
          <p14:tracePt t="78250" x="3562350" y="3862388"/>
          <p14:tracePt t="78253" x="3671888" y="3862388"/>
          <p14:tracePt t="78259" x="3817938" y="3862388"/>
          <p14:tracePt t="78263" x="4017963" y="3862388"/>
          <p14:tracePt t="78269" x="4146550" y="3889375"/>
          <p14:tracePt t="78273" x="4273550" y="3898900"/>
          <p14:tracePt t="78279" x="4419600" y="3898900"/>
          <p14:tracePt t="78285" x="4565650" y="3898900"/>
          <p14:tracePt t="78289" x="4730750" y="3898900"/>
          <p14:tracePt t="78293" x="4876800" y="3898900"/>
          <p14:tracePt t="78301" x="5041900" y="3898900"/>
          <p14:tracePt t="78305" x="5205413" y="3898900"/>
          <p14:tracePt t="78309" x="5378450" y="3898900"/>
          <p14:tracePt t="78315" x="5580063" y="3898900"/>
          <p14:tracePt t="78319" x="5762625" y="3881438"/>
          <p14:tracePt t="78323" x="5945188" y="3862388"/>
          <p14:tracePt t="78329" x="6173788" y="3844925"/>
          <p14:tracePt t="78335" x="6456363" y="3808413"/>
          <p14:tracePt t="78339" x="6704013" y="3771900"/>
          <p14:tracePt t="78345" x="6950075" y="3743325"/>
          <p14:tracePt t="78351" x="7215188" y="3725863"/>
          <p14:tracePt t="78355" x="7570788" y="3679825"/>
          <p14:tracePt t="78359" x="7926388" y="3643313"/>
          <p14:tracePt t="78365" x="8228013" y="3616325"/>
          <p14:tracePt t="78368" x="8502650" y="3597275"/>
          <p14:tracePt t="78375" x="8812213" y="3579813"/>
          <p14:tracePt t="78379" x="9159875" y="3560763"/>
          <p14:tracePt t="78385" x="9471025" y="3524250"/>
          <p14:tracePt t="78389" x="9707563" y="3506788"/>
          <p14:tracePt t="78395" x="10009188" y="3506788"/>
          <p14:tracePt t="78400" x="10247313" y="3487738"/>
          <p14:tracePt t="78405" x="10483850" y="3470275"/>
          <p14:tracePt t="78409" x="10721975" y="3451225"/>
          <p14:tracePt t="78415" x="10950575" y="3443288"/>
          <p14:tracePt t="78421" x="11114088" y="3443288"/>
          <p14:tracePt t="78425" x="11342688" y="3424238"/>
          <p14:tracePt t="78433" x="11544300" y="3424238"/>
          <p14:tracePt t="78435" x="11707813" y="3424238"/>
          <p14:tracePt t="78439" x="11890375" y="3424238"/>
          <p14:tracePt t="78445" x="12055475" y="34242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테이블, 앉아있는, 물품, 노트북이(가) 표시된 사진&#10;&#10;자동 생성된 설명">
            <a:extLst>
              <a:ext uri="{FF2B5EF4-FFF2-40B4-BE49-F238E27FC236}">
                <a16:creationId xmlns:a16="http://schemas.microsoft.com/office/drawing/2014/main" id="{02433B14-7ADD-40D2-8F8A-E43C6AF003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6399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13DB1EF-1B08-4E33-9767-240B2F71F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2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3"/>
    </mc:Choice>
    <mc:Fallback>
      <p:transition spd="slow" advTm="4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건물, 테이블, 앉아있는, 거리이(가) 표시된 사진&#10;&#10;자동 생성된 설명">
            <a:extLst>
              <a:ext uri="{FF2B5EF4-FFF2-40B4-BE49-F238E27FC236}">
                <a16:creationId xmlns:a16="http://schemas.microsoft.com/office/drawing/2014/main" id="{23C3C131-1AF0-4D97-835C-08EEE1101C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67" r="1" b="19233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F053D4D-085F-4E9C-9320-404B45E94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0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39"/>
    </mc:Choice>
    <mc:Fallback>
      <p:transition spd="slow" advTm="41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1" x="11753850" y="3387725"/>
          <p14:tracePt t="1227" x="11488738" y="3406775"/>
          <p14:tracePt t="1232" x="11150600" y="3406775"/>
          <p14:tracePt t="1237" x="10739438" y="3406775"/>
          <p14:tracePt t="1241" x="10437813" y="3406775"/>
          <p14:tracePt t="1249" x="10137775" y="3406775"/>
          <p14:tracePt t="1251" x="9836150" y="3406775"/>
          <p14:tracePt t="1257" x="9544050" y="3406775"/>
          <p14:tracePt t="1261" x="9342438" y="3406775"/>
          <p14:tracePt t="1267" x="9142413" y="3406775"/>
          <p14:tracePt t="1271" x="8977313" y="3406775"/>
          <p14:tracePt t="1277" x="8848725" y="3406775"/>
          <p14:tracePt t="1282" x="8721725" y="3406775"/>
          <p14:tracePt t="1287" x="8629650" y="3406775"/>
          <p14:tracePt t="1291" x="8575675" y="3406775"/>
          <p14:tracePt t="1298" x="8520113" y="3406775"/>
          <p14:tracePt t="1303" x="8493125" y="3406775"/>
          <p14:tracePt t="1307" x="8447088" y="3406775"/>
          <p14:tracePt t="1311" x="8439150" y="3406775"/>
          <p14:tracePt t="1317" x="8410575" y="3406775"/>
          <p14:tracePt t="1323" x="8402638" y="3414713"/>
          <p14:tracePt t="1333" x="8383588" y="3414713"/>
          <p14:tracePt t="1337" x="8366125" y="3424238"/>
          <p14:tracePt t="1343" x="8347075" y="3424238"/>
          <p14:tracePt t="1349" x="8329613" y="3424238"/>
          <p14:tracePt t="1353" x="8310563" y="3433763"/>
          <p14:tracePt t="1357" x="8293100" y="3433763"/>
          <p14:tracePt t="1364" x="8264525" y="3443288"/>
          <p14:tracePt t="1367" x="8220075" y="3443288"/>
          <p14:tracePt t="1373" x="8183563" y="3443288"/>
          <p14:tracePt t="1377" x="8091488" y="3460750"/>
          <p14:tracePt t="1383" x="8018463" y="3460750"/>
          <p14:tracePt t="1387" x="7926388" y="3460750"/>
          <p14:tracePt t="1393" x="7799388" y="3460750"/>
          <p14:tracePt t="1399" x="7670800" y="3460750"/>
          <p14:tracePt t="1403" x="7561263" y="3460750"/>
          <p14:tracePt t="1407" x="7415213" y="3460750"/>
          <p14:tracePt t="1413" x="7269163" y="3470275"/>
          <p14:tracePt t="1419" x="7142163" y="3470275"/>
          <p14:tracePt t="1423" x="6977063" y="3470275"/>
          <p14:tracePt t="1431" x="6813550" y="3470275"/>
          <p14:tracePt t="1433" x="6667500" y="3470275"/>
          <p14:tracePt t="1439" x="6502400" y="3470275"/>
          <p14:tracePt t="1443" x="6329363" y="3470275"/>
          <p14:tracePt t="1449" x="6164263" y="3470275"/>
          <p14:tracePt t="1453" x="5981700" y="3470275"/>
          <p14:tracePt t="1459" x="5799138" y="3470275"/>
          <p14:tracePt t="1465" x="5616575" y="3470275"/>
          <p14:tracePt t="1469" x="5360988" y="3443288"/>
          <p14:tracePt t="1473" x="5195888" y="3443288"/>
          <p14:tracePt t="1482" x="4968875" y="3433763"/>
          <p14:tracePt t="1483" x="4767263" y="3433763"/>
          <p14:tracePt t="1489" x="4548188" y="3433763"/>
          <p14:tracePt t="1493" x="4237038" y="3414713"/>
          <p14:tracePt t="1499" x="4037013" y="3397250"/>
          <p14:tracePt t="1503" x="3789363" y="3378200"/>
          <p14:tracePt t="1509" x="3589338" y="3378200"/>
          <p14:tracePt t="1513" x="3370263" y="3378200"/>
          <p14:tracePt t="1519" x="3187700" y="3360738"/>
          <p14:tracePt t="1523" x="3005138" y="3351213"/>
          <p14:tracePt t="1531" x="2859088" y="3333750"/>
          <p14:tracePt t="1535" x="2740025" y="3324225"/>
          <p14:tracePt t="1539" x="2630488" y="3305175"/>
          <p14:tracePt t="1543" x="2538413" y="3297238"/>
          <p14:tracePt t="1549" x="2457450" y="3278188"/>
          <p14:tracePt t="1555" x="2419350" y="3268663"/>
          <p14:tracePt t="1559" x="2382838" y="3251200"/>
          <p14:tracePt t="1566" x="2365375" y="3251200"/>
          <p14:tracePt t="1589" x="2365375" y="3241675"/>
          <p14:tracePt t="1635" x="2365375" y="3232150"/>
          <p14:tracePt t="1639" x="2365375" y="3224213"/>
          <p14:tracePt t="1645" x="2365375" y="3214688"/>
          <p14:tracePt t="1655" x="2365375" y="3205163"/>
          <p14:tracePt t="1661" x="2355850" y="3178175"/>
          <p14:tracePt t="1666" x="2355850" y="3168650"/>
          <p14:tracePt t="1671" x="2355850" y="3151188"/>
          <p14:tracePt t="1675" x="2355850" y="3132138"/>
          <p14:tracePt t="1682" x="2355850" y="3114675"/>
          <p14:tracePt t="1685" x="2355850" y="3095625"/>
          <p14:tracePt t="1691" x="2355850" y="3078163"/>
          <p14:tracePt t="1697" x="2355850" y="3059113"/>
          <p14:tracePt t="1701" x="2355850" y="3049588"/>
          <p14:tracePt t="1705" x="2355850" y="3032125"/>
          <p14:tracePt t="1711" x="2365375" y="3005138"/>
          <p14:tracePt t="1716" x="2374900" y="2986088"/>
          <p14:tracePt t="1721" x="2382838" y="2959100"/>
          <p14:tracePt t="1725" x="2382838" y="2940050"/>
          <p14:tracePt t="1732" x="2392363" y="2903538"/>
          <p14:tracePt t="1735" x="2392363" y="2867025"/>
          <p14:tracePt t="1741" x="2392363" y="2840038"/>
          <p14:tracePt t="1747" x="2401888" y="2784475"/>
          <p14:tracePt t="1751" x="2401888" y="2757488"/>
          <p14:tracePt t="1755" x="2401888" y="2711450"/>
          <p14:tracePt t="1761" x="2401888" y="2647950"/>
          <p14:tracePt t="1767" x="2401888" y="2593975"/>
          <p14:tracePt t="1771" x="2401888" y="2511425"/>
          <p14:tracePt t="1775" x="2382838" y="2438400"/>
          <p14:tracePt t="1782" x="2355850" y="2338388"/>
          <p14:tracePt t="1787" x="2328863" y="2246313"/>
          <p14:tracePt t="1791" x="2273300" y="2127250"/>
          <p14:tracePt t="1799" x="2228850" y="2009775"/>
          <p14:tracePt t="1801" x="2173288" y="1917700"/>
          <p14:tracePt t="1807" x="2127250" y="1817688"/>
          <p14:tracePt t="1811" x="2046288" y="1716088"/>
          <p14:tracePt t="1817" x="2000250" y="1635125"/>
          <p14:tracePt t="1821" x="1944688" y="1552575"/>
          <p14:tracePt t="1827" x="1900238" y="1489075"/>
          <p14:tracePt t="1832" x="1854200" y="1423988"/>
          <p14:tracePt t="1837" x="1835150" y="1379538"/>
          <p14:tracePt t="1841" x="1798638" y="1323975"/>
          <p14:tracePt t="1849" x="1781175" y="1306513"/>
          <p14:tracePt t="1851" x="1771650" y="1287463"/>
          <p14:tracePt t="1857" x="1762125" y="1270000"/>
          <p14:tracePt t="1861" x="1754188" y="1270000"/>
          <p14:tracePt t="1867" x="1754188" y="1260475"/>
          <p14:tracePt t="1871" x="1754188" y="1250950"/>
          <p14:tracePt t="1903" x="1754188" y="1241425"/>
          <p14:tracePt t="1907" x="1754188" y="1233488"/>
          <p14:tracePt t="1914" x="1754188" y="1214438"/>
          <p14:tracePt t="1917" x="1754188" y="1204913"/>
          <p14:tracePt t="1923" x="1754188" y="1187450"/>
          <p14:tracePt t="1927" x="1754188" y="1160463"/>
          <p14:tracePt t="1933" x="1744663" y="1141413"/>
          <p14:tracePt t="1937" x="1744663" y="1114425"/>
          <p14:tracePt t="1943" x="1744663" y="1087438"/>
          <p14:tracePt t="1948" x="1744663" y="1041400"/>
          <p14:tracePt t="1953" x="1744663" y="1004888"/>
          <p14:tracePt t="1957" x="1744663" y="958850"/>
          <p14:tracePt t="1965" x="1735138" y="931863"/>
          <p14:tracePt t="1967" x="1735138" y="903288"/>
          <p14:tracePt t="1973" x="1725613" y="858838"/>
          <p14:tracePt t="1977" x="1725613" y="803275"/>
          <p14:tracePt t="1983" x="1717675" y="776288"/>
          <p14:tracePt t="1987" x="1708150" y="739775"/>
          <p14:tracePt t="1993" x="1681163" y="712788"/>
          <p14:tracePt t="1999" x="1681163" y="684213"/>
          <p14:tracePt t="2003" x="1662113" y="639763"/>
          <p14:tracePt t="2007" x="1652588" y="620713"/>
          <p14:tracePt t="2015" x="1635125" y="593725"/>
          <p14:tracePt t="2019" x="1598613" y="557213"/>
          <p14:tracePt t="2023" x="1579563" y="538163"/>
          <p14:tracePt t="2031" x="1562100" y="520700"/>
          <p14:tracePt t="2033" x="1533525" y="501650"/>
          <p14:tracePt t="2039" x="1497013" y="474663"/>
          <p14:tracePt t="2043" x="1470025" y="447675"/>
          <p14:tracePt t="2049" x="1433513" y="438150"/>
          <p14:tracePt t="2053" x="1406525" y="401638"/>
          <p14:tracePt t="2059" x="1360488" y="392113"/>
          <p14:tracePt t="2064" x="1314450" y="374650"/>
          <p14:tracePt t="2069" x="1270000" y="347663"/>
          <p14:tracePt t="2073" x="1223963" y="311150"/>
          <p14:tracePt t="2080" x="1160463" y="274638"/>
          <p14:tracePt t="2085" x="1114425" y="255588"/>
          <p14:tracePt t="2089" x="1050925" y="228600"/>
          <p14:tracePt t="2093" x="1014413" y="201613"/>
          <p14:tracePt t="2099" x="968375" y="192088"/>
          <p14:tracePt t="2104" x="922338" y="173038"/>
          <p14:tracePt t="2109" x="876300" y="136525"/>
          <p14:tracePt t="2116" x="858838" y="128588"/>
          <p14:tracePt t="2119" x="822325" y="119063"/>
          <p14:tracePt t="2123" x="822325" y="109538"/>
          <p14:tracePt t="2131" x="812800" y="109538"/>
          <p14:tracePt t="2135" x="803275" y="109538"/>
          <p14:tracePt t="2139" x="803275" y="100013"/>
          <p14:tracePt t="2335" x="803275" y="109538"/>
          <p14:tracePt t="2341" x="812800" y="119063"/>
          <p14:tracePt t="2345" x="822325" y="136525"/>
          <p14:tracePt t="2351" x="839788" y="165100"/>
          <p14:tracePt t="2357" x="849313" y="201613"/>
          <p14:tracePt t="2361" x="876300" y="238125"/>
          <p14:tracePt t="2367" x="904875" y="274638"/>
          <p14:tracePt t="2371" x="922338" y="301625"/>
          <p14:tracePt t="2377" x="958850" y="347663"/>
          <p14:tracePt t="2383" x="985838" y="392113"/>
          <p14:tracePt t="2387" x="1014413" y="428625"/>
          <p14:tracePt t="2391" x="1041400" y="474663"/>
          <p14:tracePt t="2399" x="1068388" y="520700"/>
          <p14:tracePt t="2401" x="1104900" y="547688"/>
          <p14:tracePt t="2407" x="1160463" y="630238"/>
          <p14:tracePt t="2411" x="1177925" y="666750"/>
          <p14:tracePt t="2417" x="1241425" y="720725"/>
          <p14:tracePt t="2421" x="1296988" y="793750"/>
          <p14:tracePt t="2427" x="1323975" y="839788"/>
          <p14:tracePt t="2432" x="1379538" y="903288"/>
          <p14:tracePt t="2437" x="1433513" y="968375"/>
          <p14:tracePt t="2441" x="1489075" y="1031875"/>
          <p14:tracePt t="2449" x="1543050" y="1104900"/>
          <p14:tracePt t="2451" x="1589088" y="1168400"/>
          <p14:tracePt t="2457" x="1635125" y="1233488"/>
          <p14:tracePt t="2461" x="1689100" y="1314450"/>
          <p14:tracePt t="2467" x="1735138" y="1379538"/>
          <p14:tracePt t="2473" x="1790700" y="1443038"/>
          <p14:tracePt t="2477" x="1844675" y="1525588"/>
          <p14:tracePt t="2483" x="1881188" y="1570038"/>
          <p14:tracePt t="2487" x="1944688" y="1643063"/>
          <p14:tracePt t="2493" x="2017713" y="1708150"/>
          <p14:tracePt t="2499" x="2073275" y="1771650"/>
          <p14:tracePt t="2503" x="2136775" y="1862138"/>
          <p14:tracePt t="2507" x="2209800" y="1927225"/>
          <p14:tracePt t="2515" x="2273300" y="2009775"/>
          <p14:tracePt t="2517" x="2365375" y="2090738"/>
          <p14:tracePt t="2523" x="2428875" y="2163763"/>
          <p14:tracePt t="2527" x="2530475" y="2246313"/>
          <p14:tracePt t="2533" x="2593975" y="2301875"/>
          <p14:tracePt t="2537" x="2713038" y="2392363"/>
          <p14:tracePt t="2543" x="2794000" y="2465388"/>
          <p14:tracePt t="2549" x="2876550" y="2520950"/>
          <p14:tracePt t="2553" x="2968625" y="2584450"/>
          <p14:tracePt t="2559" x="3078163" y="2647950"/>
          <p14:tracePt t="2565" x="3178175" y="2720975"/>
          <p14:tracePt t="2567" x="3297238" y="2776538"/>
          <p14:tracePt t="2573" x="3397250" y="2849563"/>
          <p14:tracePt t="2577" x="3516313" y="2886075"/>
          <p14:tracePt t="2583" x="3635375" y="2949575"/>
          <p14:tracePt t="2589" x="3762375" y="3005138"/>
          <p14:tracePt t="2593" x="3898900" y="3068638"/>
          <p14:tracePt t="2599" x="4008438" y="3095625"/>
          <p14:tracePt t="2603" x="4146550" y="3141663"/>
          <p14:tracePt t="2609" x="4273550" y="3187700"/>
          <p14:tracePt t="2615" x="4392613" y="3214688"/>
          <p14:tracePt t="2619" x="4521200" y="3241675"/>
          <p14:tracePt t="2623" x="4630738" y="3251200"/>
          <p14:tracePt t="2631" x="4748213" y="3268663"/>
          <p14:tracePt t="2633" x="4895850" y="3287713"/>
          <p14:tracePt t="2639" x="5005388" y="3297238"/>
          <p14:tracePt t="2643" x="5095875" y="3297238"/>
          <p14:tracePt t="2649" x="5205413" y="3324225"/>
          <p14:tracePt t="2653" x="5334000" y="3324225"/>
          <p14:tracePt t="2659" x="5424488" y="3324225"/>
          <p14:tracePt t="2664" x="5524500" y="3324225"/>
          <p14:tracePt t="2669" x="5616575" y="3341688"/>
          <p14:tracePt t="2673" x="5689600" y="3341688"/>
          <p14:tracePt t="2681" x="5762625" y="3341688"/>
          <p14:tracePt t="2683" x="5818188" y="3341688"/>
          <p14:tracePt t="2689" x="5862638" y="3324225"/>
          <p14:tracePt t="2696" x="5908675" y="3305175"/>
          <p14:tracePt t="2699" x="5954713" y="3278188"/>
          <p14:tracePt t="2705" x="5991225" y="3260725"/>
          <p14:tracePt t="2709" x="6018213" y="3241675"/>
          <p14:tracePt t="2715" x="6064250" y="3214688"/>
          <p14:tracePt t="2719" x="6091238" y="3214688"/>
          <p14:tracePt t="2725" x="6127750" y="3214688"/>
          <p14:tracePt t="2731" x="6146800" y="3214688"/>
          <p14:tracePt t="2735" x="6191250" y="3214688"/>
          <p14:tracePt t="2739" x="6191250" y="3224213"/>
          <p14:tracePt t="3021" x="6183313" y="3224213"/>
          <p14:tracePt t="3027" x="6164263" y="3214688"/>
          <p14:tracePt t="3032" x="6146800" y="3205163"/>
          <p14:tracePt t="3037" x="6127750" y="3187700"/>
          <p14:tracePt t="3043" x="6091238" y="3187700"/>
          <p14:tracePt t="3048" x="6073775" y="3168650"/>
          <p14:tracePt t="3051" x="6045200" y="3151188"/>
          <p14:tracePt t="3057" x="6027738" y="3141663"/>
          <p14:tracePt t="3065" x="6008688" y="3132138"/>
          <p14:tracePt t="3067" x="6000750" y="3122613"/>
          <p14:tracePt t="3073" x="5991225" y="3122613"/>
          <p14:tracePt t="3077" x="5991225" y="3114675"/>
          <p14:tracePt t="3083" x="5991225" y="3105150"/>
          <p14:tracePt t="3098" x="5991225" y="3095625"/>
          <p14:tracePt t="3115" x="5981700" y="3095625"/>
          <p14:tracePt t="3123" x="5972175" y="3086100"/>
          <p14:tracePt t="3127" x="5964238" y="3086100"/>
          <p14:tracePt t="3133" x="5954713" y="3086100"/>
          <p14:tracePt t="3137" x="5945188" y="3078163"/>
          <p14:tracePt t="3143" x="5935663" y="3078163"/>
          <p14:tracePt t="3149" x="5927725" y="3068638"/>
          <p14:tracePt t="3153" x="5918200" y="3068638"/>
          <p14:tracePt t="3401" x="5918200" y="3059113"/>
          <p14:tracePt t="3411" x="5918200" y="3049588"/>
          <p14:tracePt t="3415" x="5918200" y="3032125"/>
          <p14:tracePt t="3421" x="5918200" y="3022600"/>
          <p14:tracePt t="3425" x="5918200" y="3005138"/>
          <p14:tracePt t="3435" x="5918200" y="2986088"/>
          <p14:tracePt t="3441" x="5908675" y="2976563"/>
          <p14:tracePt t="3448" x="5908675" y="2959100"/>
          <p14:tracePt t="3451" x="5908675" y="2949575"/>
          <p14:tracePt t="3455" x="5908675" y="2930525"/>
          <p14:tracePt t="3465" x="5908675" y="2922588"/>
          <p14:tracePt t="3471" x="5908675" y="2903538"/>
          <p14:tracePt t="3475" x="5908675" y="2894013"/>
          <p14:tracePt t="3482" x="5899150" y="2886075"/>
          <p14:tracePt t="3485" x="5899150" y="2876550"/>
          <p14:tracePt t="3491" x="5899150" y="2867025"/>
          <p14:tracePt t="3498" x="5899150" y="2857500"/>
          <p14:tracePt t="3505" x="5891213" y="2849563"/>
          <p14:tracePt t="3531" x="5891213" y="2840038"/>
          <p14:tracePt t="3548" x="5891213" y="2830513"/>
          <p14:tracePt t="3557" x="5891213" y="2820988"/>
          <p14:tracePt t="3562" x="5891213" y="2813050"/>
          <p14:tracePt t="3571" x="5891213" y="2794000"/>
          <p14:tracePt t="3577" x="5899150" y="2794000"/>
          <p14:tracePt t="3582" x="5899150" y="2784475"/>
          <p14:tracePt t="3587" x="5918200" y="2767013"/>
          <p14:tracePt t="3591" x="5935663" y="2747963"/>
          <p14:tracePt t="3598" x="5964238" y="2730500"/>
          <p14:tracePt t="3601" x="5981700" y="2703513"/>
          <p14:tracePt t="3607" x="6018213" y="2684463"/>
          <p14:tracePt t="3615" x="6045200" y="2667000"/>
          <p14:tracePt t="3617" x="6110288" y="2620963"/>
          <p14:tracePt t="3621" x="6164263" y="2593975"/>
          <p14:tracePt t="3627" x="6237288" y="2538413"/>
          <p14:tracePt t="3633" x="6292850" y="2520950"/>
          <p14:tracePt t="3637" x="6373813" y="2455863"/>
          <p14:tracePt t="3643" x="6456363" y="2419350"/>
          <p14:tracePt t="3648" x="6557963" y="2374900"/>
          <p14:tracePt t="3653" x="6638925" y="2355850"/>
          <p14:tracePt t="3657" x="6731000" y="2338388"/>
          <p14:tracePt t="3665" x="6840538" y="2309813"/>
          <p14:tracePt t="3667" x="6959600" y="2292350"/>
          <p14:tracePt t="3673" x="7050088" y="2292350"/>
          <p14:tracePt t="3677" x="7142163" y="2282825"/>
          <p14:tracePt t="3683" x="7251700" y="2282825"/>
          <p14:tracePt t="3687" x="7342188" y="2282825"/>
          <p14:tracePt t="3693" x="7451725" y="2282825"/>
          <p14:tracePt t="3699" x="7507288" y="2282825"/>
          <p14:tracePt t="3703" x="7580313" y="2282825"/>
          <p14:tracePt t="3707" x="7680325" y="2282825"/>
          <p14:tracePt t="3715" x="7735888" y="2282825"/>
          <p14:tracePt t="3717" x="7789863" y="2282825"/>
          <p14:tracePt t="3723" x="7826375" y="2282825"/>
          <p14:tracePt t="3731" x="7872413" y="2282825"/>
          <p14:tracePt t="3733" x="7908925" y="2282825"/>
          <p14:tracePt t="3739" x="7945438" y="2282825"/>
          <p14:tracePt t="3743" x="7962900" y="2292350"/>
          <p14:tracePt t="3749" x="7981950" y="2292350"/>
          <p14:tracePt t="3753" x="7999413" y="2292350"/>
          <p14:tracePt t="3765" x="8008938" y="2292350"/>
          <p14:tracePt t="3769" x="8018463" y="2292350"/>
          <p14:tracePt t="3780" x="8027988" y="2292350"/>
          <p14:tracePt t="3783" x="8035925" y="2292350"/>
          <p14:tracePt t="3793" x="8054975" y="2292350"/>
          <p14:tracePt t="3799" x="8064500" y="2292350"/>
          <p14:tracePt t="3803" x="8072438" y="2292350"/>
          <p14:tracePt t="3809" x="8081963" y="2292350"/>
          <p14:tracePt t="3815" x="8101013" y="2292350"/>
          <p14:tracePt t="3819" x="8108950" y="2292350"/>
          <p14:tracePt t="3823" x="8128000" y="2292350"/>
          <p14:tracePt t="3829" x="8147050" y="2292350"/>
          <p14:tracePt t="3839" x="8164513" y="2292350"/>
          <p14:tracePt t="3843" x="8174038" y="2292350"/>
          <p14:tracePt t="3849" x="8183563" y="2292350"/>
          <p14:tracePt t="3855" x="8201025" y="2292350"/>
          <p14:tracePt t="3859" x="8210550" y="2292350"/>
          <p14:tracePt t="3869" x="8228013" y="2292350"/>
          <p14:tracePt t="3875" x="8237538" y="2292350"/>
          <p14:tracePt t="3881" x="8256588" y="2292350"/>
          <p14:tracePt t="3900" x="8347075" y="2292350"/>
          <p14:tracePt t="3905" x="8374063" y="2292350"/>
          <p14:tracePt t="3909" x="8410575" y="2292350"/>
          <p14:tracePt t="3915" x="8439150" y="2292350"/>
          <p14:tracePt t="3919" x="8466138" y="2292350"/>
          <p14:tracePt t="3925" x="8483600" y="2292350"/>
          <p14:tracePt t="3928" x="8502650" y="2292350"/>
          <p14:tracePt t="3935" x="8512175" y="2292350"/>
          <p14:tracePt t="3951" x="8520113" y="2292350"/>
          <p14:tracePt t="4097" x="8512175" y="2292350"/>
          <p14:tracePt t="4101" x="8502650" y="2292350"/>
          <p14:tracePt t="4107" x="8475663" y="2292350"/>
          <p14:tracePt t="4112" x="8429625" y="2319338"/>
          <p14:tracePt t="4117" x="8393113" y="2319338"/>
          <p14:tracePt t="4121" x="8347075" y="2338388"/>
          <p14:tracePt t="4127" x="8283575" y="2346325"/>
          <p14:tracePt t="4131" x="8228013" y="2365375"/>
          <p14:tracePt t="4137" x="8154988" y="2374900"/>
          <p14:tracePt t="4141" x="8054975" y="2382838"/>
          <p14:tracePt t="4149" x="7962900" y="2401888"/>
          <p14:tracePt t="4151" x="7853363" y="2401888"/>
          <p14:tracePt t="4157" x="7743825" y="2411413"/>
          <p14:tracePt t="4163" x="7597775" y="2411413"/>
          <p14:tracePt t="4167" x="7451725" y="2411413"/>
          <p14:tracePt t="4171" x="7305675" y="2428875"/>
          <p14:tracePt t="4177" x="7159625" y="2428875"/>
          <p14:tracePt t="4183" x="7032625" y="2428875"/>
          <p14:tracePt t="4187" x="6850063" y="2447925"/>
          <p14:tracePt t="4191" x="6704013" y="2447925"/>
          <p14:tracePt t="4198" x="6557963" y="2447925"/>
          <p14:tracePt t="4201" x="6410325" y="2455863"/>
          <p14:tracePt t="4208" x="6283325" y="2474913"/>
          <p14:tracePt t="4215" x="6118225" y="2474913"/>
          <p14:tracePt t="4217" x="5972175" y="2474913"/>
          <p14:tracePt t="4223" x="5862638" y="2474913"/>
          <p14:tracePt t="4227" x="5735638" y="2484438"/>
          <p14:tracePt t="4233" x="5616575" y="2484438"/>
          <p14:tracePt t="4237" x="5487988" y="2484438"/>
          <p14:tracePt t="4243" x="5360988" y="2484438"/>
          <p14:tracePt t="4248" x="5268913" y="2484438"/>
          <p14:tracePt t="4253" x="5159375" y="2501900"/>
          <p14:tracePt t="4257" x="5049838" y="2501900"/>
          <p14:tracePt t="4265" x="4959350" y="2511425"/>
          <p14:tracePt t="4267" x="4867275" y="2511425"/>
          <p14:tracePt t="4273" x="4776788" y="2511425"/>
          <p14:tracePt t="4277" x="4694238" y="2511425"/>
          <p14:tracePt t="4283" x="4621213" y="2511425"/>
          <p14:tracePt t="4287" x="4584700" y="2511425"/>
          <p14:tracePt t="4293" x="4538663" y="2511425"/>
          <p14:tracePt t="4299" x="4484688" y="2511425"/>
          <p14:tracePt t="4303" x="4456113" y="2511425"/>
          <p14:tracePt t="4307" x="4419600" y="2511425"/>
          <p14:tracePt t="4315" x="4392613" y="2511425"/>
          <p14:tracePt t="4317" x="4356100" y="2511425"/>
          <p14:tracePt t="4323" x="4329113" y="2511425"/>
          <p14:tracePt t="4328" x="4302125" y="2511425"/>
          <p14:tracePt t="4333" x="4273550" y="2511425"/>
          <p14:tracePt t="4339" x="4229100" y="2511425"/>
          <p14:tracePt t="4343" x="4200525" y="2511425"/>
          <p14:tracePt t="4349" x="4173538" y="2511425"/>
          <p14:tracePt t="4353" x="4146550" y="2511425"/>
          <p14:tracePt t="4359" x="4110038" y="2511425"/>
          <p14:tracePt t="4364" x="4090988" y="2511425"/>
          <p14:tracePt t="4369" x="4083050" y="2511425"/>
          <p14:tracePt t="4373" x="4044950" y="2511425"/>
          <p14:tracePt t="4379" x="4037013" y="2511425"/>
          <p14:tracePt t="4383" x="4027488" y="2511425"/>
          <p14:tracePt t="4389" x="4017963" y="2511425"/>
          <p14:tracePt t="4393" x="4008438" y="2511425"/>
          <p14:tracePt t="4409" x="4000500" y="2511425"/>
          <p14:tracePt t="4415" x="3990975" y="2511425"/>
          <p14:tracePt t="4423" x="3981450" y="2511425"/>
          <p14:tracePt t="4435" x="3963988" y="2501900"/>
          <p14:tracePt t="4447" x="3954463" y="2501900"/>
          <p14:tracePt t="4455" x="3944938" y="2501900"/>
          <p14:tracePt t="4459" x="3935413" y="2501900"/>
          <p14:tracePt t="4469" x="3927475" y="2492375"/>
          <p14:tracePt t="4475" x="3917950" y="2492375"/>
          <p14:tracePt t="4478" x="3908425" y="2492375"/>
          <p14:tracePt t="4491" x="3898900" y="2492375"/>
          <p14:tracePt t="4497" x="3890963" y="2492375"/>
          <p14:tracePt t="4501" x="3881438" y="2492375"/>
          <p14:tracePt t="4505" x="3871913" y="2492375"/>
          <p14:tracePt t="4517" x="3854450" y="2492375"/>
          <p14:tracePt t="4521" x="3854450" y="2501900"/>
          <p14:tracePt t="4532" x="3854450" y="2511425"/>
          <p14:tracePt t="4535" x="3844925" y="2511425"/>
          <p14:tracePt t="4551" x="3844925" y="2520950"/>
          <p14:tracePt t="4557" x="3844925" y="2528888"/>
          <p14:tracePt t="4562" x="3835400" y="2538413"/>
          <p14:tracePt t="4567" x="3835400" y="2565400"/>
          <p14:tracePt t="4571" x="3835400" y="2584450"/>
          <p14:tracePt t="4577" x="3835400" y="2611438"/>
          <p14:tracePt t="4581" x="3835400" y="2638425"/>
          <p14:tracePt t="4587" x="3835400" y="2667000"/>
          <p14:tracePt t="4591" x="3835400" y="2720975"/>
          <p14:tracePt t="4598" x="3835400" y="2757488"/>
          <p14:tracePt t="4601" x="3835400" y="2813050"/>
          <p14:tracePt t="4607" x="3835400" y="2867025"/>
          <p14:tracePt t="4612" x="3854450" y="2930525"/>
          <p14:tracePt t="4617" x="3862388" y="2986088"/>
          <p14:tracePt t="4621" x="3862388" y="3059113"/>
          <p14:tracePt t="4627" x="3890963" y="3141663"/>
          <p14:tracePt t="4631" x="3898900" y="3232150"/>
          <p14:tracePt t="4637" x="3898900" y="3305175"/>
          <p14:tracePt t="4641" x="3927475" y="3387725"/>
          <p14:tracePt t="4649" x="3944938" y="3479800"/>
          <p14:tracePt t="4651" x="3954463" y="3560763"/>
          <p14:tracePt t="4657" x="3963988" y="3616325"/>
          <p14:tracePt t="4665" x="3990975" y="3698875"/>
          <p14:tracePt t="4667" x="4017963" y="3779838"/>
          <p14:tracePt t="4673" x="4027488" y="3808413"/>
          <p14:tracePt t="4677" x="4054475" y="3881438"/>
          <p14:tracePt t="4683" x="4064000" y="3917950"/>
          <p14:tracePt t="4687" x="4073525" y="3954463"/>
          <p14:tracePt t="4693" x="4090988" y="3990975"/>
          <p14:tracePt t="4698" x="4110038" y="4037013"/>
          <p14:tracePt t="4703" x="4119563" y="4081463"/>
          <p14:tracePt t="4707" x="4127500" y="4110038"/>
          <p14:tracePt t="4715" x="4137025" y="4154488"/>
          <p14:tracePt t="4717" x="4156075" y="4183063"/>
          <p14:tracePt t="4723" x="4156075" y="4200525"/>
          <p14:tracePt t="4727" x="4164013" y="4227513"/>
          <p14:tracePt t="4733" x="4173538" y="4246563"/>
          <p14:tracePt t="4737" x="4183063" y="4283075"/>
          <p14:tracePt t="4743" x="4183063" y="4310063"/>
          <p14:tracePt t="4749" x="4192588" y="4319588"/>
          <p14:tracePt t="4754" x="4200525" y="4346575"/>
          <p14:tracePt t="4765" x="4210050" y="4365625"/>
          <p14:tracePt t="4767" x="4219575" y="4383088"/>
          <p14:tracePt t="4773" x="4219575" y="4392613"/>
          <p14:tracePt t="4780" x="4229100" y="4410075"/>
          <p14:tracePt t="4782" x="4229100" y="4429125"/>
          <p14:tracePt t="4789" x="4237038" y="4438650"/>
          <p14:tracePt t="4793" x="4246563" y="4456113"/>
          <p14:tracePt t="4799" x="4246563" y="4465638"/>
          <p14:tracePt t="4803" x="4256088" y="4475163"/>
          <p14:tracePt t="4809" x="4265613" y="4492625"/>
          <p14:tracePt t="4815" x="4265613" y="4502150"/>
          <p14:tracePt t="4819" x="4273550" y="4511675"/>
          <p14:tracePt t="4823" x="4283075" y="4529138"/>
          <p14:tracePt t="4829" x="4283075" y="4538663"/>
          <p14:tracePt t="4833" x="4292600" y="4548188"/>
          <p14:tracePt t="4839" x="4302125" y="4565650"/>
          <p14:tracePt t="4843" x="4310063" y="4584700"/>
          <p14:tracePt t="4849" x="4310063" y="4602163"/>
          <p14:tracePt t="4853" x="4329113" y="4611688"/>
          <p14:tracePt t="4859" x="4329113" y="4621213"/>
          <p14:tracePt t="4865" x="4329113" y="4629150"/>
          <p14:tracePt t="4869" x="4338638" y="4638675"/>
          <p14:tracePt t="4873" x="4356100" y="4648200"/>
          <p14:tracePt t="4885" x="4365625" y="4648200"/>
          <p14:tracePt t="4889" x="4375150" y="4657725"/>
          <p14:tracePt t="4893" x="4383088" y="4657725"/>
          <p14:tracePt t="4899" x="4392613" y="4657725"/>
          <p14:tracePt t="4909" x="4402138" y="4665663"/>
          <p14:tracePt t="4915" x="4411663" y="4665663"/>
          <p14:tracePt t="4919" x="4419600" y="4665663"/>
          <p14:tracePt t="4925" x="4429125" y="4665663"/>
          <p14:tracePt t="4929" x="4448175" y="4665663"/>
          <p14:tracePt t="4935" x="4456113" y="4665663"/>
          <p14:tracePt t="4939" x="4465638" y="4665663"/>
          <p14:tracePt t="4947" x="4475163" y="4665663"/>
          <p14:tracePt t="4949" x="4492625" y="4665663"/>
          <p14:tracePt t="4955" x="4511675" y="4665663"/>
          <p14:tracePt t="4959" x="4529138" y="4665663"/>
          <p14:tracePt t="4965" x="4548188" y="4665663"/>
          <p14:tracePt t="4969" x="4575175" y="4665663"/>
          <p14:tracePt t="4975" x="4602163" y="4665663"/>
          <p14:tracePt t="4979" x="4630738" y="4665663"/>
          <p14:tracePt t="4985" x="4675188" y="4665663"/>
          <p14:tracePt t="4991" x="4703763" y="4665663"/>
          <p14:tracePt t="4997" x="4757738" y="4648200"/>
          <p14:tracePt t="4999" x="4821238" y="4638675"/>
          <p14:tracePt t="5005" x="4857750" y="4638675"/>
          <p14:tracePt t="5012" x="4922838" y="4629150"/>
          <p14:tracePt t="5015" x="4995863" y="4611688"/>
          <p14:tracePt t="5021" x="5049838" y="4602163"/>
          <p14:tracePt t="5025" x="5132388" y="4602163"/>
          <p14:tracePt t="5031" x="5205413" y="4592638"/>
          <p14:tracePt t="5035" x="5260975" y="4592638"/>
          <p14:tracePt t="5041" x="5360988" y="4575175"/>
          <p14:tracePt t="5047" x="5414963" y="4565650"/>
          <p14:tracePt t="5051" x="5470525" y="4565650"/>
          <p14:tracePt t="5055" x="5543550" y="4565650"/>
          <p14:tracePt t="5063" x="5607050" y="4565650"/>
          <p14:tracePt t="5065" x="5680075" y="4548188"/>
          <p14:tracePt t="5071" x="5753100" y="4548188"/>
          <p14:tracePt t="5075" x="5818188" y="4538663"/>
          <p14:tracePt t="5082" x="5872163" y="4538663"/>
          <p14:tracePt t="5085" x="5927725" y="4538663"/>
          <p14:tracePt t="5091" x="6018213" y="4538663"/>
          <p14:tracePt t="5098" x="6091238" y="4538663"/>
          <p14:tracePt t="5101" x="6164263" y="4538663"/>
          <p14:tracePt t="5107" x="6246813" y="4538663"/>
          <p14:tracePt t="5113" x="6337300" y="4538663"/>
          <p14:tracePt t="5117" x="6410325" y="4538663"/>
          <p14:tracePt t="5121" x="6483350" y="4538663"/>
          <p14:tracePt t="5127" x="6557963" y="4538663"/>
          <p14:tracePt t="5131" x="6630988" y="4538663"/>
          <p14:tracePt t="5137" x="6704013" y="4538663"/>
          <p14:tracePt t="5141" x="6777038" y="4538663"/>
          <p14:tracePt t="5148" x="6858000" y="4529138"/>
          <p14:tracePt t="5151" x="6931025" y="4529138"/>
          <p14:tracePt t="5157" x="7023100" y="4529138"/>
          <p14:tracePt t="5163" x="7077075" y="4529138"/>
          <p14:tracePt t="5167" x="7150100" y="4529138"/>
          <p14:tracePt t="5171" x="7232650" y="4511675"/>
          <p14:tracePt t="5177" x="7305675" y="4502150"/>
          <p14:tracePt t="5183" x="7378700" y="4502150"/>
          <p14:tracePt t="5200" x="7580313" y="4475163"/>
          <p14:tracePt t="5201" x="7653338" y="4475163"/>
          <p14:tracePt t="5207" x="7689850" y="4475163"/>
          <p14:tracePt t="5213" x="7743825" y="4475163"/>
          <p14:tracePt t="5217" x="7789863" y="4475163"/>
          <p14:tracePt t="5223" x="7845425" y="4465638"/>
          <p14:tracePt t="5228" x="7881938" y="4465638"/>
          <p14:tracePt t="5233" x="7926388" y="4465638"/>
          <p14:tracePt t="5237" x="7962900" y="4465638"/>
          <p14:tracePt t="5241" x="7991475" y="4465638"/>
          <p14:tracePt t="5248" x="8035925" y="4465638"/>
          <p14:tracePt t="5253" x="8081963" y="4456113"/>
          <p14:tracePt t="5257" x="8118475" y="4456113"/>
          <p14:tracePt t="5265" x="8164513" y="4456113"/>
          <p14:tracePt t="5267" x="8191500" y="4446588"/>
          <p14:tracePt t="5273" x="8247063" y="4446588"/>
          <p14:tracePt t="5277" x="8274050" y="4446588"/>
          <p14:tracePt t="5283" x="8310563" y="4446588"/>
          <p14:tracePt t="5287" x="8347075" y="4446588"/>
          <p14:tracePt t="5293" x="8383588" y="4438650"/>
          <p14:tracePt t="5298" x="8429625" y="4438650"/>
          <p14:tracePt t="5303" x="8456613" y="4438650"/>
          <p14:tracePt t="5307" x="8475663" y="4438650"/>
          <p14:tracePt t="5314" x="8493125" y="4429125"/>
          <p14:tracePt t="5317" x="8520113" y="4429125"/>
          <p14:tracePt t="5323" x="8529638" y="4429125"/>
          <p14:tracePt t="5328" x="8548688" y="4419600"/>
          <p14:tracePt t="5333" x="8556625" y="4419600"/>
          <p14:tracePt t="5339" x="8556625" y="4410075"/>
          <p14:tracePt t="5350" x="8566150" y="4410075"/>
          <p14:tracePt t="5373" x="8566150" y="4402138"/>
          <p14:tracePt t="5380" x="8575675" y="4402138"/>
          <p14:tracePt t="5383" x="8593138" y="4392613"/>
          <p14:tracePt t="5389" x="8612188" y="4392613"/>
          <p14:tracePt t="5393" x="8639175" y="4383088"/>
          <p14:tracePt t="5399" x="8675688" y="4373563"/>
          <p14:tracePt t="5403" x="8702675" y="4365625"/>
          <p14:tracePt t="5409" x="8739188" y="4365625"/>
          <p14:tracePt t="5415" x="8785225" y="4365625"/>
          <p14:tracePt t="5419" x="8821738" y="4365625"/>
          <p14:tracePt t="5423" x="8867775" y="4356100"/>
          <p14:tracePt t="5430" x="8913813" y="4356100"/>
          <p14:tracePt t="5433" x="8921750" y="4356100"/>
          <p14:tracePt t="5439" x="8959850" y="4346575"/>
          <p14:tracePt t="5443" x="8977313" y="4346575"/>
          <p14:tracePt t="5449" x="8977313" y="4337050"/>
          <p14:tracePt t="5453" x="8996363" y="4329113"/>
          <p14:tracePt t="5459" x="8996363" y="4319588"/>
          <p14:tracePt t="5464" x="9004300" y="4319588"/>
          <p14:tracePt t="5475" x="9013825" y="4319588"/>
          <p14:tracePt t="5481" x="9013825" y="4310063"/>
          <p14:tracePt t="5505" x="9013825" y="4300538"/>
          <p14:tracePt t="5515" x="9013825" y="4283075"/>
          <p14:tracePt t="5525" x="9013825" y="4273550"/>
          <p14:tracePt t="5531" x="9013825" y="4264025"/>
          <p14:tracePt t="5535" x="9013825" y="4256088"/>
          <p14:tracePt t="5539" x="9004300" y="4237038"/>
          <p14:tracePt t="5547" x="9004300" y="4210050"/>
          <p14:tracePt t="5549" x="8996363" y="4200525"/>
          <p14:tracePt t="5555" x="8996363" y="4173538"/>
          <p14:tracePt t="5559" x="8986838" y="4146550"/>
          <p14:tracePt t="5565" x="8986838" y="4110038"/>
          <p14:tracePt t="5569" x="8977313" y="4081463"/>
          <p14:tracePt t="5575" x="8977313" y="4054475"/>
          <p14:tracePt t="5581" x="8967788" y="4008438"/>
          <p14:tracePt t="5585" x="8967788" y="3971925"/>
          <p14:tracePt t="5589" x="8950325" y="3944938"/>
          <p14:tracePt t="5596" x="8950325" y="3898900"/>
          <p14:tracePt t="5601" x="8940800" y="3852863"/>
          <p14:tracePt t="5605" x="8921750" y="3798888"/>
          <p14:tracePt t="5613" x="8913813" y="3752850"/>
          <p14:tracePt t="5615" x="8904288" y="3716338"/>
          <p14:tracePt t="5621" x="8894763" y="3633788"/>
          <p14:tracePt t="5625" x="8877300" y="3560763"/>
          <p14:tracePt t="5631" x="8867775" y="3516313"/>
          <p14:tracePt t="5635" x="8840788" y="3424238"/>
          <p14:tracePt t="5641" x="8831263" y="3378200"/>
          <p14:tracePt t="5647" x="8804275" y="3314700"/>
          <p14:tracePt t="5651" x="8775700" y="3251200"/>
          <p14:tracePt t="5655" x="8767763" y="3214688"/>
          <p14:tracePt t="5663" x="8748713" y="3151188"/>
          <p14:tracePt t="5666" x="8731250" y="3105150"/>
          <p14:tracePt t="5671" x="8721725" y="3068638"/>
          <p14:tracePt t="5675" x="8712200" y="3032125"/>
          <p14:tracePt t="5681" x="8702675" y="3005138"/>
          <p14:tracePt t="5685" x="8694738" y="2976563"/>
          <p14:tracePt t="5691" x="8685213" y="2949575"/>
          <p14:tracePt t="5699" x="8675688" y="2913063"/>
          <p14:tracePt t="5701" x="8675688" y="2886075"/>
          <p14:tracePt t="5705" x="8666163" y="2857500"/>
          <p14:tracePt t="5713" x="8648700" y="2813050"/>
          <p14:tracePt t="5717" x="8648700" y="2784475"/>
          <p14:tracePt t="5721" x="8648700" y="2747963"/>
          <p14:tracePt t="5727" x="8639175" y="2711450"/>
          <p14:tracePt t="5732" x="8629650" y="2674938"/>
          <p14:tracePt t="5737" x="8629650" y="2638425"/>
          <p14:tracePt t="5741" x="8629650" y="2601913"/>
          <p14:tracePt t="5748" x="8629650" y="2557463"/>
          <p14:tracePt t="5751" x="8629650" y="2520950"/>
          <p14:tracePt t="5757" x="8629650" y="2474913"/>
          <p14:tracePt t="5762" x="8629650" y="2447925"/>
          <p14:tracePt t="5767" x="8629650" y="2392363"/>
          <p14:tracePt t="5771" x="8629650" y="2374900"/>
          <p14:tracePt t="5777" x="8629650" y="2338388"/>
          <p14:tracePt t="5783" x="8629650" y="2309813"/>
          <p14:tracePt t="5787" x="8629650" y="2273300"/>
          <p14:tracePt t="5791" x="8629650" y="2246313"/>
          <p14:tracePt t="5798" x="8629650" y="2228850"/>
          <p14:tracePt t="5803" x="8629650" y="2209800"/>
          <p14:tracePt t="5807" x="8629650" y="2200275"/>
          <p14:tracePt t="5814" x="8629650" y="2182813"/>
          <p14:tracePt t="5817" x="8621713" y="2173288"/>
          <p14:tracePt t="5821" x="8621713" y="2155825"/>
          <p14:tracePt t="5827" x="8621713" y="2136775"/>
          <p14:tracePt t="5833" x="8621713" y="2109788"/>
          <p14:tracePt t="5843" x="8621713" y="2090738"/>
          <p14:tracePt t="5848" x="8621713" y="2073275"/>
          <p14:tracePt t="5853" x="8621713" y="2063750"/>
          <p14:tracePt t="5857" x="8621713" y="2054225"/>
          <p14:tracePt t="5864" x="8621713" y="2046288"/>
          <p14:tracePt t="5873" x="8621713" y="2036763"/>
          <p14:tracePt t="5883" x="8621713" y="2027238"/>
          <p14:tracePt t="5898" x="8621713" y="2017713"/>
          <p14:tracePt t="6015" x="8612188" y="2017713"/>
          <p14:tracePt t="6019" x="8602663" y="2017713"/>
          <p14:tracePt t="6023" x="8575675" y="2017713"/>
          <p14:tracePt t="6031" x="8556625" y="2027238"/>
          <p14:tracePt t="6033" x="8512175" y="2027238"/>
          <p14:tracePt t="6039" x="8483600" y="2036763"/>
          <p14:tracePt t="6047" x="8410575" y="2063750"/>
          <p14:tracePt t="6049" x="8356600" y="2073275"/>
          <p14:tracePt t="6055" x="8293100" y="2082800"/>
          <p14:tracePt t="6059" x="8237538" y="2100263"/>
          <p14:tracePt t="6065" x="8154988" y="2109788"/>
          <p14:tracePt t="6069" x="8101013" y="2119313"/>
          <p14:tracePt t="6075" x="8018463" y="2136775"/>
          <p14:tracePt t="6081" x="7945438" y="2136775"/>
          <p14:tracePt t="6085" x="7872413" y="2146300"/>
          <p14:tracePt t="6089" x="7799388" y="2146300"/>
          <p14:tracePt t="6097" x="7716838" y="2163763"/>
          <p14:tracePt t="6099" x="7643813" y="2163763"/>
          <p14:tracePt t="6105" x="7570788" y="2173288"/>
          <p14:tracePt t="6109" x="7488238" y="2173288"/>
          <p14:tracePt t="6115" x="7415213" y="2182813"/>
          <p14:tracePt t="6119" x="7361238" y="2200275"/>
          <p14:tracePt t="6125" x="7296150" y="2209800"/>
          <p14:tracePt t="6131" x="7242175" y="2219325"/>
          <p14:tracePt t="6135" x="7178675" y="2246313"/>
          <p14:tracePt t="6139" x="7132638" y="2246313"/>
          <p14:tracePt t="6147" x="7077075" y="2273300"/>
          <p14:tracePt t="6149" x="7050088" y="2282825"/>
          <p14:tracePt t="6155" x="7004050" y="2292350"/>
          <p14:tracePt t="6163" x="6959600" y="2301875"/>
          <p14:tracePt t="6165" x="6923088" y="2309813"/>
          <p14:tracePt t="6169" x="6886575" y="2319338"/>
          <p14:tracePt t="6175" x="6850063" y="2328863"/>
          <p14:tracePt t="6181" x="6804025" y="2355850"/>
          <p14:tracePt t="6186" x="6777038" y="2355850"/>
          <p14:tracePt t="6191" x="6731000" y="2355850"/>
          <p14:tracePt t="6197" x="6694488" y="2355850"/>
          <p14:tracePt t="6201" x="6638925" y="2355850"/>
          <p14:tracePt t="6205" x="6594475" y="2355850"/>
          <p14:tracePt t="6213" x="6557963" y="2355850"/>
          <p14:tracePt t="6215" x="6502400" y="2355850"/>
          <p14:tracePt t="6221" x="6438900" y="2365375"/>
          <p14:tracePt t="6225" x="6383338" y="2365375"/>
          <p14:tracePt t="6231" x="6329363" y="2365375"/>
          <p14:tracePt t="6235" x="6273800" y="2365375"/>
          <p14:tracePt t="6241" x="6210300" y="2382838"/>
          <p14:tracePt t="6247" x="6137275" y="2382838"/>
          <p14:tracePt t="6251" x="6064250" y="2382838"/>
          <p14:tracePt t="6255" x="6008688" y="2382838"/>
          <p14:tracePt t="6262" x="5918200" y="2382838"/>
          <p14:tracePt t="6265" x="5835650" y="2392363"/>
          <p14:tracePt t="6271" x="5762625" y="2392363"/>
          <p14:tracePt t="6277" x="5653088" y="2392363"/>
          <p14:tracePt t="6281" x="5580063" y="2392363"/>
          <p14:tracePt t="6285" x="5487988" y="2392363"/>
          <p14:tracePt t="6291" x="5397500" y="2401888"/>
          <p14:tracePt t="6298" x="5297488" y="2401888"/>
          <p14:tracePt t="6301" x="5224463" y="2401888"/>
          <p14:tracePt t="6307" x="5132388" y="2419350"/>
          <p14:tracePt t="6314" x="5078413" y="2419350"/>
          <p14:tracePt t="6317" x="5005388" y="2419350"/>
          <p14:tracePt t="6321" x="4940300" y="2419350"/>
          <p14:tracePt t="6327" x="4886325" y="2428875"/>
          <p14:tracePt t="6331" x="4830763" y="2428875"/>
          <p14:tracePt t="6337" x="4776788" y="2428875"/>
          <p14:tracePt t="6341" x="4711700" y="2428875"/>
          <p14:tracePt t="6348" x="4657725" y="2428875"/>
          <p14:tracePt t="6351" x="4602163" y="2428875"/>
          <p14:tracePt t="6357" x="4548188" y="2428875"/>
          <p14:tracePt t="6364" x="4492625" y="2428875"/>
          <p14:tracePt t="6367" x="4429125" y="2428875"/>
          <p14:tracePt t="6371" x="4392613" y="2428875"/>
          <p14:tracePt t="6377" x="4338638" y="2428875"/>
          <p14:tracePt t="6381" x="4283075" y="2428875"/>
          <p14:tracePt t="6387" x="4237038" y="2428875"/>
          <p14:tracePt t="6393" x="4183063" y="2428875"/>
          <p14:tracePt t="6398" x="4146550" y="2428875"/>
          <p14:tracePt t="6403" x="4100513" y="2428875"/>
          <p14:tracePt t="6407" x="4064000" y="2428875"/>
          <p14:tracePt t="6414" x="4008438" y="2428875"/>
          <p14:tracePt t="6417" x="3963988" y="2428875"/>
          <p14:tracePt t="6423" x="3927475" y="2428875"/>
          <p14:tracePt t="6427" x="3898900" y="2428875"/>
          <p14:tracePt t="6433" x="3871913" y="2428875"/>
          <p14:tracePt t="6437" x="3835400" y="2428875"/>
          <p14:tracePt t="6443" x="3817938" y="2428875"/>
          <p14:tracePt t="6447" x="3798888" y="2428875"/>
          <p14:tracePt t="6457" x="3789363" y="2428875"/>
          <p14:tracePt t="6464" x="3781425" y="2428875"/>
          <p14:tracePt t="6467" x="3771900" y="2428875"/>
          <p14:tracePt t="6479" x="3762375" y="2428875"/>
          <p14:tracePt t="6514" x="3762375" y="2438400"/>
          <p14:tracePt t="6519" x="3762375" y="2447925"/>
          <p14:tracePt t="6531" x="3762375" y="2474913"/>
          <p14:tracePt t="6533" x="3762375" y="2492375"/>
          <p14:tracePt t="6539" x="3752850" y="2511425"/>
          <p14:tracePt t="6543" x="3752850" y="2538413"/>
          <p14:tracePt t="6549" x="3744913" y="2565400"/>
          <p14:tracePt t="6553" x="3744913" y="2584450"/>
          <p14:tracePt t="6559" x="3735388" y="2611438"/>
          <p14:tracePt t="6565" x="3735388" y="2647950"/>
          <p14:tracePt t="6569" x="3725863" y="2684463"/>
          <p14:tracePt t="6573" x="3725863" y="2730500"/>
          <p14:tracePt t="6581" x="3725863" y="2757488"/>
          <p14:tracePt t="6583" x="3725863" y="2813050"/>
          <p14:tracePt t="6589" x="3725863" y="2867025"/>
          <p14:tracePt t="6593" x="3725863" y="2922588"/>
          <p14:tracePt t="6599" x="3725863" y="2995613"/>
          <p14:tracePt t="6605" x="3725863" y="3078163"/>
          <p14:tracePt t="6609" x="3725863" y="3151188"/>
          <p14:tracePt t="6614" x="3744913" y="3241675"/>
          <p14:tracePt t="6619" x="3744913" y="3297238"/>
          <p14:tracePt t="6625" x="3752850" y="3397250"/>
          <p14:tracePt t="6631" x="3752850" y="3487738"/>
          <p14:tracePt t="6635" x="3771900" y="3560763"/>
          <p14:tracePt t="6639" x="3781425" y="3643313"/>
          <p14:tracePt t="6646" x="3789363" y="3716338"/>
          <p14:tracePt t="6649" x="3817938" y="3798888"/>
          <p14:tracePt t="6655" x="3835400" y="3871913"/>
          <p14:tracePt t="6659" x="3854450" y="3935413"/>
          <p14:tracePt t="6665" x="3862388" y="3981450"/>
          <p14:tracePt t="6669" x="3890963" y="4037013"/>
          <p14:tracePt t="6675" x="3917950" y="4100513"/>
          <p14:tracePt t="6680" x="3944938" y="4164013"/>
          <p14:tracePt t="6685" x="3954463" y="4191000"/>
          <p14:tracePt t="6689" x="3971925" y="4237038"/>
          <p14:tracePt t="6696" x="3981450" y="4264025"/>
          <p14:tracePt t="6699" x="4000500" y="4300538"/>
          <p14:tracePt t="6705" x="4017963" y="4329113"/>
          <p14:tracePt t="6709" x="4027488" y="4356100"/>
          <p14:tracePt t="6715" x="4044950" y="4373563"/>
          <p14:tracePt t="6719" x="4044950" y="4410075"/>
          <p14:tracePt t="6725" x="4054475" y="4446588"/>
          <p14:tracePt t="6730" x="4073525" y="4465638"/>
          <p14:tracePt t="6736" x="4073525" y="4492625"/>
          <p14:tracePt t="6741" x="4090988" y="4529138"/>
          <p14:tracePt t="6746" x="4100513" y="4548188"/>
          <p14:tracePt t="6751" x="4100513" y="4575175"/>
          <p14:tracePt t="6755" x="4110038" y="4602163"/>
          <p14:tracePt t="6763" x="4119563" y="4611688"/>
          <p14:tracePt t="6765" x="4127500" y="4638675"/>
          <p14:tracePt t="6771" x="4137025" y="4657725"/>
          <p14:tracePt t="6775" x="4146550" y="4675188"/>
          <p14:tracePt t="6781" x="4156075" y="4694238"/>
          <p14:tracePt t="6785" x="4164013" y="4702175"/>
          <p14:tracePt t="6791" x="4164013" y="4711700"/>
          <p14:tracePt t="6796" x="4183063" y="4730750"/>
          <p14:tracePt t="6805" x="4183063" y="4738688"/>
          <p14:tracePt t="6813" x="4192588" y="4748213"/>
          <p14:tracePt t="6815" x="4200525" y="4748213"/>
          <p14:tracePt t="6821" x="4210050" y="4757738"/>
          <p14:tracePt t="6825" x="4219575" y="4757738"/>
          <p14:tracePt t="6837" x="4237038" y="4757738"/>
          <p14:tracePt t="6841" x="4256088" y="4757738"/>
          <p14:tracePt t="6847" x="4273550" y="4757738"/>
          <p14:tracePt t="6851" x="4302125" y="4757738"/>
          <p14:tracePt t="6855" x="4319588" y="4757738"/>
          <p14:tracePt t="6863" x="4346575" y="4757738"/>
          <p14:tracePt t="6867" x="4383088" y="4757738"/>
          <p14:tracePt t="6871" x="4411663" y="4757738"/>
          <p14:tracePt t="6877" x="4438650" y="4757738"/>
          <p14:tracePt t="6881" x="4475163" y="4757738"/>
          <p14:tracePt t="6899" x="4611688" y="4757738"/>
          <p14:tracePt t="6901" x="4667250" y="4757738"/>
          <p14:tracePt t="6907" x="4730750" y="4757738"/>
          <p14:tracePt t="6913" x="4803775" y="4757738"/>
          <p14:tracePt t="6917" x="4876800" y="4738688"/>
          <p14:tracePt t="6921" x="4949825" y="4738688"/>
          <p14:tracePt t="6928" x="5049838" y="4738688"/>
          <p14:tracePt t="6931" x="5141913" y="4738688"/>
          <p14:tracePt t="6937" x="5232400" y="4738688"/>
          <p14:tracePt t="6941" x="5324475" y="4738688"/>
          <p14:tracePt t="6948" x="5434013" y="4738688"/>
          <p14:tracePt t="6953" x="5543550" y="4738688"/>
          <p14:tracePt t="6957" x="5653088" y="4738688"/>
          <p14:tracePt t="6965" x="5762625" y="4738688"/>
          <p14:tracePt t="6967" x="5872163" y="4721225"/>
          <p14:tracePt t="6971" x="5981700" y="4721225"/>
          <p14:tracePt t="6978" x="6091238" y="4721225"/>
          <p14:tracePt t="6983" x="6219825" y="4721225"/>
          <p14:tracePt t="6987" x="6346825" y="4711700"/>
          <p14:tracePt t="6993" x="6446838" y="4694238"/>
          <p14:tracePt t="6998" x="6538913" y="4694238"/>
          <p14:tracePt t="7003" x="6630988" y="4684713"/>
          <p14:tracePt t="7007" x="6721475" y="4684713"/>
          <p14:tracePt t="7014" x="6821488" y="4665663"/>
          <p14:tracePt t="7017" x="6931025" y="4665663"/>
          <p14:tracePt t="7023" x="7023100" y="4665663"/>
          <p14:tracePt t="7027" x="7113588" y="4657725"/>
          <p14:tracePt t="7033" x="7205663" y="4638675"/>
          <p14:tracePt t="7037" x="7305675" y="4629150"/>
          <p14:tracePt t="7043" x="7378700" y="4629150"/>
          <p14:tracePt t="7047" x="7434263" y="4611688"/>
          <p14:tracePt t="7054" x="7524750" y="4611688"/>
          <p14:tracePt t="7057" x="7589838" y="4611688"/>
          <p14:tracePt t="7065" x="7643813" y="4611688"/>
          <p14:tracePt t="7069" x="7699375" y="4602163"/>
          <p14:tracePt t="7073" x="7772400" y="4602163"/>
          <p14:tracePt t="7077" x="7835900" y="4602163"/>
          <p14:tracePt t="7083" x="7908925" y="4592638"/>
          <p14:tracePt t="7087" x="7962900" y="4592638"/>
          <p14:tracePt t="7093" x="8027988" y="4575175"/>
          <p14:tracePt t="7099" x="8081963" y="4565650"/>
          <p14:tracePt t="7103" x="8137525" y="4565650"/>
          <p14:tracePt t="7109" x="8183563" y="4548188"/>
          <p14:tracePt t="7114" x="8228013" y="4529138"/>
          <p14:tracePt t="7119" x="8256588" y="4519613"/>
          <p14:tracePt t="7123" x="8293100" y="4511675"/>
          <p14:tracePt t="7130" x="8310563" y="4502150"/>
          <p14:tracePt t="7133" x="8347075" y="4483100"/>
          <p14:tracePt t="7139" x="8374063" y="4475163"/>
          <p14:tracePt t="7143" x="8393113" y="4465638"/>
          <p14:tracePt t="7149" x="8402638" y="4465638"/>
          <p14:tracePt t="7153" x="8439150" y="4446588"/>
          <p14:tracePt t="7159" x="8456613" y="4438650"/>
          <p14:tracePt t="7164" x="8475663" y="4410075"/>
          <p14:tracePt t="7169" x="8502650" y="4410075"/>
          <p14:tracePt t="7173" x="8539163" y="4392613"/>
          <p14:tracePt t="7181" x="8556625" y="4383088"/>
          <p14:tracePt t="7187" x="8585200" y="4373563"/>
          <p14:tracePt t="7189" x="8602663" y="4365625"/>
          <p14:tracePt t="7195" x="8629650" y="4356100"/>
          <p14:tracePt t="7199" x="8648700" y="4356100"/>
          <p14:tracePt t="7203" x="8685213" y="4346575"/>
          <p14:tracePt t="7209" x="8702675" y="4337050"/>
          <p14:tracePt t="7215" x="8712200" y="4337050"/>
          <p14:tracePt t="7219" x="8739188" y="4329113"/>
          <p14:tracePt t="7225" x="8748713" y="4329113"/>
          <p14:tracePt t="7231" x="8758238" y="4319588"/>
          <p14:tracePt t="7235" x="8775700" y="4310063"/>
          <p14:tracePt t="7246" x="8785225" y="4310063"/>
          <p14:tracePt t="7269" x="8794750" y="4310063"/>
          <p14:tracePt t="7385" x="8794750" y="4300538"/>
          <p14:tracePt t="7401" x="8794750" y="4292600"/>
          <p14:tracePt t="7461" x="8794750" y="4283075"/>
          <p14:tracePt t="7471" x="8785225" y="4283075"/>
          <p14:tracePt t="7477" x="8775700" y="4256088"/>
          <p14:tracePt t="7487" x="8758238" y="4237038"/>
          <p14:tracePt t="7491" x="8748713" y="4227513"/>
          <p14:tracePt t="7497" x="8731250" y="4210050"/>
          <p14:tracePt t="7501" x="8712200" y="4200525"/>
          <p14:tracePt t="7507" x="8694738" y="4173538"/>
          <p14:tracePt t="7512" x="8675688" y="4146550"/>
          <p14:tracePt t="7517" x="8639175" y="4137025"/>
          <p14:tracePt t="7521" x="8612188" y="4100513"/>
          <p14:tracePt t="7527" x="8585200" y="4090988"/>
          <p14:tracePt t="7533" x="8539163" y="4073525"/>
          <p14:tracePt t="7537" x="8502650" y="4054475"/>
          <p14:tracePt t="7541" x="8466138" y="4027488"/>
          <p14:tracePt t="7548" x="8429625" y="4008438"/>
          <p14:tracePt t="7553" x="8402638" y="3990975"/>
          <p14:tracePt t="7557" x="8356600" y="3963988"/>
          <p14:tracePt t="7564" x="8329613" y="3954463"/>
          <p14:tracePt t="7567" x="8310563" y="3944938"/>
          <p14:tracePt t="7573" x="8293100" y="3927475"/>
          <p14:tracePt t="7578" x="8256588" y="3917950"/>
          <p14:tracePt t="7587" x="8237538" y="3917950"/>
          <p14:tracePt t="7597" x="8237538" y="3908425"/>
          <p14:tracePt t="7769" x="8228013" y="3908425"/>
          <p14:tracePt t="7780" x="8220075" y="3908425"/>
          <p14:tracePt t="7786" x="8210550" y="3908425"/>
          <p14:tracePt t="7789" x="8201025" y="3917950"/>
          <p14:tracePt t="7797" x="8191500" y="3927475"/>
          <p14:tracePt t="7799" x="8191500" y="3935413"/>
          <p14:tracePt t="7805" x="8183563" y="3935413"/>
          <p14:tracePt t="7809" x="8174038" y="3944938"/>
          <p14:tracePt t="7815" x="8164513" y="3954463"/>
          <p14:tracePt t="7819" x="8147050" y="3954463"/>
          <p14:tracePt t="7825" x="8137525" y="3954463"/>
          <p14:tracePt t="7831" x="8118475" y="3963988"/>
          <p14:tracePt t="7839" x="8101013" y="3971925"/>
          <p14:tracePt t="7845" x="8081963" y="3971925"/>
          <p14:tracePt t="7849" x="8064500" y="3981450"/>
          <p14:tracePt t="7855" x="8045450" y="3981450"/>
          <p14:tracePt t="7859" x="8035925" y="3981450"/>
          <p14:tracePt t="7865" x="8018463" y="3990975"/>
          <p14:tracePt t="7870" x="8008938" y="3990975"/>
          <p14:tracePt t="7882" x="7972425" y="3990975"/>
          <p14:tracePt t="7891" x="7962900" y="3990975"/>
          <p14:tracePt t="7895" x="7954963" y="3990975"/>
          <p14:tracePt t="7901" x="7945438" y="3990975"/>
          <p14:tracePt t="7913" x="7935913" y="3990975"/>
          <p14:tracePt t="7915" x="7926388" y="3990975"/>
          <p14:tracePt t="7925" x="7918450" y="3990975"/>
          <p14:tracePt t="7931" x="7908925" y="3990975"/>
          <p14:tracePt t="7945" x="7899400" y="3990975"/>
          <p14:tracePt t="7955" x="7889875" y="3990975"/>
          <p14:tracePt t="7963" x="7872413" y="3990975"/>
          <p14:tracePt t="7965" x="7862888" y="3990975"/>
          <p14:tracePt t="7971" x="7853363" y="3990975"/>
          <p14:tracePt t="7975" x="7845425" y="3981450"/>
          <p14:tracePt t="7985" x="7826375" y="3971925"/>
          <p14:tracePt t="7991" x="7816850" y="3971925"/>
          <p14:tracePt t="7996" x="7799388" y="3963988"/>
          <p14:tracePt t="8001" x="7780338" y="3954463"/>
          <p14:tracePt t="8007" x="7762875" y="3954463"/>
          <p14:tracePt t="8012" x="7743825" y="3944938"/>
          <p14:tracePt t="8017" x="7735888" y="3944938"/>
          <p14:tracePt t="8021" x="7716838" y="3935413"/>
          <p14:tracePt t="8028" x="7699375" y="3935413"/>
          <p14:tracePt t="8031" x="7689850" y="3917950"/>
          <p14:tracePt t="8037" x="7680325" y="3917950"/>
          <p14:tracePt t="8047" x="7670800" y="3917950"/>
          <p14:tracePt t="8051" x="7653338" y="3898900"/>
          <p14:tracePt t="8057" x="7643813" y="3898900"/>
          <p14:tracePt t="8062" x="7634288" y="3898900"/>
          <p14:tracePt t="8067" x="7626350" y="3881438"/>
          <p14:tracePt t="8071" x="7616825" y="3881438"/>
          <p14:tracePt t="8078" x="7597775" y="3871913"/>
          <p14:tracePt t="8081" x="7597775" y="3862388"/>
          <p14:tracePt t="8087" x="7589838" y="3852863"/>
          <p14:tracePt t="8093" x="7580313" y="3844925"/>
          <p14:tracePt t="8098" x="7570788" y="3835400"/>
          <p14:tracePt t="8101" x="7561263" y="3835400"/>
          <p14:tracePt t="8107" x="7553325" y="3816350"/>
          <p14:tracePt t="8113" x="7543800" y="3816350"/>
          <p14:tracePt t="8117" x="7543800" y="3808413"/>
          <p14:tracePt t="8123" x="7534275" y="3789363"/>
          <p14:tracePt t="8133" x="7524750" y="3771900"/>
          <p14:tracePt t="8137" x="7516813" y="3762375"/>
          <p14:tracePt t="8143" x="7507288" y="3752850"/>
          <p14:tracePt t="8148" x="7507288" y="3735388"/>
          <p14:tracePt t="8153" x="7497763" y="3735388"/>
          <p14:tracePt t="8157" x="7497763" y="3725863"/>
          <p14:tracePt t="8164" x="7488238" y="3716338"/>
          <p14:tracePt t="8167" x="7480300" y="3706813"/>
          <p14:tracePt t="8174" x="7480300" y="3698875"/>
          <p14:tracePt t="8178" x="7480300" y="3689350"/>
          <p14:tracePt t="8187" x="7470775" y="3670300"/>
          <p14:tracePt t="8198" x="7470775" y="3662363"/>
          <p14:tracePt t="8207" x="7470775" y="3652838"/>
          <p14:tracePt t="8217" x="7470775" y="3643313"/>
          <p14:tracePt t="8223" x="7470775" y="3633788"/>
          <p14:tracePt t="8233" x="7470775" y="3625850"/>
          <p14:tracePt t="8239" x="7470775" y="3616325"/>
          <p14:tracePt t="8249" x="7470775" y="3606800"/>
          <p14:tracePt t="8259" x="7470775" y="3597275"/>
          <p14:tracePt t="8264" x="7470775" y="3589338"/>
          <p14:tracePt t="8269" x="7470775" y="3579813"/>
          <p14:tracePt t="8273" x="7470775" y="3560763"/>
          <p14:tracePt t="8281" x="7480300" y="3552825"/>
          <p14:tracePt t="8283" x="7480300" y="3543300"/>
          <p14:tracePt t="8289" x="7488238" y="3524250"/>
          <p14:tracePt t="8293" x="7497763" y="3506788"/>
          <p14:tracePt t="8299" x="7497763" y="3497263"/>
          <p14:tracePt t="8303" x="7507288" y="3487738"/>
          <p14:tracePt t="8309" x="7516813" y="3479800"/>
          <p14:tracePt t="8315" x="7516813" y="3460750"/>
          <p14:tracePt t="8319" x="7524750" y="3443288"/>
          <p14:tracePt t="8325" x="7524750" y="3433763"/>
          <p14:tracePt t="8331" x="7534275" y="3424238"/>
          <p14:tracePt t="8333" x="7534275" y="3406775"/>
          <p14:tracePt t="8339" x="7543800" y="3406775"/>
          <p14:tracePt t="8343" x="7553325" y="3397250"/>
          <p14:tracePt t="8355" x="7553325" y="3387725"/>
          <p14:tracePt t="8359" x="7561263" y="3370263"/>
          <p14:tracePt t="8369" x="7561263" y="3360738"/>
          <p14:tracePt t="8375" x="7570788" y="3351213"/>
          <p14:tracePt t="8381" x="7580313" y="3341688"/>
          <p14:tracePt t="8389" x="7589838" y="3324225"/>
          <p14:tracePt t="8397" x="7597775" y="3324225"/>
          <p14:tracePt t="8399" x="7607300" y="3314700"/>
          <p14:tracePt t="8405" x="7616825" y="3305175"/>
          <p14:tracePt t="8409" x="7616825" y="3297238"/>
          <p14:tracePt t="8415" x="7616825" y="3287713"/>
          <p14:tracePt t="8419" x="7634288" y="3278188"/>
          <p14:tracePt t="8425" x="7634288" y="3268663"/>
          <p14:tracePt t="8431" x="7643813" y="3268663"/>
          <p14:tracePt t="8435" x="7653338" y="3268663"/>
          <p14:tracePt t="8439" x="7662863" y="3260725"/>
          <p14:tracePt t="8445" x="7670800" y="3251200"/>
          <p14:tracePt t="8449" x="7670800" y="3241675"/>
          <p14:tracePt t="8455" x="7680325" y="3241675"/>
          <p14:tracePt t="8465" x="7680325" y="3232150"/>
          <p14:tracePt t="8471" x="7689850" y="3224213"/>
          <p14:tracePt t="8481" x="7699375" y="3224213"/>
          <p14:tracePt t="8491" x="7707313" y="3224213"/>
          <p14:tracePt t="8501" x="7716838" y="3214688"/>
          <p14:tracePt t="8515" x="7726363" y="3214688"/>
          <p14:tracePt t="8525" x="7735888" y="3214688"/>
          <p14:tracePt t="8541" x="7735888" y="3205163"/>
          <p14:tracePt t="8555" x="7743825" y="3195638"/>
          <p14:tracePt t="8562" x="7753350" y="3195638"/>
          <p14:tracePt t="8591" x="7762875" y="3195638"/>
          <p14:tracePt t="8617" x="7772400" y="3195638"/>
          <p14:tracePt t="8631" x="7780338" y="3195638"/>
          <p14:tracePt t="8637" x="7789863" y="3195638"/>
          <p14:tracePt t="8667" x="7799388" y="3195638"/>
          <p14:tracePt t="8677" x="7808913" y="3195638"/>
          <p14:tracePt t="8681" x="7816850" y="3195638"/>
          <p14:tracePt t="8697" x="7826375" y="3195638"/>
          <p14:tracePt t="8707" x="7835900" y="3195638"/>
          <p14:tracePt t="8717" x="7845425" y="3205163"/>
          <p14:tracePt t="8733" x="7853363" y="3205163"/>
          <p14:tracePt t="8743" x="7853363" y="3214688"/>
          <p14:tracePt t="8747" x="7862888" y="3214688"/>
          <p14:tracePt t="8764" x="7872413" y="3214688"/>
          <p14:tracePt t="8767" x="7881938" y="3224213"/>
          <p14:tracePt t="8781" x="7889875" y="3224213"/>
          <p14:tracePt t="8783" x="7899400" y="3224213"/>
          <p14:tracePt t="8807" x="7908925" y="3232150"/>
          <p14:tracePt t="8823" x="7918450" y="3232150"/>
          <p14:tracePt t="8839" x="7926388" y="3241675"/>
          <p14:tracePt t="8849" x="7935913" y="3241675"/>
          <p14:tracePt t="8853" x="7935913" y="3251200"/>
          <p14:tracePt t="8859" x="7945438" y="3251200"/>
          <p14:tracePt t="8864" x="7954963" y="3260725"/>
          <p14:tracePt t="8873" x="7954963" y="3268663"/>
          <p14:tracePt t="8882" x="7962900" y="3268663"/>
          <p14:tracePt t="8889" x="7972425" y="3268663"/>
          <p14:tracePt t="8893" x="7981950" y="3278188"/>
          <p14:tracePt t="8914" x="7991475" y="3278188"/>
          <p14:tracePt t="8955" x="7999413" y="3278188"/>
          <p14:tracePt t="8959" x="7999413" y="3287713"/>
          <p14:tracePt t="8965" x="7999413" y="3297238"/>
          <p14:tracePt t="8969" x="8008938" y="3297238"/>
          <p14:tracePt t="8985" x="8018463" y="3305175"/>
          <p14:tracePt t="8989" x="8027988" y="3305175"/>
          <p14:tracePt t="8999" x="8035925" y="3314700"/>
          <p14:tracePt t="9009" x="8045450" y="3333750"/>
          <p14:tracePt t="9015" x="8054975" y="3333750"/>
          <p14:tracePt t="9019" x="8064500" y="3333750"/>
          <p14:tracePt t="9025" x="8064500" y="3341688"/>
          <p14:tracePt t="9041" x="8072438" y="3351213"/>
          <p14:tracePt t="9061" x="8081963" y="3351213"/>
          <p14:tracePt t="9065" x="8081963" y="3360738"/>
          <p14:tracePt t="9081" x="8081963" y="3370263"/>
          <p14:tracePt t="9085" x="8091488" y="3370263"/>
          <p14:tracePt t="9091" x="8091488" y="3378200"/>
          <p14:tracePt t="9097" x="8101013" y="3378200"/>
          <p14:tracePt t="9105" x="8101013" y="3387725"/>
          <p14:tracePt t="9113" x="8108950" y="3387725"/>
          <p14:tracePt t="9125" x="8118475" y="3397250"/>
          <p14:tracePt t="9135" x="8118475" y="3406775"/>
          <p14:tracePt t="9141" x="8118475" y="3414713"/>
          <p14:tracePt t="9147" x="8128000" y="3414713"/>
          <p14:tracePt t="9151" x="8128000" y="3424238"/>
          <p14:tracePt t="9163" x="8137525" y="3433763"/>
          <p14:tracePt t="9171" x="8137525" y="3443288"/>
          <p14:tracePt t="9181" x="8147050" y="3443288"/>
          <p14:tracePt t="9197" x="8147050" y="3451225"/>
          <p14:tracePt t="9207" x="8154988" y="3451225"/>
          <p14:tracePt t="9212" x="8154988" y="3460750"/>
          <p14:tracePt t="9217" x="8154988" y="3470275"/>
          <p14:tracePt t="9230" x="8164513" y="3470275"/>
          <p14:tracePt t="9231" x="8164513" y="3479800"/>
          <p14:tracePt t="9241" x="8174038" y="3487738"/>
          <p14:tracePt t="9247" x="8174038" y="3497263"/>
          <p14:tracePt t="9278" x="8174038" y="3506788"/>
          <p14:tracePt t="9293" x="8174038" y="3516313"/>
          <p14:tracePt t="9313" x="8174038" y="3524250"/>
          <p14:tracePt t="9317" x="8183563" y="3533775"/>
          <p14:tracePt t="9329" x="8183563" y="3543300"/>
          <p14:tracePt t="9333" x="8183563" y="3552825"/>
          <p14:tracePt t="9373" x="8183563" y="3560763"/>
          <p14:tracePt t="9413" x="8183563" y="3570288"/>
          <p14:tracePt t="9439" x="8183563" y="3579813"/>
          <p14:tracePt t="9453" x="8183563" y="3589338"/>
          <p14:tracePt t="9469" x="8191500" y="3589338"/>
          <p14:tracePt t="9473" x="8191500" y="3597275"/>
          <p14:tracePt t="9503" x="8191500" y="3606800"/>
          <p14:tracePt t="9625" x="8183563" y="3606800"/>
          <p14:tracePt t="9631" x="8154988" y="3606800"/>
          <p14:tracePt t="9635" x="8128000" y="3606800"/>
          <p14:tracePt t="9641" x="8081963" y="3606800"/>
          <p14:tracePt t="9647" x="8027988" y="3597275"/>
          <p14:tracePt t="9651" x="7962900" y="3570288"/>
          <p14:tracePt t="9655" x="7889875" y="3560763"/>
          <p14:tracePt t="9662" x="7808913" y="3533775"/>
          <p14:tracePt t="9665" x="7735888" y="3506788"/>
          <p14:tracePt t="9671" x="7634288" y="3479800"/>
          <p14:tracePt t="9675" x="7543800" y="3460750"/>
          <p14:tracePt t="9681" x="7443788" y="3433763"/>
          <p14:tracePt t="9685" x="7315200" y="3424238"/>
          <p14:tracePt t="9691" x="7205663" y="3406775"/>
          <p14:tracePt t="9697" x="7105650" y="3378200"/>
          <p14:tracePt t="9701" x="7013575" y="3370263"/>
          <p14:tracePt t="9707" x="6923088" y="3370263"/>
          <p14:tracePt t="9713" x="6840538" y="3351213"/>
          <p14:tracePt t="9715" x="6784975" y="3341688"/>
          <p14:tracePt t="9721" x="6740525" y="3341688"/>
          <p14:tracePt t="9725" x="6704013" y="3341688"/>
          <p14:tracePt t="9731" x="6684963" y="3341688"/>
          <p14:tracePt t="9737" x="6675438" y="3333750"/>
          <p14:tracePt t="9858" x="6675438" y="3341688"/>
          <p14:tracePt t="9864" x="6684963" y="3341688"/>
          <p14:tracePt t="9867" x="6684963" y="3351213"/>
          <p14:tracePt t="9873" x="6694488" y="3351213"/>
          <p14:tracePt t="9883" x="6694488" y="3360738"/>
          <p14:tracePt t="9947" x="6704013" y="3370263"/>
          <p14:tracePt t="9964" x="6704013" y="3378200"/>
          <p14:tracePt t="9980" x="6704013" y="3387725"/>
          <p14:tracePt t="9983" x="6704013" y="3397250"/>
          <p14:tracePt t="9989" x="6694488" y="3397250"/>
          <p14:tracePt t="9993" x="6684963" y="3406775"/>
          <p14:tracePt t="9999" x="6675438" y="3414713"/>
          <p14:tracePt t="10003" x="6667500" y="3424238"/>
          <p14:tracePt t="10014" x="6657975" y="3433763"/>
          <p14:tracePt t="10019" x="6648450" y="3433763"/>
          <p14:tracePt t="10023" x="6630988" y="3433763"/>
          <p14:tracePt t="10030" x="6621463" y="3443288"/>
          <p14:tracePt t="10033" x="6611938" y="3443288"/>
          <p14:tracePt t="10039" x="6594475" y="3451225"/>
          <p14:tracePt t="10043" x="6584950" y="3451225"/>
          <p14:tracePt t="10049" x="6575425" y="3460750"/>
          <p14:tracePt t="10053" x="6565900" y="3470275"/>
          <p14:tracePt t="10059" x="6548438" y="3470275"/>
          <p14:tracePt t="10063" x="6529388" y="3470275"/>
          <p14:tracePt t="10069" x="6521450" y="3479800"/>
          <p14:tracePt t="10073" x="6511925" y="3479800"/>
          <p14:tracePt t="10081" x="6502400" y="3479800"/>
          <p14:tracePt t="10085" x="6502400" y="3487738"/>
          <p14:tracePt t="10089" x="6492875" y="3487738"/>
          <p14:tracePt t="10097" x="6475413" y="3497263"/>
          <p14:tracePt t="10099" x="6465888" y="3497263"/>
          <p14:tracePt t="10105" x="6456363" y="3497263"/>
          <p14:tracePt t="10109" x="6438900" y="3497263"/>
          <p14:tracePt t="10115" x="6429375" y="3497263"/>
          <p14:tracePt t="10119" x="6419850" y="3497263"/>
          <p14:tracePt t="10125" x="6410325" y="3497263"/>
          <p14:tracePt t="10130" x="6392863" y="3497263"/>
          <p14:tracePt t="10135" x="6373813" y="3497263"/>
          <p14:tracePt t="10139" x="6356350" y="3497263"/>
          <p14:tracePt t="10147" x="6337300" y="3497263"/>
          <p14:tracePt t="10149" x="6319838" y="3497263"/>
          <p14:tracePt t="10155" x="6292850" y="3497263"/>
          <p14:tracePt t="10159" x="6273800" y="3497263"/>
          <p14:tracePt t="10165" x="6256338" y="3497263"/>
          <p14:tracePt t="10169" x="6237288" y="3497263"/>
          <p14:tracePt t="10175" x="6219825" y="3497263"/>
          <p14:tracePt t="10180" x="6191250" y="3497263"/>
          <p14:tracePt t="10185" x="6173788" y="3497263"/>
          <p14:tracePt t="10189" x="6154738" y="3497263"/>
          <p14:tracePt t="10197" x="6137275" y="3497263"/>
          <p14:tracePt t="10201" x="6110288" y="3497263"/>
          <p14:tracePt t="10205" x="6091238" y="3497263"/>
          <p14:tracePt t="10213" x="6073775" y="3497263"/>
          <p14:tracePt t="10215" x="6054725" y="3497263"/>
          <p14:tracePt t="10221" x="6045200" y="3497263"/>
          <p14:tracePt t="10225" x="6027738" y="3497263"/>
          <p14:tracePt t="10231" x="6008688" y="3497263"/>
          <p14:tracePt t="10235" x="5972175" y="3497263"/>
          <p14:tracePt t="10241" x="5964238" y="3497263"/>
          <p14:tracePt t="10247" x="5945188" y="3497263"/>
          <p14:tracePt t="10251" x="5908675" y="3497263"/>
          <p14:tracePt t="10255" x="5899150" y="3497263"/>
          <p14:tracePt t="10263" x="5881688" y="3497263"/>
          <p14:tracePt t="10265" x="5845175" y="3516313"/>
          <p14:tracePt t="10271" x="5826125" y="3516313"/>
          <p14:tracePt t="10275" x="5808663" y="3516313"/>
          <p14:tracePt t="10281" x="5799138" y="3516313"/>
          <p14:tracePt t="10285" x="5781675" y="3516313"/>
          <p14:tracePt t="10291" x="5762625" y="3516313"/>
          <p14:tracePt t="10297" x="5745163" y="3516313"/>
          <p14:tracePt t="10301" x="5726113" y="3516313"/>
          <p14:tracePt t="10305" x="5708650" y="3516313"/>
          <p14:tracePt t="10313" x="5689600" y="3516313"/>
          <p14:tracePt t="10317" x="5670550" y="3524250"/>
          <p14:tracePt t="10321" x="5653088" y="3524250"/>
          <p14:tracePt t="10329" x="5634038" y="3524250"/>
          <p14:tracePt t="10331" x="5616575" y="3524250"/>
          <p14:tracePt t="10337" x="5607050" y="3524250"/>
          <p14:tracePt t="10342" x="5597525" y="3524250"/>
          <p14:tracePt t="10347" x="5580063" y="3524250"/>
          <p14:tracePt t="10351" x="5561013" y="3524250"/>
          <p14:tracePt t="10357" x="5534025" y="3524250"/>
          <p14:tracePt t="10362" x="5516563" y="3524250"/>
          <p14:tracePt t="10367" x="5480050" y="3524250"/>
          <p14:tracePt t="10371" x="5461000" y="3524250"/>
          <p14:tracePt t="10379" x="5434013" y="3524250"/>
          <p14:tracePt t="10381" x="5407025" y="3524250"/>
          <p14:tracePt t="10387" x="5387975" y="3524250"/>
          <p14:tracePt t="10392" x="5351463" y="3533775"/>
          <p14:tracePt t="10398" x="5334000" y="3533775"/>
          <p14:tracePt t="10401" x="5314950" y="3533775"/>
          <p14:tracePt t="10407" x="5287963" y="3533775"/>
          <p14:tracePt t="10413" x="5268913" y="3533775"/>
          <p14:tracePt t="10417" x="5232400" y="3533775"/>
          <p14:tracePt t="10421" x="5214938" y="3533775"/>
          <p14:tracePt t="10429" x="5205413" y="3533775"/>
          <p14:tracePt t="10433" x="5168900" y="3533775"/>
          <p14:tracePt t="10437" x="5151438" y="3533775"/>
          <p14:tracePt t="10443" x="5141913" y="3533775"/>
          <p14:tracePt t="10447" x="5122863" y="3533775"/>
          <p14:tracePt t="10453" x="5114925" y="3533775"/>
          <p14:tracePt t="10457" x="5086350" y="3533775"/>
          <p14:tracePt t="10463" x="5068888" y="3533775"/>
          <p14:tracePt t="10467" x="5059363" y="3533775"/>
          <p14:tracePt t="10473" x="5041900" y="3533775"/>
          <p14:tracePt t="10479" x="5022850" y="3533775"/>
          <p14:tracePt t="10483" x="5013325" y="3533775"/>
          <p14:tracePt t="10487" x="5005388" y="3533775"/>
          <p14:tracePt t="10494" x="4986338" y="3533775"/>
          <p14:tracePt t="10497" x="4968875" y="3533775"/>
          <p14:tracePt t="10503" x="4959350" y="3533775"/>
          <p14:tracePt t="10507" x="4940300" y="3533775"/>
          <p14:tracePt t="10513" x="4922838" y="3533775"/>
          <p14:tracePt t="10517" x="4903788" y="3533775"/>
          <p14:tracePt t="10523" x="4895850" y="3533775"/>
          <p14:tracePt t="10529" x="4886325" y="3533775"/>
          <p14:tracePt t="10533" x="4876800" y="3533775"/>
          <p14:tracePt t="10537" x="4857750" y="3533775"/>
          <p14:tracePt t="10543" x="4849813" y="3533775"/>
          <p14:tracePt t="10549" x="4830763" y="3533775"/>
          <p14:tracePt t="10553" x="4813300" y="3533775"/>
          <p14:tracePt t="10563" x="4803775" y="3533775"/>
          <p14:tracePt t="10569" x="4794250" y="3533775"/>
          <p14:tracePt t="10573" x="4784725" y="3533775"/>
          <p14:tracePt t="10581" x="4776788" y="3533775"/>
          <p14:tracePt t="10589" x="4767263" y="3533775"/>
          <p14:tracePt t="10693" x="4776788" y="3533775"/>
          <p14:tracePt t="10699" x="4784725" y="3533775"/>
          <p14:tracePt t="10703" x="4803775" y="3533775"/>
          <p14:tracePt t="10709" x="4813300" y="3533775"/>
          <p14:tracePt t="10714" x="4840288" y="3533775"/>
          <p14:tracePt t="10719" x="4849813" y="3533775"/>
          <p14:tracePt t="10723" x="4886325" y="3533775"/>
          <p14:tracePt t="10730" x="4922838" y="3533775"/>
          <p14:tracePt t="10733" x="4949825" y="3533775"/>
          <p14:tracePt t="10739" x="4995863" y="3533775"/>
          <p14:tracePt t="10745" x="5049838" y="3533775"/>
          <p14:tracePt t="10749" x="5114925" y="3516313"/>
          <p14:tracePt t="10755" x="5151438" y="3516313"/>
          <p14:tracePt t="10759" x="5205413" y="3516313"/>
          <p14:tracePt t="10764" x="5260975" y="3516313"/>
          <p14:tracePt t="10769" x="5305425" y="3516313"/>
          <p14:tracePt t="10773" x="5360988" y="3516313"/>
          <p14:tracePt t="10780" x="5414963" y="3516313"/>
          <p14:tracePt t="10785" x="5470525" y="3516313"/>
          <p14:tracePt t="10789" x="5524500" y="3516313"/>
          <p14:tracePt t="10797" x="5553075" y="3516313"/>
          <p14:tracePt t="10799" x="5607050" y="3516313"/>
          <p14:tracePt t="10805" x="5653088" y="3516313"/>
          <p14:tracePt t="10809" x="5689600" y="3516313"/>
          <p14:tracePt t="10815" x="5735638" y="3516313"/>
          <p14:tracePt t="10819" x="5762625" y="3516313"/>
          <p14:tracePt t="10825" x="5789613" y="3506788"/>
          <p14:tracePt t="10830" x="5835650" y="3506788"/>
          <p14:tracePt t="10835" x="5862638" y="3506788"/>
          <p14:tracePt t="10839" x="5891213" y="3506788"/>
          <p14:tracePt t="10847" x="5908675" y="3497263"/>
          <p14:tracePt t="10849" x="5945188" y="3497263"/>
          <p14:tracePt t="10855" x="5964238" y="3487738"/>
          <p14:tracePt t="10859" x="5981700" y="3487738"/>
          <p14:tracePt t="10865" x="5991225" y="3487738"/>
          <p14:tracePt t="10882" x="6064250" y="3479800"/>
          <p14:tracePt t="10885" x="6081713" y="3479800"/>
          <p14:tracePt t="10889" x="6091238" y="3479800"/>
          <p14:tracePt t="10897" x="6127750" y="3479800"/>
          <p14:tracePt t="10901" x="6146800" y="3479800"/>
          <p14:tracePt t="10905" x="6154738" y="3479800"/>
          <p14:tracePt t="10911" x="6191250" y="3470275"/>
          <p14:tracePt t="10915" x="6210300" y="3470275"/>
          <p14:tracePt t="10921" x="6237288" y="3470275"/>
          <p14:tracePt t="10925" x="6264275" y="3470275"/>
          <p14:tracePt t="10931" x="6283325" y="3470275"/>
          <p14:tracePt t="10935" x="6310313" y="3470275"/>
          <p14:tracePt t="10941" x="6337300" y="3470275"/>
          <p14:tracePt t="10947" x="6373813" y="3470275"/>
          <p14:tracePt t="10951" x="6392863" y="3470275"/>
          <p14:tracePt t="10955" x="6402388" y="3470275"/>
          <p14:tracePt t="10961" x="6438900" y="3470275"/>
          <p14:tracePt t="10965" x="6456363" y="3470275"/>
          <p14:tracePt t="10971" x="6483350" y="3470275"/>
          <p14:tracePt t="10975" x="6511925" y="3470275"/>
          <p14:tracePt t="10981" x="6538913" y="3470275"/>
          <p14:tracePt t="10987" x="6557963" y="3470275"/>
          <p14:tracePt t="10991" x="6584950" y="3470275"/>
          <p14:tracePt t="10997" x="6621463" y="3470275"/>
          <p14:tracePt t="11001" x="6648450" y="3470275"/>
          <p14:tracePt t="11005" x="6667500" y="3470275"/>
          <p14:tracePt t="11013" x="6694488" y="3470275"/>
          <p14:tracePt t="11017" x="6721475" y="3460750"/>
          <p14:tracePt t="11021" x="6740525" y="3460750"/>
          <p14:tracePt t="11029" x="6767513" y="3460750"/>
          <p14:tracePt t="11031" x="6794500" y="3460750"/>
          <p14:tracePt t="11037" x="6813550" y="3460750"/>
          <p14:tracePt t="11041" x="6850063" y="3460750"/>
          <p14:tracePt t="11047" x="6867525" y="3460750"/>
          <p14:tracePt t="11051" x="6877050" y="3460750"/>
          <p14:tracePt t="11057" x="6886575" y="3451225"/>
          <p14:tracePt t="11061" x="6904038" y="3451225"/>
          <p14:tracePt t="11067" x="6923088" y="3451225"/>
          <p14:tracePt t="11071" x="6931025" y="3451225"/>
          <p14:tracePt t="11079" x="6940550" y="3451225"/>
          <p14:tracePt t="11087" x="6950075" y="3451225"/>
          <p14:tracePt t="11101" x="6959600" y="3451225"/>
          <p14:tracePt t="11107" x="6967538" y="3451225"/>
          <p14:tracePt t="11117" x="6986588" y="3451225"/>
          <p14:tracePt t="11123" x="6996113" y="3451225"/>
          <p14:tracePt t="11129" x="7004050" y="3451225"/>
          <p14:tracePt t="11131" x="7013575" y="3451225"/>
          <p14:tracePt t="11137" x="7023100" y="3451225"/>
          <p14:tracePt t="11145" x="7032625" y="3451225"/>
          <p14:tracePt t="11147" x="7040563" y="3443288"/>
          <p14:tracePt t="11153" x="7050088" y="3443288"/>
          <p14:tracePt t="11157" x="7059613" y="3443288"/>
          <p14:tracePt t="11164" x="7077075" y="3443288"/>
          <p14:tracePt t="11173" x="7086600" y="3443288"/>
          <p14:tracePt t="11183" x="7096125" y="3443288"/>
          <p14:tracePt t="11187" x="7105650" y="3443288"/>
          <p14:tracePt t="11217" x="7113588" y="3443288"/>
          <p14:tracePt t="11233" x="7123113" y="3443288"/>
          <p14:tracePt t="11244" x="7132638" y="3443288"/>
          <p14:tracePt t="11264" x="7142163" y="3451225"/>
          <p14:tracePt t="11269" x="7150100" y="3451225"/>
          <p14:tracePt t="11273" x="7150100" y="3470275"/>
          <p14:tracePt t="11280" x="7159625" y="3470275"/>
          <p14:tracePt t="11283" x="7169150" y="3487738"/>
          <p14:tracePt t="11289" x="7178675" y="3506788"/>
          <p14:tracePt t="11294" x="7178675" y="3543300"/>
          <p14:tracePt t="11299" x="7186613" y="3560763"/>
          <p14:tracePt t="11303" x="7186613" y="3589338"/>
          <p14:tracePt t="11309" x="7196138" y="3616325"/>
          <p14:tracePt t="11314" x="7205663" y="3643313"/>
          <p14:tracePt t="11319" x="7205663" y="3679825"/>
          <p14:tracePt t="11323" x="7215188" y="3698875"/>
          <p14:tracePt t="11331" x="7215188" y="3716338"/>
          <p14:tracePt t="11333" x="7223125" y="3743325"/>
          <p14:tracePt t="11339" x="7223125" y="3771900"/>
          <p14:tracePt t="11345" x="7223125" y="3789363"/>
          <p14:tracePt t="11349" x="7232650" y="3808413"/>
          <p14:tracePt t="11355" x="7232650" y="3825875"/>
          <p14:tracePt t="11359" x="7232650" y="3844925"/>
          <p14:tracePt t="11365" x="7232650" y="3852863"/>
          <p14:tracePt t="11369" x="7232650" y="3871913"/>
          <p14:tracePt t="11375" x="7232650" y="3889375"/>
          <p14:tracePt t="11380" x="7232650" y="3898900"/>
          <p14:tracePt t="11385" x="7232650" y="3908425"/>
          <p14:tracePt t="11389" x="7232650" y="3935413"/>
          <p14:tracePt t="11397" x="7232650" y="3954463"/>
          <p14:tracePt t="11399" x="7232650" y="3971925"/>
          <p14:tracePt t="11405" x="7232650" y="3990975"/>
          <p14:tracePt t="11409" x="7232650" y="4000500"/>
          <p14:tracePt t="11415" x="7232650" y="4008438"/>
          <p14:tracePt t="11419" x="7232650" y="4017963"/>
          <p14:tracePt t="11430" x="7232650" y="4027488"/>
          <p14:tracePt t="11455" x="7232650" y="4037013"/>
          <p14:tracePt t="11535" x="7232650" y="4044950"/>
          <p14:tracePt t="11571" x="7232650" y="4054475"/>
          <p14:tracePt t="11587" x="7223125" y="4054475"/>
          <p14:tracePt t="11591" x="7215188" y="4054475"/>
          <p14:tracePt t="11597" x="7205663" y="4054475"/>
          <p14:tracePt t="11601" x="7186613" y="4054475"/>
          <p14:tracePt t="11607" x="7169150" y="4054475"/>
          <p14:tracePt t="11612" x="7150100" y="4054475"/>
          <p14:tracePt t="11617" x="7123113" y="4054475"/>
          <p14:tracePt t="11621" x="7105650" y="4054475"/>
          <p14:tracePt t="11629" x="7069138" y="4054475"/>
          <p14:tracePt t="11631" x="7040563" y="4054475"/>
          <p14:tracePt t="11637" x="6996113" y="4054475"/>
          <p14:tracePt t="11641" x="6959600" y="4054475"/>
          <p14:tracePt t="11647" x="6913563" y="4054475"/>
          <p14:tracePt t="11651" x="6877050" y="4054475"/>
          <p14:tracePt t="11657" x="6821488" y="4054475"/>
          <p14:tracePt t="11661" x="6740525" y="4054475"/>
          <p14:tracePt t="11667" x="6684963" y="4054475"/>
          <p14:tracePt t="11671" x="6630988" y="4054475"/>
          <p14:tracePt t="11679" x="6557963" y="4054475"/>
          <p14:tracePt t="11681" x="6502400" y="4054475"/>
          <p14:tracePt t="11687" x="6410325" y="4054475"/>
          <p14:tracePt t="11691" x="6346825" y="4054475"/>
          <p14:tracePt t="11697" x="6292850" y="4054475"/>
          <p14:tracePt t="11703" x="6219825" y="4054475"/>
          <p14:tracePt t="11707" x="6146800" y="4054475"/>
          <p14:tracePt t="11714" x="6110288" y="4054475"/>
          <p14:tracePt t="11717" x="6054725" y="4054475"/>
          <p14:tracePt t="11721" x="5991225" y="4054475"/>
          <p14:tracePt t="11729" x="5935663" y="4054475"/>
          <p14:tracePt t="11733" x="5881688" y="4064000"/>
          <p14:tracePt t="11737" x="5835650" y="4064000"/>
          <p14:tracePt t="11745" x="5781675" y="4064000"/>
          <p14:tracePt t="11747" x="5726113" y="4064000"/>
          <p14:tracePt t="11753" x="5689600" y="4064000"/>
          <p14:tracePt t="11757" x="5643563" y="4064000"/>
          <p14:tracePt t="11764" x="5589588" y="4064000"/>
          <p14:tracePt t="11767" x="5553075" y="4064000"/>
          <p14:tracePt t="11773" x="5497513" y="4064000"/>
          <p14:tracePt t="11779" x="5451475" y="4064000"/>
          <p14:tracePt t="11783" x="5424488" y="4064000"/>
          <p14:tracePt t="11787" x="5370513" y="4064000"/>
          <p14:tracePt t="11795" x="5341938" y="4064000"/>
          <p14:tracePt t="11799" x="5297488" y="4064000"/>
          <p14:tracePt t="11803" x="5260975" y="4064000"/>
          <p14:tracePt t="11807" x="5214938" y="4064000"/>
          <p14:tracePt t="11814" x="5187950" y="4064000"/>
          <p14:tracePt t="11819" x="5151438" y="4064000"/>
          <p14:tracePt t="11823" x="5105400" y="4064000"/>
          <p14:tracePt t="11830" x="5068888" y="4064000"/>
          <p14:tracePt t="11833" x="5022850" y="4064000"/>
          <p14:tracePt t="11839" x="4986338" y="4064000"/>
          <p14:tracePt t="11846" x="4949825" y="4064000"/>
          <p14:tracePt t="11849" x="4922838" y="4064000"/>
          <p14:tracePt t="11853" x="4886325" y="4064000"/>
          <p14:tracePt t="11859" x="4867275" y="4054475"/>
          <p14:tracePt t="11864" x="4830763" y="4054475"/>
          <p14:tracePt t="11869" x="4813300" y="4054475"/>
          <p14:tracePt t="11873" x="4784725" y="4054475"/>
          <p14:tracePt t="11880" x="4767263" y="4054475"/>
          <p14:tracePt t="11897" x="4730750" y="4054475"/>
          <p14:tracePt t="11903" x="4721225" y="4054475"/>
          <p14:tracePt t="11909" x="4711700" y="4054475"/>
          <p14:tracePt t="11949" x="4703763" y="4054475"/>
          <p14:tracePt t="11965" x="4694238" y="4054475"/>
          <p14:tracePt t="11969" x="4684713" y="4054475"/>
          <p14:tracePt t="11997" x="4675188" y="4054475"/>
          <p14:tracePt t="11999" x="4667250" y="4054475"/>
          <p14:tracePt t="12005" x="4657725" y="4054475"/>
          <p14:tracePt t="12009" x="4648200" y="4073525"/>
          <p14:tracePt t="12015" x="4638675" y="4073525"/>
          <p14:tracePt t="12019" x="4630738" y="4073525"/>
          <p14:tracePt t="12025" x="4630738" y="4081463"/>
          <p14:tracePt t="12030" x="4621213" y="4081463"/>
          <p14:tracePt t="12035" x="4621213" y="4090988"/>
          <p14:tracePt t="12041" x="4611688" y="4090988"/>
          <p14:tracePt t="12047" x="4594225" y="4100513"/>
          <p14:tracePt t="12051" x="4594225" y="4110038"/>
          <p14:tracePt t="12055" x="4584700" y="4117975"/>
          <p14:tracePt t="12059" x="4575175" y="4127500"/>
          <p14:tracePt t="12065" x="4575175" y="4146550"/>
          <p14:tracePt t="12071" x="4565650" y="4154488"/>
          <p14:tracePt t="12085" x="4565650" y="4164013"/>
          <p14:tracePt t="12091" x="4565650" y="4173538"/>
          <p14:tracePt t="12097" x="4565650" y="4183063"/>
          <p14:tracePt t="12101" x="4557713" y="4183063"/>
          <p14:tracePt t="12105" x="4557713" y="4200525"/>
          <p14:tracePt t="12115" x="4557713" y="4219575"/>
          <p14:tracePt t="12121" x="4557713" y="4237038"/>
          <p14:tracePt t="12125" x="4557713" y="4256088"/>
          <p14:tracePt t="12137" x="4548188" y="4264025"/>
          <p14:tracePt t="12141" x="4548188" y="4283075"/>
          <p14:tracePt t="12147" x="4538663" y="4292600"/>
          <p14:tracePt t="12151" x="4538663" y="4310063"/>
          <p14:tracePt t="12155" x="4529138" y="4329113"/>
          <p14:tracePt t="12163" x="4529138" y="4337050"/>
          <p14:tracePt t="12167" x="4521200" y="4356100"/>
          <p14:tracePt t="12171" x="4521200" y="4365625"/>
          <p14:tracePt t="12175" x="4521200" y="4373563"/>
          <p14:tracePt t="12181" x="4521200" y="4392613"/>
          <p14:tracePt t="12187" x="4511675" y="4402138"/>
          <p14:tracePt t="12191" x="4502150" y="4410075"/>
          <p14:tracePt t="12197" x="4502150" y="4419600"/>
          <p14:tracePt t="12211" x="4502150" y="4429125"/>
          <p14:tracePt t="12247" x="4492625" y="4438650"/>
          <p14:tracePt t="12251" x="4492625" y="4446588"/>
          <p14:tracePt t="12257" x="4492625" y="4456113"/>
          <p14:tracePt t="12263" x="4492625" y="4475163"/>
          <p14:tracePt t="12267" x="4484688" y="4483100"/>
          <p14:tracePt t="12271" x="4484688" y="4492625"/>
          <p14:tracePt t="12280" x="4475163" y="4492625"/>
          <p14:tracePt t="12283" x="4465638" y="4502150"/>
          <p14:tracePt t="12287" x="4465638" y="4511675"/>
          <p14:tracePt t="12295" x="4456113" y="4511675"/>
          <p14:tracePt t="12297" x="4448175" y="4519613"/>
          <p14:tracePt t="12303" x="4438650" y="4529138"/>
          <p14:tracePt t="12314" x="4438650" y="4538663"/>
          <p14:tracePt t="12333" x="4429125" y="4538663"/>
          <p14:tracePt t="12373" x="4429125" y="4548188"/>
          <p14:tracePt t="12389" x="4429125" y="4556125"/>
          <p14:tracePt t="12399" x="4429125" y="4565650"/>
          <p14:tracePt t="12423" x="4429125" y="4575175"/>
          <p14:tracePt t="12459" x="4429125" y="4584700"/>
          <p14:tracePt t="12473" x="4438650" y="4584700"/>
          <p14:tracePt t="12496" x="4456113" y="4584700"/>
          <p14:tracePt t="12499" x="4465638" y="4584700"/>
          <p14:tracePt t="12503" x="4475163" y="4584700"/>
          <p14:tracePt t="12510" x="4492625" y="4592638"/>
          <p14:tracePt t="12515" x="4521200" y="4592638"/>
          <p14:tracePt t="12519" x="4548188" y="4592638"/>
          <p14:tracePt t="12525" x="4594225" y="4592638"/>
          <p14:tracePt t="12530" x="4630738" y="4592638"/>
          <p14:tracePt t="12535" x="4684713" y="4592638"/>
          <p14:tracePt t="12539" x="4730750" y="4592638"/>
          <p14:tracePt t="12546" x="4794250" y="4592638"/>
          <p14:tracePt t="12549" x="4867275" y="4592638"/>
          <p14:tracePt t="12555" x="4932363" y="4592638"/>
          <p14:tracePt t="12559" x="5005388" y="4592638"/>
          <p14:tracePt t="12565" x="5078413" y="4592638"/>
          <p14:tracePt t="12569" x="5132388" y="4592638"/>
          <p14:tracePt t="12575" x="5205413" y="4592638"/>
          <p14:tracePt t="12580" x="5260975" y="4592638"/>
          <p14:tracePt t="12585" x="5324475" y="4592638"/>
          <p14:tracePt t="12589" x="5378450" y="4592638"/>
          <p14:tracePt t="12596" x="5434013" y="4592638"/>
          <p14:tracePt t="12599" x="5487988" y="4592638"/>
          <p14:tracePt t="12605" x="5534025" y="4592638"/>
          <p14:tracePt t="12613" x="5570538" y="4592638"/>
          <p14:tracePt t="12615" x="5616575" y="4592638"/>
          <p14:tracePt t="12619" x="5653088" y="4592638"/>
          <p14:tracePt t="12625" x="5699125" y="4592638"/>
          <p14:tracePt t="12631" x="5726113" y="4592638"/>
          <p14:tracePt t="12635" x="5753100" y="4592638"/>
          <p14:tracePt t="12641" x="5772150" y="4592638"/>
          <p14:tracePt t="12647" x="5789613" y="4592638"/>
          <p14:tracePt t="12651" x="5799138" y="4592638"/>
          <p14:tracePt t="12655" x="5808663" y="4592638"/>
          <p14:tracePt t="12741" x="5818188" y="4592638"/>
          <p14:tracePt t="12751" x="5826125" y="4592638"/>
          <p14:tracePt t="12757" x="5835650" y="4592638"/>
          <p14:tracePt t="12762" x="5845175" y="4592638"/>
          <p14:tracePt t="12767" x="5862638" y="4592638"/>
          <p14:tracePt t="12771" x="5862638" y="4584700"/>
          <p14:tracePt t="12778" x="5881688" y="4584700"/>
          <p14:tracePt t="12797" x="5891213" y="4584700"/>
          <p14:tracePt t="12801" x="5899150" y="4584700"/>
          <p14:tracePt t="12807" x="5908675" y="4575175"/>
          <p14:tracePt t="12821" x="5918200" y="4575175"/>
          <p14:tracePt t="12831" x="5927725" y="4575175"/>
          <p14:tracePt t="12837" x="5935663" y="4575175"/>
          <p14:tracePt t="12853" x="5945188" y="4575175"/>
          <p14:tracePt t="12857" x="5954713" y="4565650"/>
          <p14:tracePt t="12867" x="5972175" y="4565650"/>
          <p14:tracePt t="12873" x="5981700" y="4565650"/>
          <p14:tracePt t="12880" x="5981700" y="4556125"/>
          <p14:tracePt t="12883" x="6000750" y="4556125"/>
          <p14:tracePt t="12903" x="6008688" y="4556125"/>
          <p14:tracePt t="13019" x="6000750" y="4556125"/>
          <p14:tracePt t="13025" x="5991225" y="4556125"/>
          <p14:tracePt t="13030" x="5981700" y="4556125"/>
          <p14:tracePt t="13035" x="5964238" y="4556125"/>
          <p14:tracePt t="13039" x="5954713" y="4556125"/>
          <p14:tracePt t="13047" x="5935663" y="4556125"/>
          <p14:tracePt t="13049" x="5908675" y="4556125"/>
          <p14:tracePt t="13055" x="5881688" y="4556125"/>
          <p14:tracePt t="13059" x="5854700" y="4556125"/>
          <p14:tracePt t="13065" x="5818188" y="4556125"/>
          <p14:tracePt t="13071" x="5781675" y="4556125"/>
          <p14:tracePt t="13075" x="5708650" y="4556125"/>
          <p14:tracePt t="13079" x="5670550" y="4556125"/>
          <p14:tracePt t="13085" x="5589588" y="4556125"/>
          <p14:tracePt t="13091" x="5524500" y="4556125"/>
          <p14:tracePt t="13096" x="5434013" y="4548188"/>
          <p14:tracePt t="13101" x="5341938" y="4529138"/>
          <p14:tracePt t="13105" x="5241925" y="4519613"/>
          <p14:tracePt t="13113" x="5151438" y="4502150"/>
          <p14:tracePt t="13115" x="5078413" y="4492625"/>
          <p14:tracePt t="13121" x="4940300" y="4465638"/>
          <p14:tracePt t="13125" x="4849813" y="4446588"/>
          <p14:tracePt t="13131" x="4757738" y="4438650"/>
          <p14:tracePt t="13135" x="4657725" y="4410075"/>
          <p14:tracePt t="13141" x="4584700" y="4392613"/>
          <p14:tracePt t="13146" x="4484688" y="4383088"/>
          <p14:tracePt t="13151" x="4392613" y="4356100"/>
          <p14:tracePt t="13155" x="4310063" y="4329113"/>
          <p14:tracePt t="13163" x="4256088" y="4300538"/>
          <p14:tracePt t="13165" x="4173538" y="4292600"/>
          <p14:tracePt t="13171" x="4110038" y="4264025"/>
          <p14:tracePt t="13175" x="4054475" y="4256088"/>
          <p14:tracePt t="13181" x="3990975" y="4227513"/>
          <p14:tracePt t="13187" x="3944938" y="4210050"/>
          <p14:tracePt t="13191" x="3898900" y="4183063"/>
          <p14:tracePt t="13197" x="3854450" y="4173538"/>
          <p14:tracePt t="13201" x="3808413" y="4137025"/>
          <p14:tracePt t="13207" x="3781425" y="4127500"/>
          <p14:tracePt t="13213" x="3735388" y="4110038"/>
          <p14:tracePt t="13217" x="3716338" y="4100513"/>
          <p14:tracePt t="13221" x="3698875" y="4090988"/>
          <p14:tracePt t="13228" x="3671888" y="4064000"/>
          <p14:tracePt t="13231" x="3652838" y="4064000"/>
          <p14:tracePt t="13237" x="3643313" y="4064000"/>
          <p14:tracePt t="13241" x="3643313" y="4054475"/>
          <p14:tracePt t="13247" x="3635375" y="4044950"/>
          <p14:tracePt t="13323" x="3635375" y="4037013"/>
          <p14:tracePt t="13327" x="3635375" y="4017963"/>
          <p14:tracePt t="13333" x="3635375" y="4008438"/>
          <p14:tracePt t="13337" x="3635375" y="3990975"/>
          <p14:tracePt t="13346" x="3635375" y="3963988"/>
          <p14:tracePt t="13347" x="3635375" y="3944938"/>
          <p14:tracePt t="13353" x="3635375" y="3927475"/>
          <p14:tracePt t="13357" x="3635375" y="3889375"/>
          <p14:tracePt t="13363" x="3635375" y="3871913"/>
          <p14:tracePt t="13367" x="3635375" y="3835400"/>
          <p14:tracePt t="13373" x="3635375" y="3798888"/>
          <p14:tracePt t="13379" x="3643313" y="3771900"/>
          <p14:tracePt t="13383" x="3643313" y="3735388"/>
          <p14:tracePt t="13387" x="3643313" y="3716338"/>
          <p14:tracePt t="13394" x="3652838" y="3679825"/>
          <p14:tracePt t="13397" x="3652838" y="3662363"/>
          <p14:tracePt t="13403" x="3652838" y="3633788"/>
          <p14:tracePt t="13407" x="3652838" y="3606800"/>
          <p14:tracePt t="13413" x="3652838" y="3579813"/>
          <p14:tracePt t="13417" x="3671888" y="3543300"/>
          <p14:tracePt t="13423" x="3679825" y="3524250"/>
          <p14:tracePt t="13429" x="3689350" y="3497263"/>
          <p14:tracePt t="13433" x="3698875" y="3470275"/>
          <p14:tracePt t="13439" x="3708400" y="3443288"/>
          <p14:tracePt t="13445" x="3725863" y="3397250"/>
          <p14:tracePt t="13449" x="3735388" y="3360738"/>
          <p14:tracePt t="13453" x="3762375" y="3324225"/>
          <p14:tracePt t="13459" x="3771900" y="3278188"/>
          <p14:tracePt t="13464" x="3789363" y="3251200"/>
          <p14:tracePt t="13469" x="3798888" y="3205163"/>
          <p14:tracePt t="13473" x="3808413" y="3178175"/>
          <p14:tracePt t="13481" x="3825875" y="3141663"/>
          <p14:tracePt t="13483" x="3835400" y="3105150"/>
          <p14:tracePt t="13489" x="3844925" y="3078163"/>
          <p14:tracePt t="13496" x="3844925" y="3041650"/>
          <p14:tracePt t="13499" x="3854450" y="3041650"/>
          <p14:tracePt t="13503" x="3854450" y="3022600"/>
          <p14:tracePt t="13509" x="3862388" y="2986088"/>
          <p14:tracePt t="13519" x="3862388" y="2976563"/>
          <p14:tracePt t="13523" x="3871913" y="2968625"/>
          <p14:tracePt t="13535" x="3871913" y="2959100"/>
          <p14:tracePt t="13619" x="3871913" y="2968625"/>
          <p14:tracePt t="13625" x="3871913" y="2995613"/>
          <p14:tracePt t="13630" x="3890963" y="3041650"/>
          <p14:tracePt t="13635" x="3908425" y="3086100"/>
          <p14:tracePt t="13639" x="3917950" y="3141663"/>
          <p14:tracePt t="13646" x="3944938" y="3205163"/>
          <p14:tracePt t="13651" x="3963988" y="3278188"/>
          <p14:tracePt t="13655" x="3981450" y="3360738"/>
          <p14:tracePt t="13663" x="4000500" y="3414713"/>
          <p14:tracePt t="13665" x="4027488" y="3516313"/>
          <p14:tracePt t="13669" x="4044950" y="3579813"/>
          <p14:tracePt t="13675" x="4073525" y="3652838"/>
          <p14:tracePt t="13681" x="4100513" y="3716338"/>
          <p14:tracePt t="13685" x="4127500" y="3798888"/>
          <p14:tracePt t="13691" x="4156075" y="3862388"/>
          <p14:tracePt t="13696" x="4173538" y="3917950"/>
          <p14:tracePt t="13701" x="4192588" y="3981450"/>
          <p14:tracePt t="13705" x="4200525" y="4027488"/>
          <p14:tracePt t="13713" x="4210050" y="4054475"/>
          <p14:tracePt t="13715" x="4219575" y="4073525"/>
          <p14:tracePt t="13721" x="4219575" y="4110038"/>
          <p14:tracePt t="13725" x="4229100" y="4127500"/>
          <p14:tracePt t="13731" x="4229100" y="4137025"/>
          <p14:tracePt t="13735" x="4229100" y="4154488"/>
          <p14:tracePt t="13747" x="4229100" y="4164013"/>
          <p14:tracePt t="13757" x="4229100" y="4173538"/>
          <p14:tracePt t="13897" x="4237038" y="4173538"/>
          <p14:tracePt t="13903" x="4246563" y="4183063"/>
          <p14:tracePt t="13907" x="4273550" y="4183063"/>
          <p14:tracePt t="13913" x="4302125" y="4191000"/>
          <p14:tracePt t="13917" x="4329113" y="4200525"/>
          <p14:tracePt t="13923" x="4383088" y="4210050"/>
          <p14:tracePt t="13928" x="4429125" y="4219575"/>
          <p14:tracePt t="13933" x="4484688" y="4237038"/>
          <p14:tracePt t="13937" x="4548188" y="4256088"/>
          <p14:tracePt t="13945" x="4602163" y="4256088"/>
          <p14:tracePt t="13947" x="4684713" y="4273550"/>
          <p14:tracePt t="13953" x="4776788" y="4283075"/>
          <p14:tracePt t="13957" x="4857750" y="4300538"/>
          <p14:tracePt t="13963" x="4949825" y="4300538"/>
          <p14:tracePt t="13967" x="5041900" y="4310063"/>
          <p14:tracePt t="13973" x="5151438" y="4329113"/>
          <p14:tracePt t="13978" x="5251450" y="4337050"/>
          <p14:tracePt t="13983" x="5324475" y="4337050"/>
          <p14:tracePt t="13989" x="5414963" y="4356100"/>
          <p14:tracePt t="13995" x="5507038" y="4356100"/>
          <p14:tracePt t="13997" x="5589588" y="4365625"/>
          <p14:tracePt t="14003" x="5680075" y="4373563"/>
          <p14:tracePt t="14007" x="5753100" y="4373563"/>
          <p14:tracePt t="14013" x="5808663" y="4373563"/>
          <p14:tracePt t="14019" x="5908675" y="4402138"/>
          <p14:tracePt t="14023" x="5981700" y="4402138"/>
          <p14:tracePt t="14030" x="6073775" y="4419600"/>
          <p14:tracePt t="14033" x="6154738" y="4429125"/>
          <p14:tracePt t="14039" x="6246813" y="4446588"/>
          <p14:tracePt t="14045" x="6319838" y="4446588"/>
          <p14:tracePt t="14049" x="6373813" y="4446588"/>
          <p14:tracePt t="14053" x="6429375" y="4446588"/>
          <p14:tracePt t="14060" x="6492875" y="4446588"/>
          <p14:tracePt t="14063" x="6529388" y="4446588"/>
          <p14:tracePt t="14069" x="6575425" y="4446588"/>
          <p14:tracePt t="14073" x="6602413" y="4446588"/>
          <p14:tracePt t="14080" x="6638925" y="4446588"/>
          <p14:tracePt t="14083" x="6667500" y="4446588"/>
          <p14:tracePt t="14089" x="6704013" y="4446588"/>
          <p14:tracePt t="14095" x="6721475" y="4446588"/>
          <p14:tracePt t="14099" x="6731000" y="4446588"/>
          <p14:tracePt t="14105" x="6767513" y="4446588"/>
          <p14:tracePt t="14109" x="6784975" y="4446588"/>
          <p14:tracePt t="14113" x="6804025" y="4446588"/>
          <p14:tracePt t="14119" x="6813550" y="4446588"/>
          <p14:tracePt t="14123" x="6840538" y="4438650"/>
          <p14:tracePt t="14130" x="6858000" y="4438650"/>
          <p14:tracePt t="14135" x="6886575" y="4429125"/>
          <p14:tracePt t="14139" x="6904038" y="4429125"/>
          <p14:tracePt t="14146" x="6923088" y="4429125"/>
          <p14:tracePt t="14149" x="6950075" y="4410075"/>
          <p14:tracePt t="14155" x="6967538" y="4410075"/>
          <p14:tracePt t="14161" x="6986588" y="4410075"/>
          <p14:tracePt t="14165" x="7004050" y="4410075"/>
          <p14:tracePt t="14169" x="7013575" y="4410075"/>
          <p14:tracePt t="14180" x="7023100" y="4410075"/>
          <p14:tracePt t="14185" x="7032625" y="4410075"/>
          <p14:tracePt t="14189" x="7050088" y="4410075"/>
          <p14:tracePt t="14196" x="7059613" y="4410075"/>
          <p14:tracePt t="14199" x="7069138" y="4410075"/>
          <p14:tracePt t="14205" x="7077075" y="4410075"/>
          <p14:tracePt t="14211" x="7086600" y="4410075"/>
          <p14:tracePt t="14215" x="7096125" y="4410075"/>
          <p14:tracePt t="14221" x="7105650" y="4410075"/>
          <p14:tracePt t="14225" x="7113588" y="4410075"/>
          <p14:tracePt t="14387" x="7132638" y="4410075"/>
          <p14:tracePt t="14391" x="7150100" y="4410075"/>
          <p14:tracePt t="14397" x="7169150" y="4410075"/>
          <p14:tracePt t="14407" x="7196138" y="4410075"/>
          <p14:tracePt t="14413" x="7223125" y="4410075"/>
          <p14:tracePt t="14417" x="7251700" y="4402138"/>
          <p14:tracePt t="14421" x="7288213" y="4402138"/>
          <p14:tracePt t="14429" x="7315200" y="4402138"/>
          <p14:tracePt t="14431" x="7342188" y="4402138"/>
          <p14:tracePt t="14437" x="7388225" y="4392613"/>
          <p14:tracePt t="14441" x="7424738" y="4392613"/>
          <p14:tracePt t="14447" x="7461250" y="4392613"/>
          <p14:tracePt t="14453" x="7497763" y="4383088"/>
          <p14:tracePt t="14457" x="7543800" y="4383088"/>
          <p14:tracePt t="14463" x="7570788" y="4383088"/>
          <p14:tracePt t="14467" x="7607300" y="4383088"/>
          <p14:tracePt t="14473" x="7626350" y="4383088"/>
          <p14:tracePt t="14477" x="7670800" y="4383088"/>
          <p14:tracePt t="14483" x="7689850" y="4383088"/>
          <p14:tracePt t="14487" x="7707313" y="4383088"/>
          <p14:tracePt t="14495" x="7726363" y="4383088"/>
          <p14:tracePt t="14497" x="7743825" y="4383088"/>
          <p14:tracePt t="14503" x="7753350" y="4383088"/>
          <p14:tracePt t="14507" x="7772400" y="4383088"/>
          <p14:tracePt t="14513" x="7780338" y="4383088"/>
          <p14:tracePt t="14517" x="7799388" y="4383088"/>
          <p14:tracePt t="14523" x="7808913" y="4383088"/>
          <p14:tracePt t="14527" x="7816850" y="4383088"/>
          <p14:tracePt t="14533" x="7826375" y="4383088"/>
          <p14:tracePt t="14537" x="7835900" y="4383088"/>
          <p14:tracePt t="14545" x="7845425" y="4383088"/>
          <p14:tracePt t="14547" x="7862888" y="4383088"/>
          <p14:tracePt t="14553" x="7872413" y="4383088"/>
          <p14:tracePt t="14557" x="7889875" y="4383088"/>
          <p14:tracePt t="14563" x="7899400" y="4383088"/>
          <p14:tracePt t="14567" x="7908925" y="4383088"/>
          <p14:tracePt t="14573" x="7918450" y="4383088"/>
          <p14:tracePt t="14577" x="7935913" y="4383088"/>
          <p14:tracePt t="14583" x="7954963" y="4383088"/>
          <p14:tracePt t="14589" x="7962900" y="4383088"/>
          <p14:tracePt t="14595" x="7981950" y="4383088"/>
          <p14:tracePt t="14599" x="7999413" y="4383088"/>
          <p14:tracePt t="14609" x="8018463" y="4373563"/>
          <p14:tracePt t="14613" x="8035925" y="4373563"/>
          <p14:tracePt t="14619" x="8045450" y="4373563"/>
          <p14:tracePt t="14623" x="8064500" y="4373563"/>
          <p14:tracePt t="14629" x="8081963" y="4373563"/>
          <p14:tracePt t="14633" x="8101013" y="4373563"/>
          <p14:tracePt t="14639" x="8118475" y="4373563"/>
          <p14:tracePt t="14645" x="8137525" y="4373563"/>
          <p14:tracePt t="14649" x="8154988" y="4373563"/>
          <p14:tracePt t="14653" x="8164513" y="4373563"/>
          <p14:tracePt t="14659" x="8183563" y="4373563"/>
          <p14:tracePt t="14663" x="8220075" y="4373563"/>
          <p14:tracePt t="14669" x="8228013" y="4373563"/>
          <p14:tracePt t="14673" x="8247063" y="4373563"/>
          <p14:tracePt t="14680" x="8264525" y="4373563"/>
          <p14:tracePt t="14685" x="8301038" y="4373563"/>
          <p14:tracePt t="14689" x="8310563" y="4373563"/>
          <p14:tracePt t="14695" x="8329613" y="4373563"/>
          <p14:tracePt t="14699" x="8347075" y="4373563"/>
          <p14:tracePt t="14705" x="8366125" y="4373563"/>
          <p14:tracePt t="14709" x="8383588" y="4373563"/>
          <p14:tracePt t="14715" x="8393113" y="4373563"/>
          <p14:tracePt t="14719" x="8410575" y="4373563"/>
          <p14:tracePt t="14725" x="8420100" y="4373563"/>
          <p14:tracePt t="14735" x="8439150" y="4373563"/>
          <p14:tracePt t="14739" x="8447088" y="4373563"/>
          <p14:tracePt t="14746" x="8456613" y="4365625"/>
          <p14:tracePt t="14749" x="8466138" y="4365625"/>
          <p14:tracePt t="14755" x="8483600" y="4365625"/>
          <p14:tracePt t="14760" x="8493125" y="4365625"/>
          <p14:tracePt t="14765" x="8502650" y="4356100"/>
          <p14:tracePt t="14769" x="8520113" y="4356100"/>
          <p14:tracePt t="14775" x="8539163" y="4356100"/>
          <p14:tracePt t="14780" x="8556625" y="4356100"/>
          <p14:tracePt t="14785" x="8585200" y="4356100"/>
          <p14:tracePt t="14789" x="8602663" y="4356100"/>
          <p14:tracePt t="14796" x="8612188" y="4356100"/>
          <p14:tracePt t="14799" x="8639175" y="4356100"/>
          <p14:tracePt t="14805" x="8648700" y="4356100"/>
          <p14:tracePt t="14810" x="8666163" y="4356100"/>
          <p14:tracePt t="14815" x="8675688" y="4356100"/>
          <p14:tracePt t="14821" x="8685213" y="4356100"/>
          <p14:tracePt t="14831" x="8694738" y="4356100"/>
          <p14:tracePt t="14835" x="8702675" y="4356100"/>
          <p14:tracePt t="14863" x="8702675" y="4346575"/>
          <p14:tracePt t="14871" x="8712200" y="4337050"/>
          <p14:tracePt t="14875" x="8721725" y="4329113"/>
          <p14:tracePt t="14897" x="8731250" y="4300538"/>
          <p14:tracePt t="14901" x="8739188" y="4292600"/>
          <p14:tracePt t="14905" x="8739188" y="4283075"/>
          <p14:tracePt t="14913" x="8748713" y="4273550"/>
          <p14:tracePt t="14915" x="8748713" y="4256088"/>
          <p14:tracePt t="14921" x="8748713" y="4246563"/>
          <p14:tracePt t="14927" x="8758238" y="4219575"/>
          <p14:tracePt t="14931" x="8758238" y="4210050"/>
          <p14:tracePt t="14935" x="8758238" y="4200525"/>
          <p14:tracePt t="14941" x="8758238" y="4183063"/>
          <p14:tracePt t="14947" x="8758238" y="4146550"/>
          <p14:tracePt t="14957" x="8758238" y="4127500"/>
          <p14:tracePt t="14963" x="8758238" y="4081463"/>
          <p14:tracePt t="14967" x="8748713" y="4073525"/>
          <p14:tracePt t="14971" x="8739188" y="4054475"/>
          <p14:tracePt t="14977" x="8731250" y="4027488"/>
          <p14:tracePt t="14981" x="8712200" y="4000500"/>
          <p14:tracePt t="14987" x="8712200" y="3963988"/>
          <p14:tracePt t="14991" x="8702675" y="3935413"/>
          <p14:tracePt t="14997" x="8675688" y="3908425"/>
          <p14:tracePt t="15001" x="8666163" y="3871913"/>
          <p14:tracePt t="15007" x="8666163" y="3835400"/>
          <p14:tracePt t="15013" x="8648700" y="3808413"/>
          <p14:tracePt t="15017" x="8639175" y="3762375"/>
          <p14:tracePt t="15021" x="8639175" y="3716338"/>
          <p14:tracePt t="15027" x="8629650" y="3679825"/>
          <p14:tracePt t="15031" x="8621713" y="3633788"/>
          <p14:tracePt t="15037" x="8602663" y="3579813"/>
          <p14:tracePt t="15044" x="8602663" y="3533775"/>
          <p14:tracePt t="15047" x="8602663" y="3479800"/>
          <p14:tracePt t="15051" x="8593138" y="3451225"/>
          <p14:tracePt t="15057" x="8593138" y="3406775"/>
          <p14:tracePt t="15063" x="8593138" y="3370263"/>
          <p14:tracePt t="15067" x="8593138" y="3341688"/>
          <p14:tracePt t="15073" x="8593138" y="3314700"/>
          <p14:tracePt t="15078" x="8585200" y="3268663"/>
          <p14:tracePt t="15083" x="8585200" y="3241675"/>
          <p14:tracePt t="15087" x="8585200" y="3195638"/>
          <p14:tracePt t="15095" x="8585200" y="3168650"/>
          <p14:tracePt t="15097" x="8585200" y="3141663"/>
          <p14:tracePt t="15103" x="8585200" y="3095625"/>
          <p14:tracePt t="15107" x="8575675" y="3068638"/>
          <p14:tracePt t="15113" x="8575675" y="3041650"/>
          <p14:tracePt t="15117" x="8566150" y="2995613"/>
          <p14:tracePt t="15123" x="8566150" y="2968625"/>
          <p14:tracePt t="15130" x="8566150" y="2940050"/>
          <p14:tracePt t="15133" x="8539163" y="2886075"/>
          <p14:tracePt t="15137" x="8539163" y="2849563"/>
          <p14:tracePt t="15146" x="8529638" y="2830513"/>
          <p14:tracePt t="15147" x="8512175" y="2813050"/>
          <p14:tracePt t="15153" x="8512175" y="2794000"/>
          <p14:tracePt t="15160" x="8512175" y="2784475"/>
          <p14:tracePt t="15163" x="8502650" y="2784475"/>
          <p14:tracePt t="15275" x="8502650" y="2794000"/>
          <p14:tracePt t="15279" x="8502650" y="2830513"/>
          <p14:tracePt t="15283" x="8502650" y="2867025"/>
          <p14:tracePt t="15289" x="8502650" y="2913063"/>
          <p14:tracePt t="15296" x="8502650" y="2968625"/>
          <p14:tracePt t="15299" x="8502650" y="3022600"/>
          <p14:tracePt t="15305" x="8502650" y="3059113"/>
          <p14:tracePt t="15311" x="8502650" y="3114675"/>
          <p14:tracePt t="15315" x="8502650" y="3168650"/>
          <p14:tracePt t="15319" x="8502650" y="3251200"/>
          <p14:tracePt t="15325" x="8502650" y="3278188"/>
          <p14:tracePt t="15329" x="8502650" y="3314700"/>
          <p14:tracePt t="15335" x="8502650" y="3360738"/>
          <p14:tracePt t="15339" x="8502650" y="3387725"/>
          <p14:tracePt t="15346" x="8493125" y="3433763"/>
          <p14:tracePt t="15349" x="8483600" y="3451225"/>
          <p14:tracePt t="15355" x="8475663" y="3470275"/>
          <p14:tracePt t="15361" x="8466138" y="3487738"/>
          <p14:tracePt t="15365" x="8466138" y="3524250"/>
          <p14:tracePt t="15369" x="8466138" y="3543300"/>
          <p14:tracePt t="15376" x="8456613" y="3552825"/>
          <p14:tracePt t="15381" x="8456613" y="3560763"/>
          <p14:tracePt t="15385" x="8447088" y="3570288"/>
          <p14:tracePt t="15391" x="8447088" y="3579813"/>
          <p14:tracePt t="15405" x="8439150" y="3579813"/>
          <p14:tracePt t="15415" x="8429625" y="3579813"/>
          <p14:tracePt t="15421" x="8420100" y="3579813"/>
          <p14:tracePt t="15426" x="8410575" y="3579813"/>
          <p14:tracePt t="15435" x="8402638" y="3589338"/>
          <p14:tracePt t="15441" x="8393113" y="3589338"/>
          <p14:tracePt t="15446" x="8383588" y="3589338"/>
          <p14:tracePt t="15451" x="8383588" y="3597275"/>
          <p14:tracePt t="15455" x="8366125" y="3597275"/>
          <p14:tracePt t="15465" x="8347075" y="3606800"/>
          <p14:tracePt t="15477" x="8329613" y="3606800"/>
          <p14:tracePt t="15481" x="8320088" y="3625850"/>
          <p14:tracePt t="15485" x="8310563" y="3625850"/>
          <p14:tracePt t="15491" x="8301038" y="3625850"/>
          <p14:tracePt t="15497" x="8301038" y="3633788"/>
          <p14:tracePt t="15501" x="8301038" y="3643313"/>
          <p14:tracePt t="15507" x="8293100" y="3643313"/>
          <p14:tracePt t="15528" x="8293100" y="3652838"/>
          <p14:tracePt t="15531" x="8293100" y="3662363"/>
          <p14:tracePt t="15547" x="8293100" y="3670300"/>
          <p14:tracePt t="15551" x="8293100" y="3679825"/>
          <p14:tracePt t="15557" x="8293100" y="3698875"/>
          <p14:tracePt t="15562" x="8293100" y="3716338"/>
          <p14:tracePt t="15567" x="8293100" y="3735388"/>
          <p14:tracePt t="15571" x="8293100" y="3752850"/>
          <p14:tracePt t="15579" x="8293100" y="3771900"/>
          <p14:tracePt t="15581" x="8293100" y="3789363"/>
          <p14:tracePt t="15591" x="8293100" y="3808413"/>
          <p14:tracePt t="15597" x="8293100" y="3816350"/>
          <p14:tracePt t="15601" x="8293100" y="3835400"/>
          <p14:tracePt t="15607" x="8293100" y="3844925"/>
          <p14:tracePt t="15613" x="8293100" y="3852863"/>
          <p14:tracePt t="15621" x="8283575" y="3871913"/>
          <p14:tracePt t="15627" x="8274050" y="3881438"/>
          <p14:tracePt t="15633" x="8274050" y="3889375"/>
          <p14:tracePt t="15637" x="8264525" y="3898900"/>
          <p14:tracePt t="15644" x="8256588" y="3917950"/>
          <p14:tracePt t="15647" x="8247063" y="3927475"/>
          <p14:tracePt t="15653" x="8228013" y="3927475"/>
          <p14:tracePt t="15657" x="8220075" y="3927475"/>
          <p14:tracePt t="15663" x="8201025" y="3935413"/>
          <p14:tracePt t="15667" x="8174038" y="3944938"/>
          <p14:tracePt t="15673" x="8164513" y="3944938"/>
          <p14:tracePt t="15677" x="8137525" y="3954463"/>
          <p14:tracePt t="15683" x="8118475" y="3963988"/>
          <p14:tracePt t="15687" x="8091488" y="3963988"/>
          <p14:tracePt t="15695" x="8072438" y="3963988"/>
          <p14:tracePt t="15698" x="8045450" y="3963988"/>
          <p14:tracePt t="15703" x="8018463" y="3981450"/>
          <p14:tracePt t="15707" x="7972425" y="3981450"/>
          <p14:tracePt t="15713" x="7945438" y="3981450"/>
          <p14:tracePt t="15717" x="7918450" y="3981450"/>
          <p14:tracePt t="15723" x="7872413" y="3981450"/>
          <p14:tracePt t="15730" x="7835900" y="3981450"/>
          <p14:tracePt t="15733" x="7789863" y="3981450"/>
          <p14:tracePt t="15737" x="7772400" y="3981450"/>
          <p14:tracePt t="15745" x="7735888" y="3981450"/>
          <p14:tracePt t="15749" x="7707313" y="3981450"/>
          <p14:tracePt t="15753" x="7680325" y="3981450"/>
          <p14:tracePt t="15761" x="7634288" y="3981450"/>
          <p14:tracePt t="15763" x="7607300" y="3963988"/>
          <p14:tracePt t="15769" x="7597775" y="3954463"/>
          <p14:tracePt t="15773" x="7580313" y="3944938"/>
          <p14:tracePt t="15779" x="7561263" y="3935413"/>
          <p14:tracePt t="15783" x="7553325" y="3927475"/>
          <p14:tracePt t="15789" x="7534275" y="3917950"/>
          <p14:tracePt t="15794" x="7524750" y="3898900"/>
          <p14:tracePt t="15799" x="7507288" y="3881438"/>
          <p14:tracePt t="15803" x="7497763" y="3862388"/>
          <p14:tracePt t="15811" x="7480300" y="3825875"/>
          <p14:tracePt t="15814" x="7470775" y="3808413"/>
          <p14:tracePt t="15819" x="7443788" y="3779838"/>
          <p14:tracePt t="15823" x="7434263" y="3743325"/>
          <p14:tracePt t="15830" x="7415213" y="3706813"/>
          <p14:tracePt t="15833" x="7407275" y="3670300"/>
          <p14:tracePt t="15839" x="7378700" y="3616325"/>
          <p14:tracePt t="15847" x="7370763" y="3589338"/>
          <p14:tracePt t="15849" x="7351713" y="3524250"/>
          <p14:tracePt t="15853" x="7334250" y="3487738"/>
          <p14:tracePt t="15861" x="7315200" y="3424238"/>
          <p14:tracePt t="15866" x="7315200" y="3370263"/>
          <p14:tracePt t="15880" x="7278688" y="3232150"/>
          <p14:tracePt t="15885" x="7278688" y="3195638"/>
          <p14:tracePt t="15889" x="7278688" y="3168650"/>
          <p14:tracePt t="15896" x="7278688" y="3132138"/>
          <p14:tracePt t="15899" x="7288213" y="3114675"/>
          <p14:tracePt t="15905" x="7296150" y="3105150"/>
          <p14:tracePt t="15911" x="7305675" y="3095625"/>
          <p14:tracePt t="15915" x="7315200" y="3095625"/>
          <p14:tracePt t="15923" x="7324725" y="3086100"/>
          <p14:tracePt t="15929" x="7334250" y="3078163"/>
          <p14:tracePt t="15935" x="7342188" y="3078163"/>
          <p14:tracePt t="15939" x="7361238" y="3068638"/>
          <p14:tracePt t="15944" x="7378700" y="3068638"/>
          <p14:tracePt t="15949" x="7397750" y="3068638"/>
          <p14:tracePt t="15953" x="7415213" y="3059113"/>
          <p14:tracePt t="15960" x="7443788" y="3059113"/>
          <p14:tracePt t="15965" x="7470775" y="3059113"/>
          <p14:tracePt t="15969" x="7516813" y="3049588"/>
          <p14:tracePt t="15973" x="7553325" y="3049588"/>
          <p14:tracePt t="15980" x="7597775" y="3049588"/>
          <p14:tracePt t="15985" x="7634288" y="3049588"/>
          <p14:tracePt t="15989" x="7707313" y="3049588"/>
          <p14:tracePt t="15996" x="7762875" y="3049588"/>
          <p14:tracePt t="15999" x="7845425" y="3068638"/>
          <p14:tracePt t="16005" x="7899400" y="3068638"/>
          <p14:tracePt t="16012" x="7962900" y="3078163"/>
          <p14:tracePt t="16015" x="8035925" y="3086100"/>
          <p14:tracePt t="16019" x="8081963" y="3095625"/>
          <p14:tracePt t="16025" x="8108950" y="3114675"/>
          <p14:tracePt t="16030" x="8137525" y="3132138"/>
          <p14:tracePt t="16035" x="8174038" y="3141663"/>
          <p14:tracePt t="16039" x="8183563" y="3141663"/>
          <p14:tracePt t="16047" x="8191500" y="3151188"/>
          <p14:tracePt t="16049" x="8210550" y="3151188"/>
          <p14:tracePt t="16055" x="8210550" y="3168650"/>
          <p14:tracePt t="16066" x="8220075" y="3178175"/>
          <p14:tracePt t="16069" x="8228013" y="3178175"/>
          <p14:tracePt t="16075" x="8237538" y="3178175"/>
          <p14:tracePt t="16081" x="8237538" y="3195638"/>
          <p14:tracePt t="16085" x="8237538" y="3205163"/>
          <p14:tracePt t="16091" x="8247063" y="3214688"/>
          <p14:tracePt t="16096" x="8256588" y="3241675"/>
          <p14:tracePt t="16101" x="8256588" y="3251200"/>
          <p14:tracePt t="16105" x="8264525" y="3278188"/>
          <p14:tracePt t="16112" x="8264525" y="3297238"/>
          <p14:tracePt t="16115" x="8264525" y="3324225"/>
          <p14:tracePt t="16121" x="8264525" y="3341688"/>
          <p14:tracePt t="16125" x="8264525" y="3370263"/>
          <p14:tracePt t="16131" x="8264525" y="3406775"/>
          <p14:tracePt t="16135" x="8264525" y="3443288"/>
          <p14:tracePt t="16141" x="8264525" y="3470275"/>
          <p14:tracePt t="16146" x="8264525" y="3506788"/>
          <p14:tracePt t="16151" x="8237538" y="3552825"/>
          <p14:tracePt t="16155" x="8220075" y="3589338"/>
          <p14:tracePt t="16162" x="8191500" y="3616325"/>
          <p14:tracePt t="16165" x="8174038" y="3662363"/>
          <p14:tracePt t="16171" x="8137525" y="3689350"/>
          <p14:tracePt t="16175" x="8118475" y="3725863"/>
          <p14:tracePt t="16181" x="8101013" y="3752850"/>
          <p14:tracePt t="16185" x="8072438" y="3771900"/>
          <p14:tracePt t="16191" x="8035925" y="3789363"/>
          <p14:tracePt t="16197" x="8008938" y="3798888"/>
          <p14:tracePt t="16201" x="7991475" y="3816350"/>
          <p14:tracePt t="16207" x="7962900" y="3825875"/>
          <p14:tracePt t="16212" x="7945438" y="3835400"/>
          <p14:tracePt t="16217" x="7926388" y="3844925"/>
          <p14:tracePt t="16221" x="7889875" y="3844925"/>
          <p14:tracePt t="16228" x="7862888" y="3844925"/>
          <p14:tracePt t="16231" x="7845425" y="3852863"/>
          <p14:tracePt t="16237" x="7816850" y="3852863"/>
          <p14:tracePt t="16241" x="7799388" y="3852863"/>
          <p14:tracePt t="16247" x="7780338" y="3852863"/>
          <p14:tracePt t="16251" x="7762875" y="3852863"/>
          <p14:tracePt t="16257" x="7743825" y="3852863"/>
          <p14:tracePt t="16262" x="7726363" y="3852863"/>
          <p14:tracePt t="16267" x="7716838" y="3852863"/>
          <p14:tracePt t="16271" x="7707313" y="3852863"/>
          <p14:tracePt t="16279" x="7699375" y="3852863"/>
          <p14:tracePt t="16281" x="7689850" y="3844925"/>
          <p14:tracePt t="16287" x="7680325" y="3835400"/>
          <p14:tracePt t="16291" x="7662863" y="3825875"/>
          <p14:tracePt t="16297" x="7653338" y="3816350"/>
          <p14:tracePt t="16301" x="7634288" y="3808413"/>
          <p14:tracePt t="16307" x="7616825" y="3789363"/>
          <p14:tracePt t="16313" x="7597775" y="3771900"/>
          <p14:tracePt t="16317" x="7580313" y="3743325"/>
          <p14:tracePt t="16323" x="7561263" y="3706813"/>
          <p14:tracePt t="16329" x="7534275" y="3679825"/>
          <p14:tracePt t="16333" x="7516813" y="3643313"/>
          <p14:tracePt t="16337" x="7480300" y="3606800"/>
          <p14:tracePt t="16345" x="7451725" y="3570288"/>
          <p14:tracePt t="16347" x="7434263" y="3552825"/>
          <p14:tracePt t="16353" x="7397750" y="3506788"/>
          <p14:tracePt t="16357" x="7361238" y="3460750"/>
          <p14:tracePt t="16363" x="7342188" y="3424238"/>
          <p14:tracePt t="16367" x="7324725" y="3387725"/>
          <p14:tracePt t="16373" x="7296150" y="3370263"/>
          <p14:tracePt t="16379" x="7288213" y="3333750"/>
          <p14:tracePt t="16383" x="7278688" y="3305175"/>
          <p14:tracePt t="16387" x="7269163" y="3287713"/>
          <p14:tracePt t="16394" x="7269163" y="3268663"/>
          <p14:tracePt t="16397" x="7269163" y="3251200"/>
          <p14:tracePt t="16403" x="7269163" y="3241675"/>
          <p14:tracePt t="16407" x="7269163" y="3232150"/>
          <p14:tracePt t="16413" x="7278688" y="3214688"/>
          <p14:tracePt t="16417" x="7296150" y="3205163"/>
          <p14:tracePt t="16423" x="7315200" y="3187700"/>
          <p14:tracePt t="16429" x="7324725" y="3187700"/>
          <p14:tracePt t="16433" x="7351713" y="3168650"/>
          <p14:tracePt t="16439" x="7370763" y="3159125"/>
          <p14:tracePt t="16444" x="7388225" y="3159125"/>
          <p14:tracePt t="16449" x="7415213" y="3151188"/>
          <p14:tracePt t="16453" x="7451725" y="3141663"/>
          <p14:tracePt t="16461" x="7480300" y="3141663"/>
          <p14:tracePt t="16463" x="7507288" y="3132138"/>
          <p14:tracePt t="16469" x="7534275" y="3132138"/>
          <p14:tracePt t="16473" x="7580313" y="3132138"/>
          <p14:tracePt t="16479" x="7616825" y="3132138"/>
          <p14:tracePt t="16483" x="7670800" y="3132138"/>
          <p14:tracePt t="16489" x="7716838" y="3132138"/>
          <p14:tracePt t="16495" x="7772400" y="3132138"/>
          <p14:tracePt t="16499" x="7826375" y="3132138"/>
          <p14:tracePt t="16503" x="7872413" y="3159125"/>
          <p14:tracePt t="16512" x="7954963" y="3195638"/>
          <p14:tracePt t="16513" x="8018463" y="3224213"/>
          <p14:tracePt t="16519" x="8081963" y="3260725"/>
          <p14:tracePt t="16523" x="8147050" y="3297238"/>
          <p14:tracePt t="16529" x="8210550" y="3341688"/>
          <p14:tracePt t="16533" x="8256588" y="3378200"/>
          <p14:tracePt t="16539" x="8320088" y="3414713"/>
          <p14:tracePt t="16546" x="8356600" y="3460750"/>
          <p14:tracePt t="16549" x="8383588" y="3479800"/>
          <p14:tracePt t="16553" x="8393113" y="3506788"/>
          <p14:tracePt t="16560" x="8410575" y="3543300"/>
          <p14:tracePt t="16565" x="8420100" y="3560763"/>
          <p14:tracePt t="16569" x="8429625" y="3579813"/>
          <p14:tracePt t="16575" x="8429625" y="3606800"/>
          <p14:tracePt t="16579" x="8429625" y="3616325"/>
          <p14:tracePt t="16585" x="8429625" y="3633788"/>
          <p14:tracePt t="16589" x="8429625" y="3652838"/>
          <p14:tracePt t="16595" x="8429625" y="3670300"/>
          <p14:tracePt t="16600" x="8429625" y="3679825"/>
          <p14:tracePt t="16605" x="8429625" y="3716338"/>
          <p14:tracePt t="16611" x="8402638" y="3735388"/>
          <p14:tracePt t="16615" x="8393113" y="3762375"/>
          <p14:tracePt t="16619" x="8383588" y="3798888"/>
          <p14:tracePt t="16625" x="8366125" y="3816350"/>
          <p14:tracePt t="16629" x="8329613" y="3844925"/>
          <p14:tracePt t="16635" x="8310563" y="3862388"/>
          <p14:tracePt t="16639" x="8283575" y="3898900"/>
          <p14:tracePt t="16647" x="8264525" y="3917950"/>
          <p14:tracePt t="16649" x="8247063" y="3935413"/>
          <p14:tracePt t="16655" x="8228013" y="3944938"/>
          <p14:tracePt t="16663" x="8201025" y="3954463"/>
          <p14:tracePt t="16665" x="8174038" y="3971925"/>
          <p14:tracePt t="16671" x="8154988" y="3981450"/>
          <p14:tracePt t="16676" x="8147050" y="3981450"/>
          <p14:tracePt t="16681" x="8128000" y="3990975"/>
          <p14:tracePt t="16685" x="8108950" y="4000500"/>
          <p14:tracePt t="16691" x="8091488" y="4000500"/>
          <p14:tracePt t="16696" x="8081963" y="4000500"/>
          <p14:tracePt t="16701" x="8072438" y="4008438"/>
          <p14:tracePt t="16705" x="8035925" y="4008438"/>
          <p14:tracePt t="16713" x="8018463" y="4008438"/>
          <p14:tracePt t="16715" x="7991475" y="4008438"/>
          <p14:tracePt t="16721" x="7962900" y="4008438"/>
          <p14:tracePt t="16726" x="7935913" y="4008438"/>
          <p14:tracePt t="16731" x="7908925" y="4008438"/>
          <p14:tracePt t="16735" x="7872413" y="4008438"/>
          <p14:tracePt t="16741" x="7835900" y="4008438"/>
          <p14:tracePt t="16746" x="7808913" y="4008438"/>
          <p14:tracePt t="16752" x="7780338" y="4008438"/>
          <p14:tracePt t="16755" x="7743825" y="4008438"/>
          <p14:tracePt t="16762" x="7726363" y="4008438"/>
          <p14:tracePt t="16765" x="7699375" y="4000500"/>
          <p14:tracePt t="16771" x="7670800" y="3990975"/>
          <p14:tracePt t="16779" x="7653338" y="3981450"/>
          <p14:tracePt t="16781" x="7616825" y="3971925"/>
          <p14:tracePt t="16785" x="7597775" y="3963988"/>
          <p14:tracePt t="16791" x="7580313" y="3954463"/>
          <p14:tracePt t="16797" x="7570788" y="3935413"/>
          <p14:tracePt t="16801" x="7553325" y="3927475"/>
          <p14:tracePt t="16807" x="7543800" y="3917950"/>
          <p14:tracePt t="16813" x="7543800" y="3908425"/>
          <p14:tracePt t="16817" x="7534275" y="3889375"/>
          <p14:tracePt t="16821" x="7534275" y="3881438"/>
          <p14:tracePt t="16828" x="7524750" y="3862388"/>
          <p14:tracePt t="16831" x="7516813" y="3852863"/>
          <p14:tracePt t="16837" x="7516813" y="3844925"/>
          <p14:tracePt t="16841" x="7516813" y="3808413"/>
          <p14:tracePt t="16847" x="7507288" y="3789363"/>
          <p14:tracePt t="16851" x="7507288" y="3762375"/>
          <p14:tracePt t="16857" x="7507288" y="3743325"/>
          <p14:tracePt t="16862" x="7507288" y="3716338"/>
          <p14:tracePt t="16867" x="7507288" y="3689350"/>
          <p14:tracePt t="16881" x="7524750" y="3606800"/>
          <p14:tracePt t="16887" x="7534275" y="3579813"/>
          <p14:tracePt t="16894" x="7534275" y="3552825"/>
          <p14:tracePt t="16897" x="7543800" y="3533775"/>
          <p14:tracePt t="16903" x="7543800" y="3516313"/>
          <p14:tracePt t="16907" x="7553325" y="3506788"/>
          <p14:tracePt t="16913" x="7553325" y="3487738"/>
          <p14:tracePt t="16923" x="7553325" y="3479800"/>
          <p14:tracePt t="16929" x="7561263" y="3470275"/>
          <p14:tracePt t="16937" x="7561263" y="3460750"/>
          <p14:tracePt t="16945" x="7561263" y="3443288"/>
          <p14:tracePt t="16947" x="7570788" y="3433763"/>
          <p14:tracePt t="16953" x="7580313" y="3424238"/>
          <p14:tracePt t="16957" x="7589838" y="3406775"/>
          <p14:tracePt t="16963" x="7597775" y="3387725"/>
          <p14:tracePt t="16967" x="7616825" y="3370263"/>
          <p14:tracePt t="16973" x="7626350" y="3370263"/>
          <p14:tracePt t="16979" x="7634288" y="3351213"/>
          <p14:tracePt t="16983" x="7653338" y="3341688"/>
          <p14:tracePt t="16989" x="7653338" y="3333750"/>
          <p14:tracePt t="16995" x="7670800" y="3324225"/>
          <p14:tracePt t="16997" x="7680325" y="3324225"/>
          <p14:tracePt t="17011" x="7699375" y="3324225"/>
          <p14:tracePt t="17013" x="7707313" y="3314700"/>
          <p14:tracePt t="17023" x="7716838" y="3314700"/>
          <p14:tracePt t="17033" x="7726363" y="3314700"/>
          <p14:tracePt t="17045" x="7735888" y="3314700"/>
          <p14:tracePt t="17049" x="7753350" y="3314700"/>
          <p14:tracePt t="17053" x="7772400" y="3314700"/>
          <p14:tracePt t="17061" x="7780338" y="3324225"/>
          <p14:tracePt t="17063" x="7799388" y="3333750"/>
          <p14:tracePt t="17069" x="7816850" y="3351213"/>
          <p14:tracePt t="17073" x="7835900" y="3351213"/>
          <p14:tracePt t="17079" x="7853363" y="3360738"/>
          <p14:tracePt t="17083" x="7872413" y="3378200"/>
          <p14:tracePt t="17089" x="7889875" y="3387725"/>
          <p14:tracePt t="17094" x="7908925" y="3397250"/>
          <p14:tracePt t="17099" x="7926388" y="3406775"/>
          <p14:tracePt t="17103" x="7935913" y="3414713"/>
          <p14:tracePt t="17115" x="7945438" y="3414713"/>
          <p14:tracePt t="17145" x="7954963" y="3414713"/>
          <p14:tracePt t="17265" x="7954963" y="3424238"/>
          <p14:tracePt t="17271" x="7962900" y="3424238"/>
          <p14:tracePt t="17275" x="7981950" y="3433763"/>
          <p14:tracePt t="17281" x="7991475" y="3433763"/>
          <p14:tracePt t="17285" x="7999413" y="3443288"/>
          <p14:tracePt t="17291" x="8018463" y="3451225"/>
          <p14:tracePt t="17295" x="8045450" y="3460750"/>
          <p14:tracePt t="17301" x="8064500" y="3470275"/>
          <p14:tracePt t="17305" x="8072438" y="3487738"/>
          <p14:tracePt t="17313" x="8091488" y="3497263"/>
          <p14:tracePt t="17315" x="8108950" y="3506788"/>
          <p14:tracePt t="17321" x="8118475" y="3516313"/>
          <p14:tracePt t="17325" x="8137525" y="3543300"/>
          <p14:tracePt t="17331" x="8147050" y="3560763"/>
          <p14:tracePt t="17335" x="8154988" y="3589338"/>
          <p14:tracePt t="17342" x="8164513" y="3616325"/>
          <p14:tracePt t="17346" x="8174038" y="3633788"/>
          <p14:tracePt t="17351" x="8183563" y="3652838"/>
          <p14:tracePt t="17357" x="8183563" y="3670300"/>
          <p14:tracePt t="17363" x="8183563" y="3706813"/>
          <p14:tracePt t="17367" x="8183563" y="3716338"/>
          <p14:tracePt t="17371" x="8183563" y="3735388"/>
          <p14:tracePt t="17379" x="8183563" y="3752850"/>
          <p14:tracePt t="17381" x="8174038" y="3771900"/>
          <p14:tracePt t="17387" x="8164513" y="3779838"/>
          <p14:tracePt t="17391" x="8154988" y="3798888"/>
          <p14:tracePt t="17397" x="8137525" y="3808413"/>
          <p14:tracePt t="17401" x="8118475" y="3825875"/>
          <p14:tracePt t="17407" x="8101013" y="3844925"/>
          <p14:tracePt t="17413" x="8064500" y="3862388"/>
          <p14:tracePt t="17417" x="8045450" y="3871913"/>
          <p14:tracePt t="17421" x="8018463" y="3881438"/>
          <p14:tracePt t="17428" x="7991475" y="3889375"/>
          <p14:tracePt t="17431" x="7954963" y="3898900"/>
          <p14:tracePt t="17437" x="7926388" y="3917950"/>
          <p14:tracePt t="17441" x="7881938" y="3944938"/>
          <p14:tracePt t="17447" x="7853363" y="3944938"/>
          <p14:tracePt t="17451" x="7808913" y="3954463"/>
          <p14:tracePt t="17457" x="7780338" y="3954463"/>
          <p14:tracePt t="17463" x="7762875" y="3954463"/>
          <p14:tracePt t="17467" x="7735888" y="3954463"/>
          <p14:tracePt t="17473" x="7716838" y="3954463"/>
          <p14:tracePt t="17479" x="7689850" y="3954463"/>
          <p14:tracePt t="17483" x="7670800" y="3954463"/>
          <p14:tracePt t="17487" x="7653338" y="3954463"/>
          <p14:tracePt t="17495" x="7634288" y="3944938"/>
          <p14:tracePt t="17497" x="7626350" y="3935413"/>
          <p14:tracePt t="17503" x="7607300" y="3927475"/>
          <p14:tracePt t="17507" x="7589838" y="3908425"/>
          <p14:tracePt t="17513" x="7580313" y="3898900"/>
          <p14:tracePt t="17517" x="7561263" y="3889375"/>
          <p14:tracePt t="17523" x="7561263" y="3881438"/>
          <p14:tracePt t="17529" x="7553325" y="3862388"/>
          <p14:tracePt t="17533" x="7534275" y="3862388"/>
          <p14:tracePt t="17537" x="7516813" y="3844925"/>
          <p14:tracePt t="17544" x="7507288" y="3835400"/>
          <p14:tracePt t="17547" x="7488238" y="3808413"/>
          <p14:tracePt t="17553" x="7480300" y="3789363"/>
          <p14:tracePt t="17557" x="7461250" y="3771900"/>
          <p14:tracePt t="17563" x="7434263" y="3743325"/>
          <p14:tracePt t="17567" x="7415213" y="3706813"/>
          <p14:tracePt t="17573" x="7397750" y="3679825"/>
          <p14:tracePt t="17578" x="7370763" y="3633788"/>
          <p14:tracePt t="17583" x="7351713" y="3606800"/>
          <p14:tracePt t="17589" x="7334250" y="3570288"/>
          <p14:tracePt t="17594" x="7315200" y="3533775"/>
          <p14:tracePt t="17599" x="7296150" y="3497263"/>
          <p14:tracePt t="17604" x="7278688" y="3470275"/>
          <p14:tracePt t="17607" x="7269163" y="3443288"/>
          <p14:tracePt t="17613" x="7251700" y="3414713"/>
          <p14:tracePt t="17619" x="7242175" y="3387725"/>
          <p14:tracePt t="17623" x="7232650" y="3370263"/>
          <p14:tracePt t="17629" x="7223125" y="3351213"/>
          <p14:tracePt t="17633" x="7215188" y="3333750"/>
          <p14:tracePt t="17639" x="7205663" y="3324225"/>
          <p14:tracePt t="17645" x="7205663" y="3314700"/>
          <p14:tracePt t="17649" x="7205663" y="3305175"/>
          <p14:tracePt t="17663" x="7196138" y="3305175"/>
          <p14:tracePt t="17769" x="7205663" y="3305175"/>
          <p14:tracePt t="17775" x="7215188" y="3305175"/>
          <p14:tracePt t="17779" x="7232650" y="3305175"/>
          <p14:tracePt t="17785" x="7242175" y="3324225"/>
          <p14:tracePt t="17789" x="7251700" y="3324225"/>
          <p14:tracePt t="17796" x="7259638" y="3324225"/>
          <p14:tracePt t="17799" x="7278688" y="3333750"/>
          <p14:tracePt t="17805" x="7296150" y="3333750"/>
          <p14:tracePt t="17811" x="7315200" y="3341688"/>
          <p14:tracePt t="17815" x="7342188" y="3341688"/>
          <p14:tracePt t="17819" x="7361238" y="3351213"/>
          <p14:tracePt t="17825" x="7378700" y="3351213"/>
          <p14:tracePt t="17831" x="7397750" y="3351213"/>
          <p14:tracePt t="17835" x="7415213" y="3351213"/>
          <p14:tracePt t="17841" x="7434263" y="3351213"/>
          <p14:tracePt t="17846" x="7443788" y="3360738"/>
          <p14:tracePt t="17851" x="7461250" y="3360738"/>
          <p14:tracePt t="17855" x="7470775" y="3360738"/>
          <p14:tracePt t="17862" x="7480300" y="3360738"/>
          <p14:tracePt t="17865" x="7488238" y="3360738"/>
          <p14:tracePt t="17880" x="7497763" y="3360738"/>
          <p14:tracePt t="17957" x="7507288" y="3360738"/>
          <p14:tracePt t="17971" x="7516813" y="3360738"/>
          <p14:tracePt t="17978" x="7524750" y="3360738"/>
          <p14:tracePt t="17981" x="7534275" y="3370263"/>
          <p14:tracePt t="17987" x="7543800" y="3370263"/>
          <p14:tracePt t="17991" x="7580313" y="3378200"/>
          <p14:tracePt t="17997" x="7589838" y="3378200"/>
          <p14:tracePt t="18001" x="7607300" y="3378200"/>
          <p14:tracePt t="18007" x="7626350" y="3378200"/>
          <p14:tracePt t="18012" x="7643813" y="3378200"/>
          <p14:tracePt t="18017" x="7662863" y="3378200"/>
          <p14:tracePt t="18021" x="7680325" y="3378200"/>
          <p14:tracePt t="18029" x="7699375" y="3378200"/>
          <p14:tracePt t="18031" x="7716838" y="3387725"/>
          <p14:tracePt t="18037" x="7735888" y="3397250"/>
          <p14:tracePt t="18041" x="7753350" y="3397250"/>
          <p14:tracePt t="18047" x="7772400" y="3397250"/>
          <p14:tracePt t="18053" x="7780338" y="3397250"/>
          <p14:tracePt t="18063" x="7789863" y="3397250"/>
          <p14:tracePt t="18083" x="7799388" y="3397250"/>
          <p14:tracePt t="19091" x="7808913" y="3406775"/>
          <p14:tracePt t="19097" x="7816850" y="3414713"/>
          <p14:tracePt t="19101" x="7835900" y="3414713"/>
          <p14:tracePt t="19108" x="7845425" y="3414713"/>
          <p14:tracePt t="19112" x="7862888" y="3414713"/>
          <p14:tracePt t="19121" x="7881938" y="3414713"/>
          <p14:tracePt t="19128" x="7889875" y="3414713"/>
          <p14:tracePt t="19131" x="7908925" y="3406775"/>
          <p14:tracePt t="19137" x="7918450" y="3397250"/>
          <p14:tracePt t="19141" x="7918450" y="3378200"/>
          <p14:tracePt t="19147" x="7926388" y="3360738"/>
          <p14:tracePt t="19151" x="7926388" y="3341688"/>
          <p14:tracePt t="19157" x="7926388" y="3314700"/>
          <p14:tracePt t="19162" x="7918450" y="3297238"/>
          <p14:tracePt t="19167" x="7889875" y="3268663"/>
          <p14:tracePt t="19171" x="7889875" y="3232150"/>
          <p14:tracePt t="19181" x="7835900" y="3232150"/>
          <p14:tracePt t="19187" x="7816850" y="3251200"/>
          <p14:tracePt t="19389" x="7826375" y="3260725"/>
          <p14:tracePt t="19399" x="7845425" y="3260725"/>
          <p14:tracePt t="19403" x="7853363" y="3251200"/>
          <p14:tracePt t="19409" x="7862888" y="3251200"/>
          <p14:tracePt t="19415" x="7862888" y="3241675"/>
          <p14:tracePt t="19419" x="7881938" y="3241675"/>
          <p14:tracePt t="19423" x="7889875" y="3241675"/>
          <p14:tracePt t="19429" x="7899400" y="3241675"/>
          <p14:tracePt t="19435" x="7908925" y="3241675"/>
          <p14:tracePt t="19439" x="7918450" y="3241675"/>
          <p14:tracePt t="19446" x="7926388" y="3232150"/>
          <p14:tracePt t="19449" x="7935913" y="3232150"/>
          <p14:tracePt t="19455" x="7945438" y="3224213"/>
          <p14:tracePt t="19465" x="7962900" y="3224213"/>
          <p14:tracePt t="19469" x="7962900" y="3214688"/>
          <p14:tracePt t="19477" x="7972425" y="3214688"/>
          <p14:tracePt t="19485" x="7991475" y="3205163"/>
          <p14:tracePt t="19489" x="8008938" y="3205163"/>
          <p14:tracePt t="19495" x="8035925" y="3205163"/>
          <p14:tracePt t="19499" x="8054975" y="3205163"/>
          <p14:tracePt t="19506" x="8072438" y="3214688"/>
          <p14:tracePt t="19511" x="8091488" y="3214688"/>
          <p14:tracePt t="19515" x="8101013" y="3214688"/>
          <p14:tracePt t="19519" x="8108950" y="3214688"/>
          <p14:tracePt t="19707" x="8101013" y="3214688"/>
          <p14:tracePt t="19711" x="8081963" y="3214688"/>
          <p14:tracePt t="19717" x="8054975" y="3214688"/>
          <p14:tracePt t="19721" x="8027988" y="3214688"/>
          <p14:tracePt t="19728" x="7981950" y="3214688"/>
          <p14:tracePt t="19731" x="7945438" y="3214688"/>
          <p14:tracePt t="19737" x="7918450" y="3214688"/>
          <p14:tracePt t="19741" x="7862888" y="3214688"/>
          <p14:tracePt t="19747" x="7799388" y="3214688"/>
          <p14:tracePt t="19751" x="7762875" y="3214688"/>
          <p14:tracePt t="19757" x="7726363" y="3214688"/>
          <p14:tracePt t="19762" x="7680325" y="3214688"/>
          <p14:tracePt t="19767" x="7653338" y="3214688"/>
          <p14:tracePt t="19773" x="7607300" y="3214688"/>
          <p14:tracePt t="19778" x="7580313" y="3214688"/>
          <p14:tracePt t="19781" x="7553325" y="3214688"/>
          <p14:tracePt t="19787" x="7524750" y="3214688"/>
          <p14:tracePt t="19795" x="7507288" y="3214688"/>
          <p14:tracePt t="19797" x="7488238" y="3214688"/>
          <p14:tracePt t="19803" x="7470775" y="3214688"/>
          <p14:tracePt t="19807" x="7461250" y="3214688"/>
          <p14:tracePt t="19814" x="7451725" y="3214688"/>
          <p14:tracePt t="19817" x="7443788" y="3214688"/>
          <p14:tracePt t="19828" x="7434263" y="3214688"/>
          <p14:tracePt t="19837" x="7424738" y="3214688"/>
          <p14:tracePt t="19847" x="7415213" y="3214688"/>
          <p14:tracePt t="19853" x="7407275" y="3214688"/>
          <p14:tracePt t="19867" x="7397750" y="3214688"/>
          <p14:tracePt t="19879" x="7388225" y="3214688"/>
          <p14:tracePt t="19903" x="7388225" y="3224213"/>
          <p14:tracePt t="19919" x="7378700" y="3232150"/>
          <p14:tracePt t="19923" x="7378700" y="3241675"/>
          <p14:tracePt t="19929" x="7378700" y="3251200"/>
          <p14:tracePt t="19933" x="7378700" y="3268663"/>
          <p14:tracePt t="19940" x="7378700" y="3278188"/>
          <p14:tracePt t="19945" x="7378700" y="3287713"/>
          <p14:tracePt t="19949" x="7378700" y="3305175"/>
          <p14:tracePt t="19953" x="7378700" y="3333750"/>
          <p14:tracePt t="19960" x="7378700" y="3351213"/>
          <p14:tracePt t="19963" x="7378700" y="3370263"/>
          <p14:tracePt t="19969" x="7378700" y="3397250"/>
          <p14:tracePt t="19973" x="7378700" y="3414713"/>
          <p14:tracePt t="19979" x="7378700" y="3460750"/>
          <p14:tracePt t="19983" x="7378700" y="3487738"/>
          <p14:tracePt t="19989" x="7378700" y="3516313"/>
          <p14:tracePt t="19995" x="7388225" y="3552825"/>
          <p14:tracePt t="19999" x="7388225" y="3589338"/>
          <p14:tracePt t="20003" x="7388225" y="3616325"/>
          <p14:tracePt t="20010" x="7388225" y="3633788"/>
          <p14:tracePt t="20015" x="7388225" y="3662363"/>
          <p14:tracePt t="20019" x="7388225" y="3698875"/>
          <p14:tracePt t="20028" x="7397750" y="3716338"/>
          <p14:tracePt t="20029" x="7397750" y="3735388"/>
          <p14:tracePt t="20035" x="7397750" y="3762375"/>
          <p14:tracePt t="20039" x="7407275" y="3771900"/>
          <p14:tracePt t="20045" x="7407275" y="3779838"/>
          <p14:tracePt t="20049" x="7407275" y="3798888"/>
          <p14:tracePt t="20055" x="7415213" y="3808413"/>
          <p14:tracePt t="20060" x="7415213" y="3816350"/>
          <p14:tracePt t="20065" x="7415213" y="3835400"/>
          <p14:tracePt t="20069" x="7424738" y="3852863"/>
          <p14:tracePt t="20078" x="7424738" y="3862388"/>
          <p14:tracePt t="20079" x="7424738" y="3881438"/>
          <p14:tracePt t="20085" x="7434263" y="3881438"/>
          <p14:tracePt t="20089" x="7434263" y="3889375"/>
          <p14:tracePt t="20095" x="7434263" y="3908425"/>
          <p14:tracePt t="20099" x="7434263" y="3917950"/>
          <p14:tracePt t="20105" x="7434263" y="3927475"/>
          <p14:tracePt t="20112" x="7434263" y="3935413"/>
          <p14:tracePt t="20127" x="7434263" y="3944938"/>
          <p14:tracePt t="20171" x="7443788" y="3954463"/>
          <p14:tracePt t="20185" x="7443788" y="3963988"/>
          <p14:tracePt t="20191" x="7451725" y="3971925"/>
          <p14:tracePt t="20195" x="7451725" y="3981450"/>
          <p14:tracePt t="20201" x="7461250" y="3990975"/>
          <p14:tracePt t="20205" x="7461250" y="4000500"/>
          <p14:tracePt t="20212" x="7470775" y="4000500"/>
          <p14:tracePt t="20215" x="7470775" y="4008438"/>
          <p14:tracePt t="20221" x="7470775" y="4017963"/>
          <p14:tracePt t="20228" x="7480300" y="4017963"/>
          <p14:tracePt t="20231" x="7480300" y="4027488"/>
          <p14:tracePt t="20235" x="7488238" y="4037013"/>
          <p14:tracePt t="20251" x="7497763" y="4037013"/>
          <p14:tracePt t="20262" x="7507288" y="4037013"/>
          <p14:tracePt t="20271" x="7524750" y="4037013"/>
          <p14:tracePt t="20281" x="7534275" y="4037013"/>
          <p14:tracePt t="20287" x="7543800" y="4037013"/>
          <p14:tracePt t="20291" x="7553325" y="4037013"/>
          <p14:tracePt t="20297" x="7570788" y="4037013"/>
          <p14:tracePt t="20301" x="7589838" y="4037013"/>
          <p14:tracePt t="20307" x="7597775" y="4037013"/>
          <p14:tracePt t="20311" x="7616825" y="4037013"/>
          <p14:tracePt t="20317" x="7643813" y="4037013"/>
          <p14:tracePt t="20321" x="7662863" y="4037013"/>
          <p14:tracePt t="20328" x="7680325" y="4037013"/>
          <p14:tracePt t="20331" x="7707313" y="4037013"/>
          <p14:tracePt t="20337" x="7726363" y="4027488"/>
          <p14:tracePt t="20341" x="7772400" y="4027488"/>
          <p14:tracePt t="20347" x="7799388" y="4027488"/>
          <p14:tracePt t="20351" x="7816850" y="4027488"/>
          <p14:tracePt t="20357" x="7845425" y="4027488"/>
          <p14:tracePt t="20363" x="7889875" y="4027488"/>
          <p14:tracePt t="20367" x="7918450" y="4027488"/>
          <p14:tracePt t="20373" x="7945438" y="4027488"/>
          <p14:tracePt t="20378" x="7972425" y="4027488"/>
          <p14:tracePt t="20383" x="7999413" y="4027488"/>
          <p14:tracePt t="20387" x="8035925" y="4027488"/>
          <p14:tracePt t="20395" x="8064500" y="4027488"/>
          <p14:tracePt t="20397" x="8081963" y="4027488"/>
          <p14:tracePt t="20403" x="8101013" y="4027488"/>
          <p14:tracePt t="20407" x="8118475" y="4027488"/>
          <p14:tracePt t="20413" x="8137525" y="4027488"/>
          <p14:tracePt t="20423" x="8147050" y="4027488"/>
          <p14:tracePt t="20460" x="8154988" y="4027488"/>
          <p14:tracePt t="20463" x="8164513" y="4027488"/>
          <p14:tracePt t="20473" x="8174038" y="4027488"/>
          <p14:tracePt t="20478" x="8183563" y="4027488"/>
          <p14:tracePt t="20489" x="8201025" y="4027488"/>
          <p14:tracePt t="20495" x="8210550" y="4027488"/>
          <p14:tracePt t="20499" x="8220075" y="4027488"/>
          <p14:tracePt t="20503" x="8228013" y="4027488"/>
          <p14:tracePt t="20510" x="8256588" y="4027488"/>
          <p14:tracePt t="20513" x="8264525" y="4027488"/>
          <p14:tracePt t="20519" x="8283575" y="4027488"/>
          <p14:tracePt t="20523" x="8293100" y="4027488"/>
          <p14:tracePt t="20529" x="8301038" y="4027488"/>
          <p14:tracePt t="20533" x="8310563" y="4027488"/>
          <p14:tracePt t="20545" x="8320088" y="4027488"/>
          <p14:tracePt t="20549" x="8320088" y="4017963"/>
          <p14:tracePt t="20605" x="8329613" y="4017963"/>
          <p14:tracePt t="20619" x="8329613" y="4000500"/>
          <p14:tracePt t="20626" x="8337550" y="4000500"/>
          <p14:tracePt t="20629" x="8337550" y="3981450"/>
          <p14:tracePt t="20635" x="8337550" y="3963988"/>
          <p14:tracePt t="20639" x="8347075" y="3944938"/>
          <p14:tracePt t="20645" x="8356600" y="3927475"/>
          <p14:tracePt t="20649" x="8356600" y="3889375"/>
          <p14:tracePt t="20655" x="8356600" y="3871913"/>
          <p14:tracePt t="20661" x="8366125" y="3835400"/>
          <p14:tracePt t="20665" x="8366125" y="3808413"/>
          <p14:tracePt t="20669" x="8366125" y="3779838"/>
          <p14:tracePt t="20676" x="8366125" y="3752850"/>
          <p14:tracePt t="20679" x="8366125" y="3725863"/>
          <p14:tracePt t="20685" x="8366125" y="3706813"/>
          <p14:tracePt t="20691" x="8366125" y="3670300"/>
          <p14:tracePt t="20696" x="8366125" y="3643313"/>
          <p14:tracePt t="20699" x="8366125" y="3616325"/>
          <p14:tracePt t="20705" x="8366125" y="3589338"/>
          <p14:tracePt t="20711" x="8366125" y="3560763"/>
          <p14:tracePt t="20715" x="8366125" y="3543300"/>
          <p14:tracePt t="20721" x="8366125" y="3497263"/>
          <p14:tracePt t="20728" x="8366125" y="3479800"/>
          <p14:tracePt t="20731" x="8366125" y="3451225"/>
          <p14:tracePt t="20737" x="8347075" y="3433763"/>
          <p14:tracePt t="20742" x="8347075" y="3414713"/>
          <p14:tracePt t="20747" x="8337550" y="3397250"/>
          <p14:tracePt t="20751" x="8337550" y="3378200"/>
          <p14:tracePt t="20758" x="8329613" y="3360738"/>
          <p14:tracePt t="20762" x="8329613" y="3351213"/>
          <p14:tracePt t="20767" x="8329613" y="3333750"/>
          <p14:tracePt t="20771" x="8320088" y="3324225"/>
          <p14:tracePt t="20778" x="8320088" y="3314700"/>
          <p14:tracePt t="20783" x="8320088" y="3305175"/>
          <p14:tracePt t="20787" x="8310563" y="3287713"/>
          <p14:tracePt t="20791" x="8301038" y="3268663"/>
          <p14:tracePt t="20797" x="8301038" y="3260725"/>
          <p14:tracePt t="20801" x="8301038" y="3241675"/>
          <p14:tracePt t="20807" x="8301038" y="3232150"/>
          <p14:tracePt t="20813" x="8293100" y="3224213"/>
          <p14:tracePt t="20821" x="8293100" y="3214688"/>
          <p14:tracePt t="20828" x="8283575" y="3214688"/>
          <p14:tracePt t="20914" x="8283575" y="3205163"/>
          <p14:tracePt t="20917" x="8274050" y="3195638"/>
          <p14:tracePt t="20933" x="8264525" y="3195638"/>
          <p14:tracePt t="20973" x="8256588" y="3195638"/>
          <p14:tracePt t="21075" x="8237538" y="3195638"/>
          <p14:tracePt t="21079" x="8210550" y="3195638"/>
          <p14:tracePt t="21085" x="8191500" y="3195638"/>
          <p14:tracePt t="21089" x="8174038" y="3195638"/>
          <p14:tracePt t="21095" x="8137525" y="3205163"/>
          <p14:tracePt t="21099" x="8108950" y="3205163"/>
          <p14:tracePt t="21105" x="8081963" y="3205163"/>
          <p14:tracePt t="21109" x="8054975" y="3205163"/>
          <p14:tracePt t="21115" x="8008938" y="3205163"/>
          <p14:tracePt t="21119" x="7981950" y="3205163"/>
          <p14:tracePt t="21127" x="7954963" y="3205163"/>
          <p14:tracePt t="21129" x="7908925" y="3205163"/>
          <p14:tracePt t="21146" x="7826375" y="3205163"/>
          <p14:tracePt t="21149" x="7808913" y="3205163"/>
          <p14:tracePt t="21155" x="7780338" y="3205163"/>
          <p14:tracePt t="21161" x="7762875" y="3205163"/>
          <p14:tracePt t="21165" x="7743825" y="3205163"/>
          <p14:tracePt t="21171" x="7716838" y="3205163"/>
          <p14:tracePt t="21177" x="7699375" y="3205163"/>
          <p14:tracePt t="21182" x="7680325" y="3205163"/>
          <p14:tracePt t="21185" x="7662863" y="3205163"/>
          <p14:tracePt t="21191" x="7653338" y="3205163"/>
          <p14:tracePt t="21195" x="7634288" y="3205163"/>
          <p14:tracePt t="21201" x="7626350" y="3205163"/>
          <p14:tracePt t="21205" x="7616825" y="3205163"/>
          <p14:tracePt t="21215" x="7597775" y="3205163"/>
          <p14:tracePt t="21221" x="7589838" y="3205163"/>
          <p14:tracePt t="21227" x="7580313" y="3205163"/>
          <p14:tracePt t="21231" x="7561263" y="3205163"/>
          <p14:tracePt t="21235" x="7553325" y="3205163"/>
          <p14:tracePt t="21245" x="7543800" y="3205163"/>
          <p14:tracePt t="21251" x="7524750" y="3205163"/>
          <p14:tracePt t="21255" x="7516813" y="3205163"/>
          <p14:tracePt t="21262" x="7497763" y="3205163"/>
          <p14:tracePt t="21267" x="7480300" y="3205163"/>
          <p14:tracePt t="21281" x="7470775" y="3205163"/>
          <p14:tracePt t="21292" x="7461250" y="3205163"/>
          <p14:tracePt t="21351" x="7461250" y="3214688"/>
          <p14:tracePt t="21358" x="7451725" y="3224213"/>
          <p14:tracePt t="21362" x="7443788" y="3232150"/>
          <p14:tracePt t="21367" x="7434263" y="3260725"/>
          <p14:tracePt t="21371" x="7424738" y="3278188"/>
          <p14:tracePt t="21378" x="7424738" y="3297238"/>
          <p14:tracePt t="21383" x="7415213" y="3324225"/>
          <p14:tracePt t="21387" x="7415213" y="3351213"/>
          <p14:tracePt t="21395" x="7407275" y="3387725"/>
          <p14:tracePt t="21397" x="7407275" y="3424238"/>
          <p14:tracePt t="21401" x="7397750" y="3470275"/>
          <p14:tracePt t="21407" x="7397750" y="3506788"/>
          <p14:tracePt t="21413" x="7397750" y="3560763"/>
          <p14:tracePt t="21417" x="7397750" y="3606800"/>
          <p14:tracePt t="21423" x="7397750" y="3662363"/>
          <p14:tracePt t="21428" x="7397750" y="3698875"/>
          <p14:tracePt t="21433" x="7397750" y="3743325"/>
          <p14:tracePt t="21437" x="7397750" y="3798888"/>
          <p14:tracePt t="21444" x="7397750" y="3825875"/>
          <p14:tracePt t="21447" x="7397750" y="3862388"/>
          <p14:tracePt t="21453" x="7407275" y="3881438"/>
          <p14:tracePt t="21458" x="7415213" y="3898900"/>
          <p14:tracePt t="21463" x="7424738" y="3917950"/>
          <p14:tracePt t="21467" x="7424738" y="3927475"/>
          <p14:tracePt t="21473" x="7434263" y="3935413"/>
          <p14:tracePt t="21483" x="7443788" y="3954463"/>
          <p14:tracePt t="21487" x="7451725" y="3954463"/>
          <p14:tracePt t="21495" x="7451725" y="3963988"/>
          <p14:tracePt t="21497" x="7451725" y="3971925"/>
          <p14:tracePt t="21503" x="7451725" y="3981450"/>
          <p14:tracePt t="21509" x="7461250" y="3981450"/>
          <p14:tracePt t="21513" x="7461250" y="3990975"/>
          <p14:tracePt t="21523" x="7470775" y="4000500"/>
          <p14:tracePt t="21529" x="7470775" y="4008438"/>
          <p14:tracePt t="21539" x="7470775" y="4017963"/>
          <p14:tracePt t="21549" x="7470775" y="4027488"/>
          <p14:tracePt t="21563" x="7480300" y="4037013"/>
          <p14:tracePt t="21669" x="7488238" y="4037013"/>
          <p14:tracePt t="21675" x="7497763" y="4037013"/>
          <p14:tracePt t="21679" x="7516813" y="4037013"/>
          <p14:tracePt t="21685" x="7543800" y="4017963"/>
          <p14:tracePt t="21689" x="7570788" y="4008438"/>
          <p14:tracePt t="21695" x="7607300" y="3990975"/>
          <p14:tracePt t="21699" x="7634288" y="3971925"/>
          <p14:tracePt t="21705" x="7670800" y="3963988"/>
          <p14:tracePt t="21711" x="7716838" y="3935413"/>
          <p14:tracePt t="21715" x="7780338" y="3927475"/>
          <p14:tracePt t="21719" x="7808913" y="3917950"/>
          <p14:tracePt t="21727" x="7853363" y="3889375"/>
          <p14:tracePt t="21731" x="7899400" y="3881438"/>
          <p14:tracePt t="21735" x="7954963" y="3871913"/>
          <p14:tracePt t="21739" x="7981950" y="3862388"/>
          <p14:tracePt t="21745" x="8018463" y="3844925"/>
          <p14:tracePt t="21751" x="8054975" y="3844925"/>
          <p14:tracePt t="21755" x="8072438" y="3844925"/>
          <p14:tracePt t="21762" x="8101013" y="3844925"/>
          <p14:tracePt t="21765" x="8118475" y="3844925"/>
          <p14:tracePt t="21771" x="8137525" y="3835400"/>
          <p14:tracePt t="21778" x="8147050" y="3825875"/>
          <p14:tracePt t="21781" x="8164513" y="3825875"/>
          <p14:tracePt t="21792" x="8174038" y="3825875"/>
          <p14:tracePt t="21801" x="8183563" y="3825875"/>
          <p14:tracePt t="21821" x="8191500" y="3825875"/>
          <p14:tracePt t="21861" x="8201025" y="3825875"/>
          <p14:tracePt t="21865" x="8210550" y="3825875"/>
          <p14:tracePt t="21871" x="8228013" y="3825875"/>
          <p14:tracePt t="21879" x="8237538" y="3825875"/>
          <p14:tracePt t="21881" x="8256588" y="3825875"/>
          <p14:tracePt t="21887" x="8264525" y="3825875"/>
          <p14:tracePt t="21897" x="8283575" y="3835400"/>
          <p14:tracePt t="21907" x="8293100" y="3835400"/>
          <p14:tracePt t="21929" x="8301038" y="3835400"/>
          <p14:tracePt t="22003" x="8301038" y="3825875"/>
          <p14:tracePt t="22007" x="8310563" y="3808413"/>
          <p14:tracePt t="22013" x="8310563" y="3789363"/>
          <p14:tracePt t="22017" x="8310563" y="3771900"/>
          <p14:tracePt t="22023" x="8310563" y="3725863"/>
          <p14:tracePt t="22028" x="8310563" y="3706813"/>
          <p14:tracePt t="22033" x="8310563" y="3679825"/>
          <p14:tracePt t="22037" x="8310563" y="3652838"/>
          <p14:tracePt t="22044" x="8310563" y="3616325"/>
          <p14:tracePt t="22047" x="8310563" y="3579813"/>
          <p14:tracePt t="22053" x="8310563" y="3543300"/>
          <p14:tracePt t="22058" x="8301038" y="3497263"/>
          <p14:tracePt t="22063" x="8293100" y="3470275"/>
          <p14:tracePt t="22067" x="8274050" y="3443288"/>
          <p14:tracePt t="22073" x="8264525" y="3397250"/>
          <p14:tracePt t="22078" x="8247063" y="3370263"/>
          <p14:tracePt t="22083" x="8237538" y="3333750"/>
          <p14:tracePt t="22089" x="8220075" y="3287713"/>
          <p14:tracePt t="22095" x="8201025" y="3260725"/>
          <p14:tracePt t="22097" x="8191500" y="3224213"/>
          <p14:tracePt t="22103" x="8183563" y="3205163"/>
          <p14:tracePt t="22111" x="8164513" y="3168650"/>
          <p14:tracePt t="22113" x="8154988" y="3132138"/>
          <p14:tracePt t="22119" x="8147050" y="3114675"/>
          <p14:tracePt t="22123" x="8147050" y="3105150"/>
          <p14:tracePt t="22129" x="8137525" y="3095625"/>
          <p14:tracePt t="22133" x="8137525" y="3086100"/>
          <p14:tracePt t="22139" x="8137525" y="3078163"/>
          <p14:tracePt t="22161" x="8128000" y="3078163"/>
          <p14:tracePt t="22269" x="8118475" y="3078163"/>
          <p14:tracePt t="22279" x="8108950" y="3078163"/>
          <p14:tracePt t="22285" x="8091488" y="3078163"/>
          <p14:tracePt t="22289" x="8064500" y="3086100"/>
          <p14:tracePt t="22295" x="8035925" y="3095625"/>
          <p14:tracePt t="22299" x="8018463" y="3105150"/>
          <p14:tracePt t="22305" x="7999413" y="3105150"/>
          <p14:tracePt t="22310" x="7972425" y="3114675"/>
          <p14:tracePt t="22315" x="7954963" y="3122613"/>
          <p14:tracePt t="22319" x="7935913" y="3141663"/>
          <p14:tracePt t="22327" x="7908925" y="3141663"/>
          <p14:tracePt t="22331" x="7872413" y="3141663"/>
          <p14:tracePt t="22335" x="7845425" y="3151188"/>
          <p14:tracePt t="22343" x="7808913" y="3151188"/>
          <p14:tracePt t="22346" x="7772400" y="3151188"/>
          <p14:tracePt t="22351" x="7735888" y="3151188"/>
          <p14:tracePt t="22355" x="7689850" y="3151188"/>
          <p14:tracePt t="22362" x="7653338" y="3151188"/>
          <p14:tracePt t="22365" x="7626350" y="3151188"/>
          <p14:tracePt t="22371" x="7580313" y="3151188"/>
          <p14:tracePt t="22377" x="7553325" y="3151188"/>
          <p14:tracePt t="22381" x="7524750" y="3159125"/>
          <p14:tracePt t="22385" x="7507288" y="3159125"/>
          <p14:tracePt t="22392" x="7488238" y="3159125"/>
          <p14:tracePt t="22395" x="7470775" y="3159125"/>
          <p14:tracePt t="22401" x="7443788" y="3159125"/>
          <p14:tracePt t="22405" x="7424738" y="3159125"/>
          <p14:tracePt t="22411" x="7415213" y="3159125"/>
          <p14:tracePt t="22415" x="7407275" y="3159125"/>
          <p14:tracePt t="22421" x="7388225" y="3159125"/>
          <p14:tracePt t="22431" x="7378700" y="3159125"/>
          <p14:tracePt t="22444" x="7370763" y="3159125"/>
          <p14:tracePt t="22451" x="7351713" y="3159125"/>
          <p14:tracePt t="22462" x="7342188" y="3159125"/>
          <p14:tracePt t="22467" x="7334250" y="3168650"/>
          <p14:tracePt t="22481" x="7324725" y="3168650"/>
          <p14:tracePt t="22501" x="7324725" y="3178175"/>
          <p14:tracePt t="22531" x="7315200" y="3187700"/>
          <p14:tracePt t="22537" x="7315200" y="3195638"/>
          <p14:tracePt t="22544" x="7305675" y="3205163"/>
          <p14:tracePt t="22547" x="7305675" y="3214688"/>
          <p14:tracePt t="22553" x="7305675" y="3224213"/>
          <p14:tracePt t="22558" x="7296150" y="3232150"/>
          <p14:tracePt t="22563" x="7296150" y="3241675"/>
          <p14:tracePt t="22567" x="7296150" y="3268663"/>
          <p14:tracePt t="22573" x="7296150" y="3287713"/>
          <p14:tracePt t="22578" x="7296150" y="3305175"/>
          <p14:tracePt t="22583" x="7296150" y="3324225"/>
          <p14:tracePt t="22587" x="7296150" y="3351213"/>
          <p14:tracePt t="22594" x="7296150" y="3378200"/>
          <p14:tracePt t="22597" x="7296150" y="3406775"/>
          <p14:tracePt t="22603" x="7296150" y="3424238"/>
          <p14:tracePt t="22607" x="7315200" y="3487738"/>
          <p14:tracePt t="22613" x="7324725" y="3524250"/>
          <p14:tracePt t="22617" x="7334250" y="3560763"/>
          <p14:tracePt t="22623" x="7342188" y="3589338"/>
          <p14:tracePt t="22628" x="7351713" y="3633788"/>
          <p14:tracePt t="22633" x="7361238" y="3662363"/>
          <p14:tracePt t="22637" x="7370763" y="3698875"/>
          <p14:tracePt t="22645" x="7370763" y="3735388"/>
          <p14:tracePt t="22647" x="7397750" y="3762375"/>
          <p14:tracePt t="22653" x="7397750" y="3789363"/>
          <p14:tracePt t="22658" x="7407275" y="3808413"/>
          <p14:tracePt t="22663" x="7415213" y="3825875"/>
          <p14:tracePt t="22667" x="7424738" y="3862388"/>
          <p14:tracePt t="22673" x="7434263" y="3862388"/>
          <p14:tracePt t="22683" x="7434263" y="3881438"/>
          <p14:tracePt t="22687" x="7451725" y="3889375"/>
          <p14:tracePt t="22695" x="7451725" y="3908425"/>
          <p14:tracePt t="22703" x="7451725" y="3917950"/>
          <p14:tracePt t="22707" x="7451725" y="3927475"/>
          <p14:tracePt t="22713" x="7451725" y="3935413"/>
          <p14:tracePt t="22723" x="7451725" y="3944938"/>
          <p14:tracePt t="22728" x="7461250" y="3944938"/>
          <p14:tracePt t="22744" x="7461250" y="3954463"/>
          <p14:tracePt t="22753" x="7461250" y="3963988"/>
          <p14:tracePt t="22783" x="7461250" y="3971925"/>
          <p14:tracePt t="22823" x="7470775" y="3971925"/>
          <p14:tracePt t="22829" x="7480300" y="3971925"/>
          <p14:tracePt t="22834" x="7488238" y="3971925"/>
          <p14:tracePt t="22839" x="7497763" y="3981450"/>
          <p14:tracePt t="22844" x="7516813" y="3981450"/>
          <p14:tracePt t="22849" x="7543800" y="3981450"/>
          <p14:tracePt t="22853" x="7580313" y="3981450"/>
          <p14:tracePt t="22860" x="7607300" y="3981450"/>
          <p14:tracePt t="22863" x="7653338" y="3981450"/>
          <p14:tracePt t="22869" x="7680325" y="3981450"/>
          <p14:tracePt t="22878" x="7726363" y="3981450"/>
          <p14:tracePt t="22895" x="7945438" y="3944938"/>
          <p14:tracePt t="22899" x="7999413" y="3944938"/>
          <p14:tracePt t="22905" x="8054975" y="3927475"/>
          <p14:tracePt t="22911" x="8101013" y="3927475"/>
          <p14:tracePt t="22915" x="8137525" y="3927475"/>
          <p14:tracePt t="22919" x="8183563" y="3917950"/>
          <p14:tracePt t="22927" x="8210550" y="3908425"/>
          <p14:tracePt t="22929" x="8237538" y="3908425"/>
          <p14:tracePt t="22935" x="8256588" y="3908425"/>
          <p14:tracePt t="22939" x="8274050" y="3898900"/>
          <p14:tracePt t="22945" x="8293100" y="3898900"/>
          <p14:tracePt t="22949" x="8301038" y="3898900"/>
          <p14:tracePt t="22955" x="8310563" y="3898900"/>
          <p14:tracePt t="22961" x="8320088" y="3898900"/>
          <p14:tracePt t="23071" x="8320088" y="3889375"/>
          <p14:tracePt t="23081" x="8320088" y="3871913"/>
          <p14:tracePt t="23085" x="8320088" y="3835400"/>
          <p14:tracePt t="23092" x="8320088" y="3825875"/>
          <p14:tracePt t="23097" x="8320088" y="3808413"/>
          <p14:tracePt t="23101" x="8310563" y="3771900"/>
          <p14:tracePt t="23107" x="8283575" y="3743325"/>
          <p14:tracePt t="23112" x="8274050" y="3716338"/>
          <p14:tracePt t="23115" x="8256588" y="3679825"/>
          <p14:tracePt t="23121" x="8237538" y="3633788"/>
          <p14:tracePt t="23128" x="8210550" y="3606800"/>
          <p14:tracePt t="23131" x="8183563" y="3560763"/>
          <p14:tracePt t="23137" x="8147050" y="3533775"/>
          <p14:tracePt t="23143" x="8108950" y="3479800"/>
          <p14:tracePt t="23147" x="8091488" y="3443288"/>
          <p14:tracePt t="23151" x="8054975" y="3406775"/>
          <p14:tracePt t="23158" x="8027988" y="3378200"/>
          <p14:tracePt t="23162" x="7991475" y="3341688"/>
          <p14:tracePt t="23167" x="7962900" y="3324225"/>
          <p14:tracePt t="23171" x="7945438" y="3305175"/>
          <p14:tracePt t="23178" x="7908925" y="3278188"/>
          <p14:tracePt t="23181" x="7889875" y="3268663"/>
          <p14:tracePt t="23187" x="7872413" y="3260725"/>
          <p14:tracePt t="23193" x="7853363" y="3260725"/>
          <p14:tracePt t="23197" x="7835900" y="3251200"/>
          <p14:tracePt t="23201" x="7816850" y="3241675"/>
          <p14:tracePt t="23208" x="7808913" y="3241675"/>
          <p14:tracePt t="23217" x="7799388" y="3241675"/>
          <p14:tracePt t="23221" x="7789863" y="3241675"/>
          <p14:tracePt t="23228" x="7780338" y="3241675"/>
          <p14:tracePt t="23231" x="7772400" y="3241675"/>
          <p14:tracePt t="23243" x="7762875" y="3241675"/>
          <p14:tracePt t="23247" x="7753350" y="3241675"/>
          <p14:tracePt t="23253" x="7753350" y="3251200"/>
          <p14:tracePt t="23263" x="7743825" y="3260725"/>
          <p14:tracePt t="23267" x="7735888" y="3268663"/>
          <p14:tracePt t="23273" x="7726363" y="3268663"/>
          <p14:tracePt t="23278" x="7716838" y="3268663"/>
          <p14:tracePt t="23283" x="7707313" y="3278188"/>
          <p14:tracePt t="23287" x="7699375" y="3287713"/>
          <p14:tracePt t="23297" x="7689850" y="3287713"/>
          <p14:tracePt t="23303" x="7670800" y="3297238"/>
          <p14:tracePt t="23307" x="7662863" y="3297238"/>
          <p14:tracePt t="23313" x="7643813" y="3305175"/>
          <p14:tracePt t="23317" x="7634288" y="3305175"/>
          <p14:tracePt t="23323" x="7616825" y="3305175"/>
          <p14:tracePt t="23327" x="7607300" y="3305175"/>
          <p14:tracePt t="23333" x="7580313" y="3314700"/>
          <p14:tracePt t="23337" x="7570788" y="3314700"/>
          <p14:tracePt t="23344" x="7553325" y="3314700"/>
          <p14:tracePt t="23349" x="7534275" y="3314700"/>
          <p14:tracePt t="23353" x="7516813" y="3314700"/>
          <p14:tracePt t="23357" x="7497763" y="3314700"/>
          <p14:tracePt t="23363" x="7488238" y="3314700"/>
          <p14:tracePt t="23369" x="7480300" y="3314700"/>
          <p14:tracePt t="23373" x="7470775" y="3314700"/>
          <p14:tracePt t="23379" x="7461250" y="3314700"/>
          <p14:tracePt t="23411" x="7451725" y="3314700"/>
          <p14:tracePt t="23429" x="7443788" y="3314700"/>
          <p14:tracePt t="23433" x="7434263" y="3314700"/>
          <p14:tracePt t="23439" x="7424738" y="3314700"/>
          <p14:tracePt t="23444" x="7415213" y="3314700"/>
          <p14:tracePt t="23449" x="7407275" y="3314700"/>
          <p14:tracePt t="23453" x="7378700" y="3324225"/>
          <p14:tracePt t="23461" x="7370763" y="3324225"/>
          <p14:tracePt t="23463" x="7334250" y="3341688"/>
          <p14:tracePt t="23469" x="7315200" y="3341688"/>
          <p14:tracePt t="23477" x="7288213" y="3341688"/>
          <p14:tracePt t="23479" x="7269163" y="3341688"/>
          <p14:tracePt t="23485" x="7251700" y="3341688"/>
          <p14:tracePt t="23489" x="7242175" y="3341688"/>
          <p14:tracePt t="23495" x="7232650" y="3341688"/>
          <p14:tracePt t="23499" x="7223125" y="3351213"/>
          <p14:tracePt t="23515" x="7215188" y="3351213"/>
          <p14:tracePt t="23625" x="7205663" y="3351213"/>
          <p14:tracePt t="23631" x="7196138" y="3351213"/>
          <p14:tracePt t="23635" x="7186613" y="3351213"/>
          <p14:tracePt t="23645" x="7178675" y="3351213"/>
          <p14:tracePt t="23651" x="7159625" y="3351213"/>
          <p14:tracePt t="23655" x="7142163" y="3351213"/>
          <p14:tracePt t="23661" x="7123113" y="3351213"/>
          <p14:tracePt t="23665" x="7105650" y="3351213"/>
          <p14:tracePt t="23671" x="7086600" y="3351213"/>
          <p14:tracePt t="23675" x="7059613" y="3351213"/>
          <p14:tracePt t="23681" x="7032625" y="3351213"/>
          <p14:tracePt t="23685" x="6986588" y="3351213"/>
          <p14:tracePt t="23693" x="6950075" y="3351213"/>
          <p14:tracePt t="23695" x="6894513" y="3351213"/>
          <p14:tracePt t="23701" x="6840538" y="3351213"/>
          <p14:tracePt t="23707" x="6794500" y="3351213"/>
          <p14:tracePt t="23711" x="6740525" y="3351213"/>
          <p14:tracePt t="23717" x="6684963" y="3351213"/>
          <p14:tracePt t="23721" x="6638925" y="3351213"/>
          <p14:tracePt t="23727" x="6594475" y="3351213"/>
          <p14:tracePt t="23731" x="6529388" y="3351213"/>
          <p14:tracePt t="23737" x="6475413" y="3351213"/>
          <p14:tracePt t="23743" x="6438900" y="3351213"/>
          <p14:tracePt t="23747" x="6392863" y="3351213"/>
          <p14:tracePt t="23751" x="6337300" y="3351213"/>
          <p14:tracePt t="23757" x="6300788" y="3351213"/>
          <p14:tracePt t="23762" x="6256338" y="3351213"/>
          <p14:tracePt t="23767" x="6227763" y="3351213"/>
          <p14:tracePt t="23771" x="6191250" y="3351213"/>
          <p14:tracePt t="23778" x="6154738" y="3351213"/>
          <p14:tracePt t="23781" x="6118225" y="3351213"/>
          <p14:tracePt t="23787" x="6091238" y="3351213"/>
          <p14:tracePt t="23793" x="6054725" y="3351213"/>
          <p14:tracePt t="23797" x="6018213" y="3351213"/>
          <p14:tracePt t="23803" x="5991225" y="3351213"/>
          <p14:tracePt t="23807" x="5945188" y="3351213"/>
          <p14:tracePt t="23811" x="5918200" y="3351213"/>
          <p14:tracePt t="23817" x="5881688" y="3351213"/>
          <p14:tracePt t="23823" x="5845175" y="3351213"/>
          <p14:tracePt t="23827" x="5808663" y="3351213"/>
          <p14:tracePt t="23833" x="5762625" y="3351213"/>
          <p14:tracePt t="23837" x="5735638" y="3351213"/>
          <p14:tracePt t="23844" x="5699125" y="3351213"/>
          <p14:tracePt t="23847" x="5653088" y="3351213"/>
          <p14:tracePt t="23853" x="5616575" y="3351213"/>
          <p14:tracePt t="23858" x="5570538" y="3360738"/>
          <p14:tracePt t="23863" x="5543550" y="3360738"/>
          <p14:tracePt t="23867" x="5487988" y="3360738"/>
          <p14:tracePt t="23873" x="5443538" y="3378200"/>
          <p14:tracePt t="23878" x="5407025" y="3378200"/>
          <p14:tracePt t="23883" x="5360988" y="3378200"/>
          <p14:tracePt t="23887" x="5324475" y="3387725"/>
          <p14:tracePt t="23894" x="5297488" y="3387725"/>
          <p14:tracePt t="23897" x="5241925" y="3387725"/>
          <p14:tracePt t="23903" x="5195888" y="3387725"/>
          <p14:tracePt t="23908" x="5168900" y="3387725"/>
          <p14:tracePt t="23913" x="5141913" y="3397250"/>
          <p14:tracePt t="23917" x="5105400" y="3397250"/>
          <p14:tracePt t="23923" x="5068888" y="3397250"/>
          <p14:tracePt t="23928" x="5041900" y="3406775"/>
          <p14:tracePt t="23933" x="5005388" y="3406775"/>
          <p14:tracePt t="23939" x="4986338" y="3406775"/>
          <p14:tracePt t="23944" x="4959350" y="3406775"/>
          <p14:tracePt t="23949" x="4932363" y="3406775"/>
          <p14:tracePt t="23953" x="4903788" y="3406775"/>
          <p14:tracePt t="23961" x="4876800" y="3414713"/>
          <p14:tracePt t="23963" x="4857750" y="3414713"/>
          <p14:tracePt t="23969" x="4821238" y="3424238"/>
          <p14:tracePt t="23973" x="4803775" y="3424238"/>
          <p14:tracePt t="23979" x="4784725" y="3424238"/>
          <p14:tracePt t="23983" x="4776788" y="3424238"/>
          <p14:tracePt t="23989" x="4757738" y="3424238"/>
          <p14:tracePt t="23994" x="4740275" y="3433763"/>
          <p14:tracePt t="24003" x="4703763" y="3443288"/>
          <p14:tracePt t="24011" x="4694238" y="3443288"/>
          <p14:tracePt t="24028" x="4630738" y="3451225"/>
          <p14:tracePt t="24035" x="4611688" y="3451225"/>
          <p14:tracePt t="24039" x="4594225" y="3451225"/>
          <p14:tracePt t="24044" x="4575175" y="3460750"/>
          <p14:tracePt t="24049" x="4557713" y="3460750"/>
          <p14:tracePt t="24053" x="4538663" y="3460750"/>
          <p14:tracePt t="24061" x="4529138" y="3470275"/>
          <p14:tracePt t="24065" x="4521200" y="3470275"/>
          <p14:tracePt t="24069" x="4511675" y="3479800"/>
          <p14:tracePt t="24085" x="4502150" y="3479800"/>
          <p14:tracePt t="24171" x="4502150" y="3487738"/>
          <p14:tracePt t="24175" x="4502150" y="3497263"/>
          <p14:tracePt t="24179" x="4502150" y="3506788"/>
          <p14:tracePt t="24192" x="4502150" y="3516313"/>
          <p14:tracePt t="24195" x="4511675" y="3533775"/>
          <p14:tracePt t="24201" x="4511675" y="3552825"/>
          <p14:tracePt t="24211" x="4511675" y="3570288"/>
          <p14:tracePt t="24215" x="4511675" y="3579813"/>
          <p14:tracePt t="24221" x="4511675" y="3597275"/>
          <p14:tracePt t="24228" x="4511675" y="3616325"/>
          <p14:tracePt t="24235" x="4521200" y="3633788"/>
          <p14:tracePt t="24244" x="4521200" y="3652838"/>
          <p14:tracePt t="24245" x="4521200" y="3670300"/>
          <p14:tracePt t="24251" x="4521200" y="3689350"/>
          <p14:tracePt t="24258" x="4521200" y="3706813"/>
          <p14:tracePt t="24261" x="4521200" y="3725863"/>
          <p14:tracePt t="24265" x="4521200" y="3752850"/>
          <p14:tracePt t="24271" x="4521200" y="3779838"/>
          <p14:tracePt t="24277" x="4521200" y="3798888"/>
          <p14:tracePt t="24281" x="4521200" y="3825875"/>
          <p14:tracePt t="24287" x="4521200" y="3862388"/>
          <p14:tracePt t="24293" x="4521200" y="3881438"/>
          <p14:tracePt t="24297" x="4521200" y="3908425"/>
          <p14:tracePt t="24301" x="4521200" y="3935413"/>
          <p14:tracePt t="24307" x="4521200" y="3963988"/>
          <p14:tracePt t="24311" x="4521200" y="3981450"/>
          <p14:tracePt t="24317" x="4529138" y="4000500"/>
          <p14:tracePt t="24321" x="4538663" y="4017963"/>
          <p14:tracePt t="24328" x="4538663" y="4027488"/>
          <p14:tracePt t="24331" x="4548188" y="4044950"/>
          <p14:tracePt t="24337" x="4548188" y="4054475"/>
          <p14:tracePt t="24342" x="4548188" y="4064000"/>
          <p14:tracePt t="24347" x="4557713" y="4073525"/>
          <p14:tracePt t="24351" x="4565650" y="4081463"/>
          <p14:tracePt t="24357" x="4575175" y="4081463"/>
          <p14:tracePt t="24362" x="4575175" y="4090988"/>
          <p14:tracePt t="24367" x="4584700" y="4100513"/>
          <p14:tracePt t="24378" x="4594225" y="4117975"/>
          <p14:tracePt t="24387" x="4602163" y="4117975"/>
          <p14:tracePt t="24394" x="4602163" y="4127500"/>
          <p14:tracePt t="24401" x="4611688" y="4127500"/>
          <p14:tracePt t="24423" x="4611688" y="4137025"/>
          <p14:tracePt t="24497" x="4621213" y="4137025"/>
          <p14:tracePt t="24503" x="4638675" y="4137025"/>
          <p14:tracePt t="24510" x="4648200" y="4137025"/>
          <p14:tracePt t="24513" x="4667250" y="4137025"/>
          <p14:tracePt t="24519" x="4684713" y="4137025"/>
          <p14:tracePt t="24523" x="4703763" y="4137025"/>
          <p14:tracePt t="24529" x="4721225" y="4137025"/>
          <p14:tracePt t="24533" x="4748213" y="4137025"/>
          <p14:tracePt t="24539" x="4784725" y="4137025"/>
          <p14:tracePt t="24545" x="4813300" y="4137025"/>
          <p14:tracePt t="24549" x="4849813" y="4137025"/>
          <p14:tracePt t="24553" x="4886325" y="4137025"/>
          <p14:tracePt t="24561" x="4940300" y="4137025"/>
          <p14:tracePt t="24563" x="4986338" y="4137025"/>
          <p14:tracePt t="24569" x="5022850" y="4137025"/>
          <p14:tracePt t="24573" x="5078413" y="4137025"/>
          <p14:tracePt t="24579" x="5132388" y="4137025"/>
          <p14:tracePt t="24583" x="5187950" y="4137025"/>
          <p14:tracePt t="24589" x="5232400" y="4137025"/>
          <p14:tracePt t="24594" x="5287963" y="4137025"/>
          <p14:tracePt t="24599" x="5341938" y="4137025"/>
          <p14:tracePt t="24603" x="5414963" y="4137025"/>
          <p14:tracePt t="24610" x="5461000" y="4137025"/>
          <p14:tracePt t="24613" x="5516563" y="4137025"/>
          <p14:tracePt t="24619" x="5553075" y="4137025"/>
          <p14:tracePt t="24625" x="5607050" y="4137025"/>
          <p14:tracePt t="24629" x="5662613" y="4137025"/>
          <p14:tracePt t="24635" x="5708650" y="4137025"/>
          <p14:tracePt t="24639" x="5745163" y="4137025"/>
          <p14:tracePt t="24645" x="5781675" y="4137025"/>
          <p14:tracePt t="24649" x="5826125" y="4137025"/>
          <p14:tracePt t="24655" x="5872163" y="4137025"/>
          <p14:tracePt t="24661" x="5908675" y="4137025"/>
          <p14:tracePt t="24665" x="5945188" y="4137025"/>
          <p14:tracePt t="24669" x="5981700" y="4137025"/>
          <p14:tracePt t="24677" x="6027738" y="4137025"/>
          <p14:tracePt t="24679" x="6064250" y="4137025"/>
          <p14:tracePt t="24685" x="6118225" y="4137025"/>
          <p14:tracePt t="24689" x="6146800" y="4137025"/>
          <p14:tracePt t="24695" x="6191250" y="4137025"/>
          <p14:tracePt t="24699" x="6227763" y="4137025"/>
          <p14:tracePt t="24705" x="6273800" y="4137025"/>
          <p14:tracePt t="24711" x="6300788" y="4137025"/>
          <p14:tracePt t="24715" x="6337300" y="4137025"/>
          <p14:tracePt t="24719" x="6383338" y="4137025"/>
          <p14:tracePt t="24727" x="6438900" y="4137025"/>
          <p14:tracePt t="24729" x="6465888" y="4137025"/>
          <p14:tracePt t="24735" x="6492875" y="4137025"/>
          <p14:tracePt t="24743" x="6538913" y="4117975"/>
          <p14:tracePt t="24745" x="6565900" y="4117975"/>
          <p14:tracePt t="24751" x="6611938" y="4117975"/>
          <p14:tracePt t="24755" x="6638925" y="4110038"/>
          <p14:tracePt t="24761" x="6667500" y="4110038"/>
          <p14:tracePt t="24765" x="6721475" y="4110038"/>
          <p14:tracePt t="24771" x="6757988" y="4110038"/>
          <p14:tracePt t="24775" x="6784975" y="4110038"/>
          <p14:tracePt t="24781" x="6821488" y="4110038"/>
          <p14:tracePt t="24785" x="6867525" y="4110038"/>
          <p14:tracePt t="24793" x="6894513" y="4100513"/>
          <p14:tracePt t="24795" x="6931025" y="4100513"/>
          <p14:tracePt t="24801" x="6967538" y="4100513"/>
          <p14:tracePt t="24805" x="6986588" y="4100513"/>
          <p14:tracePt t="24811" x="7013575" y="4100513"/>
          <p14:tracePt t="24815" x="7032625" y="4100513"/>
          <p14:tracePt t="24821" x="7050088" y="4100513"/>
          <p14:tracePt t="24825" x="7069138" y="4100513"/>
          <p14:tracePt t="24835" x="7086600" y="4090988"/>
          <p14:tracePt t="24843" x="7096125" y="4090988"/>
          <p14:tracePt t="24845" x="7105650" y="4090988"/>
          <p14:tracePt t="24851" x="7113588" y="4090988"/>
          <p14:tracePt t="24857" x="7123113" y="4090988"/>
          <p14:tracePt t="24867" x="7132638" y="4090988"/>
          <p14:tracePt t="24877" x="7150100" y="4090988"/>
          <p14:tracePt t="24895" x="7196138" y="4073525"/>
          <p14:tracePt t="24897" x="7223125" y="4073525"/>
          <p14:tracePt t="24901" x="7242175" y="4064000"/>
          <p14:tracePt t="24909" x="7269163" y="4054475"/>
          <p14:tracePt t="24911" x="7296150" y="4044950"/>
          <p14:tracePt t="24917" x="7324725" y="4044950"/>
          <p14:tracePt t="24921" x="7342188" y="4037013"/>
          <p14:tracePt t="24928" x="7361238" y="4027488"/>
          <p14:tracePt t="24931" x="7388225" y="4008438"/>
          <p14:tracePt t="24937" x="7407275" y="4000500"/>
          <p14:tracePt t="24943" x="7415213" y="3990975"/>
          <p14:tracePt t="24947" x="7434263" y="3990975"/>
          <p14:tracePt t="24953" x="7443788" y="3981450"/>
          <p14:tracePt t="24962" x="7451725" y="3971925"/>
          <p14:tracePt t="24971" x="7461250" y="3971925"/>
          <p14:tracePt t="24977" x="7461250" y="3963988"/>
          <p14:tracePt t="24983" x="7470775" y="3963988"/>
          <p14:tracePt t="24987" x="7480300" y="3963988"/>
          <p14:tracePt t="24994" x="7488238" y="3963988"/>
          <p14:tracePt t="24997" x="7507288" y="3954463"/>
          <p14:tracePt t="25003" x="7516813" y="3944938"/>
          <p14:tracePt t="25008" x="7524750" y="3935413"/>
          <p14:tracePt t="25013" x="7534275" y="3935413"/>
          <p14:tracePt t="25017" x="7543800" y="3927475"/>
          <p14:tracePt t="25023" x="7553325" y="3917950"/>
          <p14:tracePt t="25028" x="7553325" y="3908425"/>
          <p14:tracePt t="25033" x="7570788" y="3908425"/>
          <p14:tracePt t="25037" x="7570788" y="3898900"/>
          <p14:tracePt t="25044" x="7580313" y="3898900"/>
          <p14:tracePt t="25103" x="7570788" y="3889375"/>
          <p14:tracePt t="25107" x="7561263" y="3881438"/>
          <p14:tracePt t="25113" x="7553325" y="3871913"/>
          <p14:tracePt t="25119" x="7543800" y="3862388"/>
          <p14:tracePt t="25123" x="7543800" y="3852863"/>
          <p14:tracePt t="25129" x="7524750" y="3835400"/>
          <p14:tracePt t="25133" x="7516813" y="3808413"/>
          <p14:tracePt t="25139" x="7507288" y="3789363"/>
          <p14:tracePt t="25144" x="7488238" y="3762375"/>
          <p14:tracePt t="25149" x="7480300" y="3725863"/>
          <p14:tracePt t="25153" x="7461250" y="3679825"/>
          <p14:tracePt t="25160" x="7434263" y="3652838"/>
          <p14:tracePt t="25163" x="7415213" y="3625850"/>
          <p14:tracePt t="25169" x="7397750" y="3579813"/>
          <p14:tracePt t="25173" x="7388225" y="3552825"/>
          <p14:tracePt t="25179" x="7361238" y="3516313"/>
          <p14:tracePt t="25185" x="7351713" y="3487738"/>
          <p14:tracePt t="25189" x="7342188" y="3479800"/>
          <p14:tracePt t="25195" x="7334250" y="3460750"/>
          <p14:tracePt t="25199" x="7324725" y="3443288"/>
          <p14:tracePt t="25205" x="7324725" y="3433763"/>
          <p14:tracePt t="25211" x="7324725" y="3424238"/>
          <p14:tracePt t="25215" x="7324725" y="3414713"/>
          <p14:tracePt t="25225" x="7324725" y="3406775"/>
          <p14:tracePt t="25229" x="7315200" y="3406775"/>
          <p14:tracePt t="25239" x="7315200" y="3397250"/>
          <p14:tracePt t="25249" x="7315200" y="3387725"/>
          <p14:tracePt t="25255" x="7315200" y="3378200"/>
          <p14:tracePt t="25265" x="7315200" y="3370263"/>
          <p14:tracePt t="25305" x="7315200" y="3360738"/>
          <p14:tracePt t="25411" x="7305675" y="3360738"/>
          <p14:tracePt t="25417" x="7296150" y="3360738"/>
          <p14:tracePt t="25421" x="7278688" y="3360738"/>
          <p14:tracePt t="25426" x="7269163" y="3351213"/>
          <p14:tracePt t="25431" x="7242175" y="3351213"/>
          <p14:tracePt t="25435" x="7223125" y="3351213"/>
          <p14:tracePt t="25444" x="7196138" y="3351213"/>
          <p14:tracePt t="25447" x="7169150" y="3351213"/>
          <p14:tracePt t="25451" x="7142163" y="3351213"/>
          <p14:tracePt t="25459" x="7096125" y="3351213"/>
          <p14:tracePt t="25461" x="7040563" y="3351213"/>
          <p14:tracePt t="25467" x="7004050" y="3351213"/>
          <p14:tracePt t="25471" x="6950075" y="3351213"/>
          <p14:tracePt t="25478" x="6894513" y="3351213"/>
          <p14:tracePt t="25481" x="6840538" y="3351213"/>
          <p14:tracePt t="25487" x="6757988" y="3351213"/>
          <p14:tracePt t="25494" x="6684963" y="3351213"/>
          <p14:tracePt t="25497" x="6575425" y="3351213"/>
          <p14:tracePt t="25501" x="6483350" y="3351213"/>
          <p14:tracePt t="25509" x="6392863" y="3351213"/>
          <p14:tracePt t="25511" x="6264275" y="3351213"/>
          <p14:tracePt t="25518" x="6173788" y="3370263"/>
          <p14:tracePt t="25521" x="6045200" y="3370263"/>
          <p14:tracePt t="25527" x="5935663" y="3370263"/>
          <p14:tracePt t="25533" x="5835650" y="3370263"/>
          <p14:tracePt t="25537" x="5708650" y="3378200"/>
          <p14:tracePt t="25543" x="5634038" y="3378200"/>
          <p14:tracePt t="25547" x="5543550" y="3397250"/>
          <p14:tracePt t="25551" x="5470525" y="3397250"/>
          <p14:tracePt t="25559" x="5407025" y="3397250"/>
          <p14:tracePt t="25563" x="5351463" y="3397250"/>
          <p14:tracePt t="25567" x="5314950" y="3397250"/>
          <p14:tracePt t="25574" x="5287963" y="3397250"/>
          <p14:tracePt t="25578" x="5251450" y="3406775"/>
          <p14:tracePt t="25583" x="5224463" y="3406775"/>
          <p14:tracePt t="25587" x="5205413" y="3406775"/>
          <p14:tracePt t="25594" x="5187950" y="3406775"/>
          <p14:tracePt t="25599" x="5178425" y="3406775"/>
          <p14:tracePt t="25611" x="5168900" y="3406775"/>
          <p14:tracePt t="25619" x="5159375" y="3406775"/>
          <p14:tracePt t="25629" x="5141913" y="3406775"/>
          <p14:tracePt t="25639" x="5122863" y="3406775"/>
          <p14:tracePt t="25644" x="5114925" y="3406775"/>
          <p14:tracePt t="25649" x="5095875" y="3406775"/>
          <p14:tracePt t="25653" x="5086350" y="3406775"/>
          <p14:tracePt t="25661" x="5049838" y="3406775"/>
          <p14:tracePt t="25665" x="5032375" y="3406775"/>
          <p14:tracePt t="25669" x="5005388" y="3406775"/>
          <p14:tracePt t="25675" x="4976813" y="3406775"/>
          <p14:tracePt t="25679" x="4949825" y="3406775"/>
          <p14:tracePt t="25683" x="4922838" y="3406775"/>
          <p14:tracePt t="25689" x="4903788" y="3406775"/>
          <p14:tracePt t="25695" x="4867275" y="3406775"/>
          <p14:tracePt t="25699" x="4840288" y="3406775"/>
          <p14:tracePt t="25705" x="4813300" y="3414713"/>
          <p14:tracePt t="25711" x="4794250" y="3414713"/>
          <p14:tracePt t="25715" x="4767263" y="3414713"/>
          <p14:tracePt t="25719" x="4748213" y="3424238"/>
          <p14:tracePt t="25725" x="4740275" y="3424238"/>
          <p14:tracePt t="25729" x="4721225" y="3433763"/>
          <p14:tracePt t="25735" x="4711700" y="3433763"/>
          <p14:tracePt t="25745" x="4703763" y="3443288"/>
          <p14:tracePt t="25765" x="4703763" y="3451225"/>
          <p14:tracePt t="25775" x="4694238" y="3451225"/>
          <p14:tracePt t="25815" x="4694238" y="3460750"/>
          <p14:tracePt t="25821" x="4684713" y="3460750"/>
          <p14:tracePt t="25827" x="4675188" y="3470275"/>
          <p14:tracePt t="25831" x="4667250" y="3470275"/>
          <p14:tracePt t="25835" x="4648200" y="3479800"/>
          <p14:tracePt t="25843" x="4638675" y="3479800"/>
          <p14:tracePt t="25846" x="4638675" y="3487738"/>
          <p14:tracePt t="25851" x="4630738" y="3487738"/>
          <p14:tracePt t="25855" x="4621213" y="3506788"/>
          <p14:tracePt t="25861" x="4611688" y="3516313"/>
          <p14:tracePt t="25865" x="4602163" y="3516313"/>
          <p14:tracePt t="25871" x="4594225" y="3524250"/>
          <p14:tracePt t="25895" x="4575175" y="3533775"/>
          <p14:tracePt t="25961" x="4575175" y="3543300"/>
          <p14:tracePt t="25971" x="4575175" y="3560763"/>
          <p14:tracePt t="25977" x="4575175" y="3570288"/>
          <p14:tracePt t="25987" x="4575175" y="3589338"/>
          <p14:tracePt t="25997" x="4575175" y="3606800"/>
          <p14:tracePt t="26009" x="4575175" y="3616325"/>
          <p14:tracePt t="26013" x="4575175" y="3625850"/>
          <p14:tracePt t="26017" x="4575175" y="3633788"/>
          <p14:tracePt t="26023" x="4575175" y="3643313"/>
          <p14:tracePt t="26028" x="4575175" y="3652838"/>
          <p14:tracePt t="26033" x="4575175" y="3662363"/>
          <p14:tracePt t="26037" x="4575175" y="3679825"/>
          <p14:tracePt t="26044" x="4575175" y="3689350"/>
          <p14:tracePt t="26047" x="4575175" y="3698875"/>
          <p14:tracePt t="26053" x="4575175" y="3716338"/>
          <p14:tracePt t="26059" x="4575175" y="3725863"/>
          <p14:tracePt t="26064" x="4575175" y="3743325"/>
          <p14:tracePt t="26067" x="4575175" y="3762375"/>
          <p14:tracePt t="26073" x="4594225" y="3779838"/>
          <p14:tracePt t="26077" x="4594225" y="3789363"/>
          <p14:tracePt t="26083" x="4594225" y="3808413"/>
          <p14:tracePt t="26087" x="4594225" y="3825875"/>
          <p14:tracePt t="26094" x="4594225" y="3844925"/>
          <p14:tracePt t="26097" x="4594225" y="3862388"/>
          <p14:tracePt t="26103" x="4594225" y="3871913"/>
          <p14:tracePt t="26109" x="4594225" y="3881438"/>
          <p14:tracePt t="26113" x="4602163" y="3898900"/>
          <p14:tracePt t="26117" x="4602163" y="3917950"/>
          <p14:tracePt t="26123" x="4602163" y="3944938"/>
          <p14:tracePt t="26129" x="4602163" y="3963988"/>
          <p14:tracePt t="26133" x="4602163" y="3981450"/>
          <p14:tracePt t="26139" x="4602163" y="4008438"/>
          <p14:tracePt t="26144" x="4602163" y="4017963"/>
          <p14:tracePt t="26149" x="4602163" y="4044950"/>
          <p14:tracePt t="26153" x="4602163" y="4064000"/>
          <p14:tracePt t="26160" x="4602163" y="4073525"/>
          <p14:tracePt t="26163" x="4602163" y="4081463"/>
          <p14:tracePt t="26169" x="4611688" y="4090988"/>
          <p14:tracePt t="26179" x="4611688" y="4100513"/>
          <p14:tracePt t="26189" x="4621213" y="4110038"/>
          <p14:tracePt t="26199" x="4621213" y="4117975"/>
          <p14:tracePt t="26227" x="4630738" y="4117975"/>
          <p14:tracePt t="26249" x="4638675" y="4127500"/>
          <p14:tracePt t="26255" x="4638675" y="4137025"/>
          <p14:tracePt t="26269" x="4638675" y="4146550"/>
          <p14:tracePt t="26277" x="4648200" y="4146550"/>
          <p14:tracePt t="26280" x="4657725" y="4146550"/>
          <p14:tracePt t="26285" x="4657725" y="4154488"/>
          <p14:tracePt t="26295" x="4667250" y="4164013"/>
          <p14:tracePt t="26299" x="4675188" y="4164013"/>
          <p14:tracePt t="26305" x="4684713" y="4173538"/>
          <p14:tracePt t="26315" x="4703763" y="4173538"/>
          <p14:tracePt t="26319" x="4721225" y="4183063"/>
          <p14:tracePt t="26327" x="4740275" y="4183063"/>
          <p14:tracePt t="26329" x="4757738" y="4183063"/>
          <p14:tracePt t="26335" x="4776788" y="4183063"/>
          <p14:tracePt t="26339" x="4784725" y="4183063"/>
          <p14:tracePt t="26345" x="4803775" y="4183063"/>
          <p14:tracePt t="26351" x="4849813" y="4183063"/>
          <p14:tracePt t="26355" x="4876800" y="4173538"/>
          <p14:tracePt t="26361" x="4903788" y="4173538"/>
          <p14:tracePt t="26365" x="4949825" y="4164013"/>
          <p14:tracePt t="26371" x="4995863" y="4164013"/>
          <p14:tracePt t="26377" x="5032375" y="4146550"/>
          <p14:tracePt t="26381" x="5078413" y="4146550"/>
          <p14:tracePt t="26385" x="5132388" y="4146550"/>
          <p14:tracePt t="26393" x="5187950" y="4146550"/>
          <p14:tracePt t="26395" x="5241925" y="4146550"/>
          <p14:tracePt t="26401" x="5297488" y="4137025"/>
          <p14:tracePt t="26405" x="5360988" y="4137025"/>
          <p14:tracePt t="26411" x="5414963" y="4137025"/>
          <p14:tracePt t="26415" x="5487988" y="4137025"/>
          <p14:tracePt t="26421" x="5543550" y="4137025"/>
          <p14:tracePt t="26427" x="5597525" y="4137025"/>
          <p14:tracePt t="26431" x="5670550" y="4137025"/>
          <p14:tracePt t="26435" x="5716588" y="4137025"/>
          <p14:tracePt t="26443" x="5772150" y="4137025"/>
          <p14:tracePt t="26445" x="5845175" y="4137025"/>
          <p14:tracePt t="26451" x="5891213" y="4137025"/>
          <p14:tracePt t="26455" x="5927725" y="4137025"/>
          <p14:tracePt t="26461" x="5981700" y="4137025"/>
          <p14:tracePt t="26467" x="6008688" y="4137025"/>
          <p14:tracePt t="26471" x="6054725" y="4137025"/>
          <p14:tracePt t="26477" x="6081713" y="4137025"/>
          <p14:tracePt t="26481" x="6118225" y="4137025"/>
          <p14:tracePt t="26487" x="6154738" y="4137025"/>
          <p14:tracePt t="26493" x="6183313" y="4137025"/>
          <p14:tracePt t="26497" x="6219825" y="4127500"/>
          <p14:tracePt t="26501" x="6256338" y="4127500"/>
          <p14:tracePt t="26509" x="6292850" y="4127500"/>
          <p14:tracePt t="26511" x="6319838" y="4117975"/>
          <p14:tracePt t="26517" x="6365875" y="4117975"/>
          <p14:tracePt t="26521" x="6402388" y="4117975"/>
          <p14:tracePt t="26527" x="6446838" y="4117975"/>
          <p14:tracePt t="26531" x="6483350" y="4117975"/>
          <p14:tracePt t="26537" x="6529388" y="4117975"/>
          <p14:tracePt t="26543" x="6565900" y="4117975"/>
          <p14:tracePt t="26547" x="6611938" y="4117975"/>
          <p14:tracePt t="26551" x="6667500" y="4117975"/>
          <p14:tracePt t="26559" x="6704013" y="4117975"/>
          <p14:tracePt t="26561" x="6748463" y="4117975"/>
          <p14:tracePt t="26567" x="6784975" y="4117975"/>
          <p14:tracePt t="26571" x="6831013" y="4117975"/>
          <p14:tracePt t="26577" x="6858000" y="4117975"/>
          <p14:tracePt t="26583" x="6904038" y="4110038"/>
          <p14:tracePt t="26587" x="6931025" y="4110038"/>
          <p14:tracePt t="26594" x="6959600" y="4110038"/>
          <p14:tracePt t="26597" x="6977063" y="4100513"/>
          <p14:tracePt t="26603" x="6996113" y="4100513"/>
          <p14:tracePt t="26609" x="7013575" y="4090988"/>
          <p14:tracePt t="26613" x="7032625" y="4090988"/>
          <p14:tracePt t="26617" x="7050088" y="4081463"/>
          <p14:tracePt t="26623" x="7077075" y="4081463"/>
          <p14:tracePt t="26627" x="7105650" y="4081463"/>
          <p14:tracePt t="26633" x="7123113" y="4081463"/>
          <p14:tracePt t="26637" x="7150100" y="4081463"/>
          <p14:tracePt t="26644" x="7169150" y="4081463"/>
          <p14:tracePt t="26647" x="7205663" y="4081463"/>
          <p14:tracePt t="26653" x="7223125" y="4081463"/>
          <p14:tracePt t="26663" x="7242175" y="4081463"/>
          <p14:tracePt t="26667" x="7251700" y="4081463"/>
          <p14:tracePt t="26673" x="7259638" y="4081463"/>
          <p14:tracePt t="26809" x="7259638" y="4073525"/>
          <p14:tracePt t="26819" x="7259638" y="4054475"/>
          <p14:tracePt t="26826" x="7269163" y="4044950"/>
          <p14:tracePt t="26829" x="7269163" y="4027488"/>
          <p14:tracePt t="26833" x="7278688" y="4008438"/>
          <p14:tracePt t="26839" x="7278688" y="3981450"/>
          <p14:tracePt t="26845" x="7288213" y="3954463"/>
          <p14:tracePt t="26849" x="7296150" y="3908425"/>
          <p14:tracePt t="26855" x="7305675" y="3871913"/>
          <p14:tracePt t="26860" x="7305675" y="3825875"/>
          <p14:tracePt t="26865" x="7305675" y="3771900"/>
          <p14:tracePt t="26869" x="7315200" y="3716338"/>
          <p14:tracePt t="26877" x="7315200" y="3652838"/>
          <p14:tracePt t="26879" x="7315200" y="3616325"/>
          <p14:tracePt t="26896" x="7315200" y="3487738"/>
          <p14:tracePt t="26899" x="7305675" y="3460750"/>
          <p14:tracePt t="26905" x="7305675" y="3433763"/>
          <p14:tracePt t="26911" x="7305675" y="3414713"/>
          <p14:tracePt t="26915" x="7296150" y="3397250"/>
          <p14:tracePt t="26919" x="7296150" y="3378200"/>
          <p14:tracePt t="26927" x="7296150" y="3351213"/>
          <p14:tracePt t="26935" x="7296150" y="3341688"/>
          <p14:tracePt t="26951" x="7296150" y="3333750"/>
          <p14:tracePt t="27071" x="7305675" y="3333750"/>
          <p14:tracePt t="27077" x="7334250" y="3333750"/>
          <p14:tracePt t="27081" x="7351713" y="3333750"/>
          <p14:tracePt t="27087" x="7370763" y="3333750"/>
          <p14:tracePt t="27092" x="7397750" y="3333750"/>
          <p14:tracePt t="27097" x="7415213" y="3333750"/>
          <p14:tracePt t="27101" x="7434263" y="3333750"/>
          <p14:tracePt t="27109" x="7451725" y="3333750"/>
          <p14:tracePt t="27111" x="7470775" y="3333750"/>
          <p14:tracePt t="27117" x="7488238" y="3333750"/>
          <p14:tracePt t="27121" x="7497763" y="3333750"/>
          <p14:tracePt t="27127" x="7516813" y="3333750"/>
          <p14:tracePt t="27137" x="7534275" y="3333750"/>
          <p14:tracePt t="27148" x="7543800" y="3333750"/>
          <p14:tracePt t="27167" x="7553325" y="3333750"/>
          <p14:tracePt t="27247" x="7561263" y="3333750"/>
          <p14:tracePt t="27263" x="7570788" y="3333750"/>
          <p14:tracePt t="27299" x="7570788" y="3324225"/>
          <p14:tracePt t="27383" x="7561263" y="3324225"/>
          <p14:tracePt t="27389" x="7553325" y="3324225"/>
          <p14:tracePt t="27399" x="7543800" y="3324225"/>
          <p14:tracePt t="27405" x="7534275" y="3324225"/>
          <p14:tracePt t="27410" x="7524750" y="3324225"/>
          <p14:tracePt t="27419" x="7516813" y="3333750"/>
          <p14:tracePt t="27435" x="7507288" y="3341688"/>
          <p14:tracePt t="27439" x="7507288" y="3351213"/>
          <p14:tracePt t="27445" x="7497763" y="3351213"/>
          <p14:tracePt t="27449" x="7488238" y="3360738"/>
          <p14:tracePt t="27455" x="7480300" y="3370263"/>
          <p14:tracePt t="27460" x="7470775" y="3370263"/>
          <p14:tracePt t="27465" x="7470775" y="3378200"/>
          <p14:tracePt t="27471" x="7461250" y="3387725"/>
          <p14:tracePt t="27482" x="7461250" y="3397250"/>
          <p14:tracePt t="27485" x="7461250" y="3406775"/>
          <p14:tracePt t="27489" x="7451725" y="3414713"/>
          <p14:tracePt t="27499" x="7443788" y="3424238"/>
          <p14:tracePt t="27505" x="7443788" y="3433763"/>
          <p14:tracePt t="27511" x="7443788" y="3451225"/>
          <p14:tracePt t="27515" x="7443788" y="3460750"/>
          <p14:tracePt t="27519" x="7434263" y="3470275"/>
          <p14:tracePt t="27527" x="7434263" y="3487738"/>
          <p14:tracePt t="27531" x="7434263" y="3497263"/>
          <p14:tracePt t="27535" x="7434263" y="3506788"/>
          <p14:tracePt t="27543" x="7434263" y="3524250"/>
          <p14:tracePt t="27545" x="7434263" y="3543300"/>
          <p14:tracePt t="27551" x="7434263" y="3560763"/>
          <p14:tracePt t="27555" x="7434263" y="3579813"/>
          <p14:tracePt t="27561" x="7434263" y="3589338"/>
          <p14:tracePt t="27565" x="7434263" y="3597275"/>
          <p14:tracePt t="27571" x="7443788" y="3616325"/>
          <p14:tracePt t="27581" x="7443788" y="3625850"/>
          <p14:tracePt t="27585" x="7451725" y="3643313"/>
          <p14:tracePt t="27591" x="7451725" y="3662363"/>
          <p14:tracePt t="27597" x="7461250" y="3662363"/>
          <p14:tracePt t="27601" x="7461250" y="3689350"/>
          <p14:tracePt t="27605" x="7470775" y="3698875"/>
          <p14:tracePt t="27611" x="7480300" y="3716338"/>
          <p14:tracePt t="27621" x="7480300" y="3735388"/>
          <p14:tracePt t="27627" x="7488238" y="3743325"/>
          <p14:tracePt t="27631" x="7497763" y="3762375"/>
          <p14:tracePt t="27635" x="7497763" y="3771900"/>
          <p14:tracePt t="27642" x="7507288" y="3779838"/>
          <p14:tracePt t="27647" x="7516813" y="3798888"/>
          <p14:tracePt t="27651" x="7524750" y="3798888"/>
          <p14:tracePt t="27659" x="7524750" y="3808413"/>
          <p14:tracePt t="27661" x="7543800" y="3816350"/>
          <p14:tracePt t="27667" x="7553325" y="3825875"/>
          <p14:tracePt t="27677" x="7553325" y="3835400"/>
          <p14:tracePt t="27681" x="7561263" y="3835400"/>
          <p14:tracePt t="27687" x="7570788" y="3844925"/>
          <p14:tracePt t="27697" x="7580313" y="3852863"/>
          <p14:tracePt t="27701" x="7597775" y="3852863"/>
          <p14:tracePt t="27709" x="7607300" y="3852863"/>
          <p14:tracePt t="27711" x="7616825" y="3852863"/>
          <p14:tracePt t="27727" x="7626350" y="3862388"/>
          <p14:tracePt t="27733" x="7634288" y="3862388"/>
          <p14:tracePt t="27737" x="7643813" y="3862388"/>
          <p14:tracePt t="27743" x="7653338" y="3862388"/>
          <p14:tracePt t="27747" x="7662863" y="3862388"/>
          <p14:tracePt t="27753" x="7670800" y="3862388"/>
          <p14:tracePt t="27760" x="7670800" y="3852863"/>
          <p14:tracePt t="27763" x="7670800" y="3844925"/>
          <p14:tracePt t="27767" x="7680325" y="3844925"/>
          <p14:tracePt t="27774" x="7689850" y="3825875"/>
          <p14:tracePt t="27777" x="7699375" y="3816350"/>
          <p14:tracePt t="27783" x="7707313" y="3808413"/>
          <p14:tracePt t="27787" x="7716838" y="3789363"/>
          <p14:tracePt t="27794" x="7716838" y="3771900"/>
          <p14:tracePt t="27797" x="7726363" y="3771900"/>
          <p14:tracePt t="27803" x="7726363" y="3743325"/>
          <p14:tracePt t="27809" x="7735888" y="3706813"/>
          <p14:tracePt t="27813" x="7743825" y="3689350"/>
          <p14:tracePt t="27817" x="7743825" y="3662363"/>
          <p14:tracePt t="27823" x="7743825" y="3633788"/>
          <p14:tracePt t="27827" x="7743825" y="3597275"/>
          <p14:tracePt t="27833" x="7743825" y="3579813"/>
          <p14:tracePt t="27837" x="7743825" y="3543300"/>
          <p14:tracePt t="27843" x="7743825" y="3516313"/>
          <p14:tracePt t="27849" x="7716838" y="3470275"/>
          <p14:tracePt t="27853" x="7707313" y="3443288"/>
          <p14:tracePt t="27860" x="7689850" y="3414713"/>
          <p14:tracePt t="27863" x="7662863" y="3378200"/>
          <p14:tracePt t="27869" x="7653338" y="3351213"/>
          <p14:tracePt t="27874" x="7634288" y="3324225"/>
          <p14:tracePt t="27879" x="7626350" y="3297238"/>
          <p14:tracePt t="27884" x="7607300" y="3278188"/>
          <p14:tracePt t="27894" x="7543800" y="3241675"/>
          <p14:tracePt t="27899" x="7534275" y="3232150"/>
          <p14:tracePt t="27903" x="7516813" y="3224213"/>
          <p14:tracePt t="27911" x="7507288" y="3214688"/>
          <p14:tracePt t="27919" x="7497763" y="3214688"/>
          <p14:tracePt t="27925" x="7488238" y="3214688"/>
          <p14:tracePt t="27939" x="7480300" y="3214688"/>
          <p14:tracePt t="27949" x="7470775" y="3214688"/>
          <p14:tracePt t="27953" x="7461250" y="3224213"/>
          <p14:tracePt t="27960" x="7451725" y="3241675"/>
          <p14:tracePt t="27963" x="7443788" y="3260725"/>
          <p14:tracePt t="27969" x="7434263" y="3268663"/>
          <p14:tracePt t="27977" x="7424738" y="3287713"/>
          <p14:tracePt t="27979" x="7415213" y="3314700"/>
          <p14:tracePt t="27985" x="7407275" y="3341688"/>
          <p14:tracePt t="27989" x="7388225" y="3378200"/>
          <p14:tracePt t="27995" x="7378700" y="3414713"/>
          <p14:tracePt t="27999" x="7370763" y="3460750"/>
          <p14:tracePt t="28005" x="7361238" y="3506788"/>
          <p14:tracePt t="28010" x="7361238" y="3533775"/>
          <p14:tracePt t="28015" x="7342188" y="3579813"/>
          <p14:tracePt t="28019" x="7342188" y="3616325"/>
          <p14:tracePt t="28027" x="7342188" y="3643313"/>
          <p14:tracePt t="28029" x="7342188" y="3670300"/>
          <p14:tracePt t="28035" x="7342188" y="3716338"/>
          <p14:tracePt t="28039" x="7361238" y="3735388"/>
          <p14:tracePt t="28045" x="7378700" y="3762375"/>
          <p14:tracePt t="28049" x="7397750" y="3789363"/>
          <p14:tracePt t="28055" x="7415213" y="3808413"/>
          <p14:tracePt t="28060" x="7434263" y="3816350"/>
          <p14:tracePt t="28065" x="7451725" y="3825875"/>
          <p14:tracePt t="28069" x="7480300" y="3825875"/>
          <p14:tracePt t="28077" x="7497763" y="3835400"/>
          <p14:tracePt t="28079" x="7516813" y="3835400"/>
          <p14:tracePt t="28085" x="7534275" y="3835400"/>
          <p14:tracePt t="28091" x="7553325" y="3835400"/>
          <p14:tracePt t="28095" x="7570788" y="3835400"/>
          <p14:tracePt t="28101" x="7607300" y="3808413"/>
          <p14:tracePt t="28105" x="7626350" y="3789363"/>
          <p14:tracePt t="28111" x="7643813" y="3771900"/>
          <p14:tracePt t="28115" x="7662863" y="3752850"/>
          <p14:tracePt t="28121" x="7680325" y="3706813"/>
          <p14:tracePt t="28126" x="7707313" y="3679825"/>
          <p14:tracePt t="28131" x="7716838" y="3633788"/>
          <p14:tracePt t="28135" x="7726363" y="3597275"/>
          <p14:tracePt t="28141" x="7735888" y="3560763"/>
          <p14:tracePt t="28144" x="7743825" y="3533775"/>
          <p14:tracePt t="28151" x="7743825" y="3506788"/>
          <p14:tracePt t="28155" x="7743825" y="3479800"/>
          <p14:tracePt t="28161" x="7743825" y="3443288"/>
          <p14:tracePt t="28165" x="7743825" y="3424238"/>
          <p14:tracePt t="28171" x="7743825" y="3406775"/>
          <p14:tracePt t="28177" x="7726363" y="3397250"/>
          <p14:tracePt t="28181" x="7716838" y="3378200"/>
          <p14:tracePt t="28185" x="7699375" y="3370263"/>
          <p14:tracePt t="28191" x="7680325" y="3351213"/>
          <p14:tracePt t="28195" x="7662863" y="3341688"/>
          <p14:tracePt t="28201" x="7626350" y="3324225"/>
          <p14:tracePt t="28209" x="7597775" y="3314700"/>
          <p14:tracePt t="28211" x="7580313" y="3305175"/>
          <p14:tracePt t="28217" x="7543800" y="3297238"/>
          <p14:tracePt t="28221" x="7534275" y="3297238"/>
          <p14:tracePt t="28227" x="7516813" y="3287713"/>
          <p14:tracePt t="28231" x="7480300" y="3287713"/>
          <p14:tracePt t="28237" x="7461250" y="3287713"/>
          <p14:tracePt t="28247" x="7434263" y="3297238"/>
          <p14:tracePt t="28251" x="7424738" y="3314700"/>
          <p14:tracePt t="28260" x="7397750" y="3341688"/>
          <p14:tracePt t="28261" x="7388225" y="3360738"/>
          <p14:tracePt t="28267" x="7370763" y="3387725"/>
          <p14:tracePt t="28271" x="7370763" y="3424238"/>
          <p14:tracePt t="28277" x="7361238" y="3460750"/>
          <p14:tracePt t="28281" x="7361238" y="3506788"/>
          <p14:tracePt t="28287" x="7361238" y="3543300"/>
          <p14:tracePt t="28292" x="7361238" y="3597275"/>
          <p14:tracePt t="28297" x="7370763" y="3633788"/>
          <p14:tracePt t="28301" x="7397750" y="3670300"/>
          <p14:tracePt t="28308" x="7415213" y="3716338"/>
          <p14:tracePt t="28311" x="7443788" y="3752850"/>
          <p14:tracePt t="28317" x="7480300" y="3779838"/>
          <p14:tracePt t="28324" x="7507288" y="3816350"/>
          <p14:tracePt t="28327" x="7543800" y="3835400"/>
          <p14:tracePt t="28333" x="7561263" y="3852863"/>
          <p14:tracePt t="28337" x="7589838" y="3862388"/>
          <p14:tracePt t="28344" x="7597775" y="3862388"/>
          <p14:tracePt t="28347" x="7616825" y="3862388"/>
          <p14:tracePt t="28353" x="7634288" y="3862388"/>
          <p14:tracePt t="28359" x="7643813" y="3871913"/>
          <p14:tracePt t="28363" x="7653338" y="3871913"/>
          <p14:tracePt t="28367" x="7662863" y="3871913"/>
          <p14:tracePt t="28374" x="7670800" y="3871913"/>
          <p14:tracePt t="28377" x="7680325" y="3871913"/>
          <p14:tracePt t="28383" x="7689850" y="3852863"/>
          <p14:tracePt t="28387" x="7707313" y="3835400"/>
          <p14:tracePt t="28394" x="7726363" y="3816350"/>
          <p14:tracePt t="28397" x="7735888" y="3771900"/>
          <p14:tracePt t="28403" x="7753350" y="3743325"/>
          <p14:tracePt t="28409" x="7772400" y="3716338"/>
          <p14:tracePt t="28413" x="7772400" y="3662363"/>
          <p14:tracePt t="28417" x="7780338" y="3597275"/>
          <p14:tracePt t="28424" x="7780338" y="3543300"/>
          <p14:tracePt t="28427" x="7780338" y="3516313"/>
          <p14:tracePt t="28433" x="7780338" y="3470275"/>
          <p14:tracePt t="28439" x="7780338" y="3414713"/>
          <p14:tracePt t="28444" x="7772400" y="3397250"/>
          <p14:tracePt t="28449" x="7753350" y="3351213"/>
          <p14:tracePt t="28453" x="7726363" y="3333750"/>
          <p14:tracePt t="28460" x="7707313" y="3305175"/>
          <p14:tracePt t="28463" x="7680325" y="3268663"/>
          <p14:tracePt t="28469" x="7643813" y="3251200"/>
          <p14:tracePt t="28473" x="7616825" y="3241675"/>
          <p14:tracePt t="28479" x="7597775" y="3232150"/>
          <p14:tracePt t="28483" x="7570788" y="3224213"/>
          <p14:tracePt t="28489" x="7534275" y="3214688"/>
          <p14:tracePt t="28494" x="7524750" y="3214688"/>
          <p14:tracePt t="28499" x="7507288" y="3214688"/>
          <p14:tracePt t="28503" x="7488238" y="3214688"/>
          <p14:tracePt t="28510" x="7470775" y="3214688"/>
          <p14:tracePt t="28513" x="7461250" y="3224213"/>
          <p14:tracePt t="28519" x="7443788" y="3241675"/>
          <p14:tracePt t="28527" x="7434263" y="3251200"/>
          <p14:tracePt t="28529" x="7415213" y="3287713"/>
          <p14:tracePt t="28533" x="7407275" y="3314700"/>
          <p14:tracePt t="28539" x="7388225" y="3360738"/>
          <p14:tracePt t="28543" x="7378700" y="3414713"/>
          <p14:tracePt t="28549" x="7370763" y="3479800"/>
          <p14:tracePt t="28555" x="7370763" y="3533775"/>
          <p14:tracePt t="28561" x="7370763" y="3589338"/>
          <p14:tracePt t="28565" x="7370763" y="3633788"/>
          <p14:tracePt t="28569" x="7370763" y="3689350"/>
          <p14:tracePt t="28576" x="7370763" y="3725863"/>
          <p14:tracePt t="28579" x="7370763" y="3752850"/>
          <p14:tracePt t="28585" x="7378700" y="3789363"/>
          <p14:tracePt t="28589" x="7388225" y="3808413"/>
          <p14:tracePt t="28595" x="7407275" y="3825875"/>
          <p14:tracePt t="28599" x="7415213" y="3835400"/>
          <p14:tracePt t="28605" x="7424738" y="3852863"/>
          <p14:tracePt t="28611" x="7443788" y="3852863"/>
          <p14:tracePt t="28615" x="7443788" y="3862388"/>
          <p14:tracePt t="28619" x="7451725" y="3862388"/>
          <p14:tracePt t="28627" x="7461250" y="3862388"/>
          <p14:tracePt t="28639" x="7470775" y="3862388"/>
          <p14:tracePt t="28649" x="7480300" y="3862388"/>
          <p14:tracePt t="28660" x="7497763" y="3862388"/>
          <p14:tracePt t="28665" x="7507288" y="3852863"/>
          <p14:tracePt t="28669" x="7516813" y="3825875"/>
          <p14:tracePt t="28675" x="7534275" y="3808413"/>
          <p14:tracePt t="28679" x="7543800" y="3762375"/>
          <p14:tracePt t="28685" x="7570788" y="3735388"/>
          <p14:tracePt t="28689" x="7570788" y="3706813"/>
          <p14:tracePt t="28695" x="7589838" y="3670300"/>
          <p14:tracePt t="28699" x="7597775" y="3643313"/>
          <p14:tracePt t="28705" x="7607300" y="3616325"/>
          <p14:tracePt t="28711" x="7607300" y="3597275"/>
          <p14:tracePt t="28715" x="7607300" y="3570288"/>
          <p14:tracePt t="28719" x="7607300" y="3543300"/>
          <p14:tracePt t="28727" x="7607300" y="3524250"/>
          <p14:tracePt t="28729" x="7607300" y="3487738"/>
          <p14:tracePt t="28739" x="7597775" y="3470275"/>
          <p14:tracePt t="28745" x="7589838" y="3451225"/>
          <p14:tracePt t="28749" x="7570788" y="3443288"/>
          <p14:tracePt t="28755" x="7553325" y="3433763"/>
          <p14:tracePt t="28760" x="7543800" y="3424238"/>
          <p14:tracePt t="28765" x="7524750" y="3414713"/>
          <p14:tracePt t="28771" x="7516813" y="3414713"/>
          <p14:tracePt t="28785" x="7507288" y="3414713"/>
          <p14:tracePt t="28789" x="7497763" y="3414713"/>
          <p14:tracePt t="28795" x="7488238" y="3414713"/>
          <p14:tracePt t="28801" x="7480300" y="3433763"/>
          <p14:tracePt t="28805" x="7470775" y="3443288"/>
          <p14:tracePt t="28811" x="7451725" y="3470275"/>
          <p14:tracePt t="28815" x="7443788" y="3497263"/>
          <p14:tracePt t="28821" x="7434263" y="3533775"/>
          <p14:tracePt t="28827" x="7407275" y="3616325"/>
          <p14:tracePt t="28831" x="7397750" y="3643313"/>
          <p14:tracePt t="28835" x="7397750" y="3698875"/>
          <p14:tracePt t="28842" x="7388225" y="3743325"/>
          <p14:tracePt t="28845" x="7388225" y="3779838"/>
          <p14:tracePt t="28851" x="7388225" y="3835400"/>
          <p14:tracePt t="28855" x="7388225" y="3852863"/>
          <p14:tracePt t="28861" x="7388225" y="3889375"/>
          <p14:tracePt t="28868" x="7388225" y="3898900"/>
          <p14:tracePt t="28871" x="7388225" y="3908425"/>
          <p14:tracePt t="28881" x="7397750" y="3917950"/>
          <p14:tracePt t="28895" x="7407275" y="3917950"/>
          <p14:tracePt t="28908" x="7424738" y="3917950"/>
          <p14:tracePt t="28911" x="7434263" y="3917950"/>
          <p14:tracePt t="28917" x="7443788" y="3917950"/>
          <p14:tracePt t="28921" x="7461250" y="3917950"/>
          <p14:tracePt t="28927" x="7480300" y="3908425"/>
          <p14:tracePt t="28931" x="7497763" y="3898900"/>
          <p14:tracePt t="28937" x="7524750" y="3881438"/>
          <p14:tracePt t="28942" x="7543800" y="3871913"/>
          <p14:tracePt t="28947" x="7580313" y="3835400"/>
          <p14:tracePt t="28951" x="7607300" y="3816350"/>
          <p14:tracePt t="28959" x="7643813" y="3789363"/>
          <p14:tracePt t="28961" x="7653338" y="3752850"/>
          <p14:tracePt t="28967" x="7670800" y="3725863"/>
          <p14:tracePt t="28971" x="7689850" y="3698875"/>
          <p14:tracePt t="28977" x="7699375" y="3652838"/>
          <p14:tracePt t="28981" x="7707313" y="3633788"/>
          <p14:tracePt t="28994" x="7707313" y="3579813"/>
          <p14:tracePt t="28997" x="7707313" y="3560763"/>
          <p14:tracePt t="29003" x="7707313" y="3524250"/>
          <p14:tracePt t="29009" x="7707313" y="3516313"/>
          <p14:tracePt t="29011" x="7707313" y="3497263"/>
          <p14:tracePt t="29017" x="7699375" y="3460750"/>
          <p14:tracePt t="29026" x="7680325" y="3443288"/>
          <p14:tracePt t="29028" x="7662863" y="3424238"/>
          <p14:tracePt t="29033" x="7643813" y="3406775"/>
          <p14:tracePt t="29037" x="7626350" y="3387725"/>
          <p14:tracePt t="29044" x="7597775" y="3370263"/>
          <p14:tracePt t="29047" x="7580313" y="3341688"/>
          <p14:tracePt t="29053" x="7561263" y="3333750"/>
          <p14:tracePt t="29058" x="7543800" y="3324225"/>
          <p14:tracePt t="29063" x="7516813" y="3314700"/>
          <p14:tracePt t="29067" x="7497763" y="3305175"/>
          <p14:tracePt t="29074" x="7480300" y="3297238"/>
          <p14:tracePt t="29077" x="7461250" y="3297238"/>
          <p14:tracePt t="29083" x="7451725" y="3297238"/>
          <p14:tracePt t="29087" x="7434263" y="3297238"/>
          <p14:tracePt t="29094" x="7424738" y="3297238"/>
          <p14:tracePt t="29103" x="7407275" y="3305175"/>
          <p14:tracePt t="29109" x="7397750" y="3324225"/>
          <p14:tracePt t="29113" x="7370763" y="3360738"/>
          <p14:tracePt t="29117" x="7351713" y="3414713"/>
          <p14:tracePt t="29124" x="7342188" y="3460750"/>
          <p14:tracePt t="29127" x="7334250" y="3497263"/>
          <p14:tracePt t="29133" x="7315200" y="3543300"/>
          <p14:tracePt t="29139" x="7305675" y="3597275"/>
          <p14:tracePt t="29144" x="7305675" y="3643313"/>
          <p14:tracePt t="29149" x="7305675" y="3679825"/>
          <p14:tracePt t="29153" x="7305675" y="3725863"/>
          <p14:tracePt t="29160" x="7305675" y="3752850"/>
          <p14:tracePt t="29163" x="7305675" y="3789363"/>
          <p14:tracePt t="29169" x="7315200" y="3825875"/>
          <p14:tracePt t="29174" x="7324725" y="3852863"/>
          <p14:tracePt t="29179" x="7351713" y="3871913"/>
          <p14:tracePt t="29183" x="7370763" y="3889375"/>
          <p14:tracePt t="29189" x="7388225" y="3898900"/>
          <p14:tracePt t="29194" x="7407275" y="3908425"/>
          <p14:tracePt t="29199" x="7424738" y="3927475"/>
          <p14:tracePt t="29203" x="7434263" y="3927475"/>
          <p14:tracePt t="29211" x="7461250" y="3927475"/>
          <p14:tracePt t="29213" x="7480300" y="3927475"/>
          <p14:tracePt t="29225" x="7497763" y="3927475"/>
          <p14:tracePt t="29229" x="7516813" y="3927475"/>
          <p14:tracePt t="29235" x="7534275" y="3927475"/>
          <p14:tracePt t="29239" x="7553325" y="3927475"/>
          <p14:tracePt t="29243" x="7561263" y="3917950"/>
          <p14:tracePt t="29249" x="7580313" y="3898900"/>
          <p14:tracePt t="29255" x="7597775" y="3889375"/>
          <p14:tracePt t="29260" x="7616825" y="3871913"/>
          <p14:tracePt t="29265" x="7626350" y="3852863"/>
          <p14:tracePt t="29269" x="7653338" y="3825875"/>
          <p14:tracePt t="29277" x="7670800" y="3789363"/>
          <p14:tracePt t="29279" x="7689850" y="3752850"/>
          <p14:tracePt t="29285" x="7699375" y="3716338"/>
          <p14:tracePt t="29289" x="7707313" y="3679825"/>
          <p14:tracePt t="29295" x="7735888" y="3643313"/>
          <p14:tracePt t="29299" x="7735888" y="3606800"/>
          <p14:tracePt t="29305" x="7743825" y="3552825"/>
          <p14:tracePt t="29311" x="7743825" y="3506788"/>
          <p14:tracePt t="29315" x="7743825" y="3479800"/>
          <p14:tracePt t="29319" x="7743825" y="3433763"/>
          <p14:tracePt t="29327" x="7735888" y="3406775"/>
          <p14:tracePt t="29329" x="7726363" y="3378200"/>
          <p14:tracePt t="29335" x="7699375" y="3333750"/>
          <p14:tracePt t="29340" x="7680325" y="3314700"/>
          <p14:tracePt t="29345" x="7662863" y="3297238"/>
          <p14:tracePt t="29349" x="7643813" y="3278188"/>
          <p14:tracePt t="29355" x="7626350" y="3251200"/>
          <p14:tracePt t="29361" x="7607300" y="3251200"/>
          <p14:tracePt t="29365" x="7589838" y="3232150"/>
          <p14:tracePt t="29371" x="7570788" y="3232150"/>
          <p14:tracePt t="29377" x="7553325" y="3232150"/>
          <p14:tracePt t="29385" x="7543800" y="3232150"/>
          <p14:tracePt t="29393" x="7534275" y="3232150"/>
          <p14:tracePt t="29395" x="7516813" y="3232150"/>
          <p14:tracePt t="29401" x="7507288" y="3241675"/>
          <p14:tracePt t="29405" x="7488238" y="3268663"/>
          <p14:tracePt t="29411" x="7480300" y="3297238"/>
          <p14:tracePt t="29415" x="7461250" y="3341688"/>
          <p14:tracePt t="29421" x="7443788" y="3397250"/>
          <p14:tracePt t="29427" x="7407275" y="3460750"/>
          <p14:tracePt t="29431" x="7397750" y="3524250"/>
          <p14:tracePt t="29435" x="7378700" y="3597275"/>
          <p14:tracePt t="29443" x="7378700" y="3643313"/>
          <p14:tracePt t="29445" x="7378700" y="3706813"/>
          <p14:tracePt t="29451" x="7378700" y="3762375"/>
          <p14:tracePt t="29455" x="7378700" y="3798888"/>
          <p14:tracePt t="29461" x="7378700" y="3835400"/>
          <p14:tracePt t="29467" x="7378700" y="3862388"/>
          <p14:tracePt t="29471" x="7388225" y="3881438"/>
          <p14:tracePt t="29477" x="7407275" y="3917950"/>
          <p14:tracePt t="29487" x="7424738" y="3927475"/>
          <p14:tracePt t="29493" x="7434263" y="3927475"/>
          <p14:tracePt t="29497" x="7443788" y="3927475"/>
          <p14:tracePt t="29501" x="7461250" y="3927475"/>
          <p14:tracePt t="29509" x="7470775" y="3927475"/>
          <p14:tracePt t="29511" x="7488238" y="3927475"/>
          <p14:tracePt t="29517" x="7497763" y="3927475"/>
          <p14:tracePt t="29521" x="7507288" y="3917950"/>
          <p14:tracePt t="29527" x="7534275" y="3898900"/>
          <p14:tracePt t="29531" x="7553325" y="3881438"/>
          <p14:tracePt t="29537" x="7570788" y="3852863"/>
          <p14:tracePt t="29543" x="7580313" y="3816350"/>
          <p14:tracePt t="29547" x="7597775" y="3789363"/>
          <p14:tracePt t="29551" x="7607300" y="3752850"/>
          <p14:tracePt t="29558" x="7626350" y="3689350"/>
          <p14:tracePt t="29561" x="7634288" y="3643313"/>
          <p14:tracePt t="29567" x="7643813" y="3606800"/>
          <p14:tracePt t="29571" x="7653338" y="3570288"/>
          <p14:tracePt t="29577" x="7653338" y="3543300"/>
          <p14:tracePt t="29583" x="7653338" y="3506788"/>
          <p14:tracePt t="29589" x="7653338" y="3487738"/>
          <p14:tracePt t="29594" x="7653338" y="3460750"/>
          <p14:tracePt t="29597" x="7653338" y="3443288"/>
          <p14:tracePt t="29603" x="7634288" y="3414713"/>
          <p14:tracePt t="29610" x="7626350" y="3397250"/>
          <p14:tracePt t="29613" x="7616825" y="3397250"/>
          <p14:tracePt t="29619" x="7597775" y="3387725"/>
          <p14:tracePt t="29625" x="7589838" y="3378200"/>
          <p14:tracePt t="29629" x="7570788" y="3370263"/>
          <p14:tracePt t="29639" x="7553325" y="3370263"/>
          <p14:tracePt t="29643" x="7553325" y="3360738"/>
          <p14:tracePt t="29660" x="7543800" y="3360738"/>
          <p14:tracePt t="29663" x="7534275" y="3360738"/>
          <p14:tracePt t="29679" x="7524750" y="3360738"/>
          <p14:tracePt t="29686" x="7524750" y="3370263"/>
          <p14:tracePt t="29689" x="7516813" y="3378200"/>
          <p14:tracePt t="29699" x="7507288" y="3397250"/>
          <p14:tracePt t="29703" x="7507288" y="3414713"/>
          <p14:tracePt t="29711" x="7497763" y="3433763"/>
          <p14:tracePt t="29715" x="7497763" y="3451225"/>
          <p14:tracePt t="29719" x="7497763" y="3460750"/>
          <p14:tracePt t="29726" x="7497763" y="3479800"/>
          <p14:tracePt t="29729" x="7497763" y="3497263"/>
          <p14:tracePt t="29735" x="7497763" y="3506788"/>
          <p14:tracePt t="29739" x="7497763" y="3516313"/>
          <p14:tracePt t="29755" x="7497763" y="3524250"/>
          <p14:tracePt t="29825" x="7507288" y="3524250"/>
          <p14:tracePt t="29829" x="7516813" y="3524250"/>
          <p14:tracePt t="29835" x="7524750" y="3524250"/>
          <p14:tracePt t="29845" x="7534275" y="3516313"/>
          <p14:tracePt t="29877" x="7534275" y="3506788"/>
          <p14:tracePt t="29895" x="7534275" y="3497263"/>
          <p14:tracePt t="29905" x="7534275" y="3487738"/>
          <p14:tracePt t="29915" x="7534275" y="3479800"/>
          <p14:tracePt t="29921" x="7534275" y="3470275"/>
          <p14:tracePt t="29927" x="7543800" y="3470275"/>
          <p14:tracePt t="29931" x="7543800" y="3460750"/>
          <p14:tracePt t="30017" x="7543800" y="3451225"/>
          <p14:tracePt t="30033" x="7553325" y="3451225"/>
          <p14:tracePt t="30043" x="7561263" y="3451225"/>
          <p14:tracePt t="30051" x="7570788" y="3451225"/>
          <p14:tracePt t="30059" x="7580313" y="3451225"/>
          <p14:tracePt t="30063" x="7589838" y="3451225"/>
          <p14:tracePt t="30075" x="7597775" y="3451225"/>
          <p14:tracePt t="30083" x="7607300" y="3443288"/>
          <p14:tracePt t="30097" x="7616825" y="3443288"/>
          <p14:tracePt t="30143" x="7616825" y="3433763"/>
          <p14:tracePt t="30265" x="7616825" y="3424238"/>
          <p14:tracePt t="30269" x="7616825" y="3414713"/>
          <p14:tracePt t="30274" x="7616825" y="3406775"/>
          <p14:tracePt t="30279" x="7607300" y="3397250"/>
          <p14:tracePt t="30286" x="7597775" y="3397250"/>
          <p14:tracePt t="30289" x="7597775" y="3387725"/>
          <p14:tracePt t="30295" x="7589838" y="3378200"/>
          <p14:tracePt t="30299" x="7580313" y="3370263"/>
          <p14:tracePt t="30310" x="7561263" y="3360738"/>
          <p14:tracePt t="30315" x="7553325" y="3351213"/>
          <p14:tracePt t="30319" x="7543800" y="3351213"/>
          <p14:tracePt t="30327" x="7534275" y="3341688"/>
          <p14:tracePt t="30335" x="7524750" y="3341688"/>
          <p14:tracePt t="30345" x="7516813" y="3341688"/>
          <p14:tracePt t="30355" x="7507288" y="3333750"/>
          <p14:tracePt t="30376" x="7497763" y="3333750"/>
          <p14:tracePt t="30385" x="7497763" y="3324225"/>
          <p14:tracePt t="30393" x="7488238" y="3324225"/>
          <p14:tracePt t="30401" x="7480300" y="3324225"/>
          <p14:tracePt t="30410" x="7480300" y="3314700"/>
          <p14:tracePt t="30421" x="7470775" y="3314700"/>
          <p14:tracePt t="30435" x="7461250" y="3314700"/>
          <p14:tracePt t="30445" x="7451725" y="3314700"/>
          <p14:tracePt t="30452" x="7451725" y="3305175"/>
          <p14:tracePt t="30461" x="7443788" y="3305175"/>
          <p14:tracePt t="30481" x="7443788" y="3297238"/>
          <p14:tracePt t="30485" x="7434263" y="3297238"/>
          <p14:tracePt t="30501" x="7424738" y="3297238"/>
          <p14:tracePt t="30739" x="7424738" y="3305175"/>
          <p14:tracePt t="30743" x="7424738" y="3324225"/>
          <p14:tracePt t="30747" x="7424738" y="3351213"/>
          <p14:tracePt t="30753" x="7424738" y="3378200"/>
          <p14:tracePt t="30760" x="7443788" y="3424238"/>
          <p14:tracePt t="30763" x="7443788" y="3470275"/>
          <p14:tracePt t="30769" x="7451725" y="3506788"/>
          <p14:tracePt t="30774" x="7461250" y="3570288"/>
          <p14:tracePt t="30779" x="7470775" y="3606800"/>
          <p14:tracePt t="30783" x="7470775" y="3652838"/>
          <p14:tracePt t="30790" x="7488238" y="3698875"/>
          <p14:tracePt t="30793" x="7507288" y="3735388"/>
          <p14:tracePt t="30799" x="7534275" y="3779838"/>
          <p14:tracePt t="30803" x="7543800" y="3816350"/>
          <p14:tracePt t="30811" x="7561263" y="3862388"/>
          <p14:tracePt t="30813" x="7589838" y="3898900"/>
          <p14:tracePt t="30819" x="7607300" y="3927475"/>
          <p14:tracePt t="30825" x="7616825" y="3944938"/>
          <p14:tracePt t="30829" x="7626350" y="3963988"/>
          <p14:tracePt t="30833" x="7634288" y="3981450"/>
          <p14:tracePt t="30839" x="7634288" y="3990975"/>
          <p14:tracePt t="30844" x="7653338" y="4008438"/>
          <p14:tracePt t="30849" x="7653338" y="4017963"/>
          <p14:tracePt t="30855" x="7653338" y="4037013"/>
          <p14:tracePt t="30859" x="7653338" y="4044950"/>
          <p14:tracePt t="30863" x="7653338" y="4054475"/>
          <p14:tracePt t="30869" x="7653338" y="4073525"/>
          <p14:tracePt t="30877" x="7670800" y="4100513"/>
          <p14:tracePt t="30879" x="7670800" y="4117975"/>
          <p14:tracePt t="30885" x="7680325" y="4137025"/>
          <p14:tracePt t="30890" x="7680325" y="4154488"/>
          <p14:tracePt t="30895" x="7680325" y="4164013"/>
          <p14:tracePt t="30899" x="7689850" y="4183063"/>
          <p14:tracePt t="30905" x="7689850" y="4191000"/>
          <p14:tracePt t="30910" x="7689850" y="4200525"/>
          <p14:tracePt t="30926" x="7699375" y="4200525"/>
          <p14:tracePt t="31001" x="7716838" y="4200525"/>
          <p14:tracePt t="31006" x="7726363" y="4200525"/>
          <p14:tracePt t="31011" x="7735888" y="4191000"/>
          <p14:tracePt t="31015" x="7753350" y="4183063"/>
          <p14:tracePt t="31021" x="7772400" y="4154488"/>
          <p14:tracePt t="31027" x="7799388" y="4146550"/>
          <p14:tracePt t="31031" x="7816850" y="4137025"/>
          <p14:tracePt t="31035" x="7835900" y="4127500"/>
          <p14:tracePt t="31043" x="7872413" y="4110038"/>
          <p14:tracePt t="31045" x="7899400" y="4090988"/>
          <p14:tracePt t="31051" x="7935913" y="4073525"/>
          <p14:tracePt t="31055" x="7962900" y="4044950"/>
          <p14:tracePt t="31061" x="7991475" y="4037013"/>
          <p14:tracePt t="31065" x="8035925" y="4017963"/>
          <p14:tracePt t="31071" x="8064500" y="4008438"/>
          <p14:tracePt t="31077" x="8108950" y="3981450"/>
          <p14:tracePt t="31081" x="8128000" y="3971925"/>
          <p14:tracePt t="31087" x="8154988" y="3954463"/>
          <p14:tracePt t="31093" x="8191500" y="3954463"/>
          <p14:tracePt t="31097" x="8210550" y="3944938"/>
          <p14:tracePt t="31101" x="8228013" y="3935413"/>
          <p14:tracePt t="31109" x="8247063" y="3927475"/>
          <p14:tracePt t="31111" x="8264525" y="3917950"/>
          <p14:tracePt t="31117" x="8274050" y="3908425"/>
          <p14:tracePt t="31127" x="8283575" y="3898900"/>
          <p14:tracePt t="31167" x="8283575" y="3889375"/>
          <p14:tracePt t="31313" x="8283575" y="3852863"/>
          <p14:tracePt t="31319" x="8283575" y="3816350"/>
          <p14:tracePt t="31323" x="8283575" y="3779838"/>
          <p14:tracePt t="31329" x="8283575" y="3762375"/>
          <p14:tracePt t="31333" x="8274050" y="3735388"/>
          <p14:tracePt t="31337" x="8274050" y="3698875"/>
          <p14:tracePt t="31343" x="8264525" y="3679825"/>
          <p14:tracePt t="31349" x="8247063" y="3625850"/>
          <p14:tracePt t="31353" x="8237538" y="3606800"/>
          <p14:tracePt t="31360" x="8228013" y="3579813"/>
          <p14:tracePt t="31363" x="8210550" y="3543300"/>
          <p14:tracePt t="31369" x="8191500" y="3506788"/>
          <p14:tracePt t="31375" x="8174038" y="3470275"/>
          <p14:tracePt t="31379" x="8164513" y="3433763"/>
          <p14:tracePt t="31383" x="8137525" y="3397250"/>
          <p14:tracePt t="31389" x="8128000" y="3360738"/>
          <p14:tracePt t="31394" x="8118475" y="3314700"/>
          <p14:tracePt t="31399" x="8101013" y="3268663"/>
          <p14:tracePt t="31403" x="8091488" y="3241675"/>
          <p14:tracePt t="31410" x="8072438" y="3214688"/>
          <p14:tracePt t="31415" x="8072438" y="3205163"/>
          <p14:tracePt t="31419" x="8064500" y="3187700"/>
          <p14:tracePt t="31425" x="8064500" y="3178175"/>
          <p14:tracePt t="31455" x="8064500" y="3168650"/>
          <p14:tracePt t="31520" x="8054975" y="3168650"/>
          <p14:tracePt t="31529" x="8035925" y="3168650"/>
          <p14:tracePt t="31535" x="8027988" y="3168650"/>
          <p14:tracePt t="31542" x="8008938" y="3168650"/>
          <p14:tracePt t="31545" x="7981950" y="3168650"/>
          <p14:tracePt t="31549" x="7962900" y="3168650"/>
          <p14:tracePt t="31555" x="7945438" y="3178175"/>
          <p14:tracePt t="31561" x="7926388" y="3187700"/>
          <p14:tracePt t="31565" x="7899400" y="3187700"/>
          <p14:tracePt t="31571" x="7872413" y="3187700"/>
          <p14:tracePt t="31576" x="7835900" y="3195638"/>
          <p14:tracePt t="31581" x="7799388" y="3195638"/>
          <p14:tracePt t="31585" x="7762875" y="3205163"/>
          <p14:tracePt t="31593" x="7735888" y="3205163"/>
          <p14:tracePt t="31595" x="7707313" y="3205163"/>
          <p14:tracePt t="31601" x="7670800" y="3205163"/>
          <p14:tracePt t="31605" x="7653338" y="3205163"/>
          <p14:tracePt t="31611" x="7616825" y="3205163"/>
          <p14:tracePt t="31615" x="7589838" y="3205163"/>
          <p14:tracePt t="31621" x="7570788" y="3205163"/>
          <p14:tracePt t="31626" x="7553325" y="3205163"/>
          <p14:tracePt t="31631" x="7524750" y="3205163"/>
          <p14:tracePt t="31635" x="7507288" y="3205163"/>
          <p14:tracePt t="31643" x="7480300" y="3205163"/>
          <p14:tracePt t="31645" x="7470775" y="3205163"/>
          <p14:tracePt t="31651" x="7451725" y="3205163"/>
          <p14:tracePt t="31661" x="7434263" y="3205163"/>
          <p14:tracePt t="31823" x="7434263" y="3224213"/>
          <p14:tracePt t="31827" x="7434263" y="3251200"/>
          <p14:tracePt t="31833" x="7434263" y="3278188"/>
          <p14:tracePt t="31837" x="7434263" y="3324225"/>
          <p14:tracePt t="31843" x="7434263" y="3360738"/>
          <p14:tracePt t="31847" x="7434263" y="3406775"/>
          <p14:tracePt t="31853" x="7434263" y="3460750"/>
          <p14:tracePt t="31857" x="7434263" y="3497263"/>
          <p14:tracePt t="31863" x="7434263" y="3552825"/>
          <p14:tracePt t="31867" x="7443788" y="3597275"/>
          <p14:tracePt t="31878" x="7470775" y="3643313"/>
          <p14:tracePt t="31881" x="7507288" y="3743325"/>
          <p14:tracePt t="31887" x="7534275" y="3798888"/>
          <p14:tracePt t="31893" x="7543800" y="3835400"/>
          <p14:tracePt t="31897" x="7570788" y="3881438"/>
          <p14:tracePt t="31903" x="7589838" y="3908425"/>
          <p14:tracePt t="31907" x="7597775" y="3927475"/>
          <p14:tracePt t="31913" x="7607300" y="3944938"/>
          <p14:tracePt t="31917" x="7607300" y="3954463"/>
          <p14:tracePt t="31924" x="7616825" y="3971925"/>
          <p14:tracePt t="31927" x="7626350" y="3990975"/>
          <p14:tracePt t="31933" x="7626350" y="4000500"/>
          <p14:tracePt t="31937" x="7626350" y="4008438"/>
          <p14:tracePt t="31943" x="7634288" y="4008438"/>
          <p14:tracePt t="31947" x="7634288" y="4017963"/>
          <p14:tracePt t="31953" x="7634288" y="4027488"/>
          <p14:tracePt t="31957" x="7643813" y="4027488"/>
          <p14:tracePt t="31963" x="7643813" y="4037013"/>
          <p14:tracePt t="31967" x="7643813" y="4044950"/>
          <p14:tracePt t="32003" x="7653338" y="4044950"/>
          <p14:tracePt t="32043" x="7662863" y="4044950"/>
          <p14:tracePt t="32049" x="7680325" y="4044950"/>
          <p14:tracePt t="32053" x="7689850" y="4044950"/>
          <p14:tracePt t="32059" x="7707313" y="4037013"/>
          <p14:tracePt t="32063" x="7726363" y="4027488"/>
          <p14:tracePt t="32069" x="7735888" y="4027488"/>
          <p14:tracePt t="32075" x="7753350" y="4017963"/>
          <p14:tracePt t="32079" x="7789863" y="4008438"/>
          <p14:tracePt t="32083" x="7808913" y="4000500"/>
          <p14:tracePt t="32091" x="7835900" y="4000500"/>
          <p14:tracePt t="32093" x="7862888" y="3990975"/>
          <p14:tracePt t="32099" x="7899400" y="3981450"/>
          <p14:tracePt t="32103" x="7926388" y="3963988"/>
          <p14:tracePt t="32110" x="7954963" y="3963988"/>
          <p14:tracePt t="32115" x="7981950" y="3963988"/>
          <p14:tracePt t="32119" x="8027988" y="3963988"/>
          <p14:tracePt t="32126" x="8054975" y="3963988"/>
          <p14:tracePt t="32129" x="8081963" y="3954463"/>
          <p14:tracePt t="32133" x="8101013" y="3954463"/>
          <p14:tracePt t="32140" x="8118475" y="3954463"/>
          <p14:tracePt t="32145" x="8147050" y="3954463"/>
          <p14:tracePt t="32149" x="8154988" y="3954463"/>
          <p14:tracePt t="32155" x="8174038" y="3954463"/>
          <p14:tracePt t="32160" x="8183563" y="3954463"/>
          <p14:tracePt t="32165" x="8191500" y="3954463"/>
          <p14:tracePt t="32179" x="8191500" y="3944938"/>
          <p14:tracePt t="32259" x="8201025" y="3944938"/>
          <p14:tracePt t="32305" x="8201025" y="3935413"/>
          <p14:tracePt t="32311" x="8201025" y="3927475"/>
          <p14:tracePt t="32315" x="8201025" y="3917950"/>
          <p14:tracePt t="32321" x="8201025" y="3908425"/>
          <p14:tracePt t="32326" x="8201025" y="3889375"/>
          <p14:tracePt t="32331" x="8201025" y="3871913"/>
          <p14:tracePt t="32335" x="8201025" y="3835400"/>
          <p14:tracePt t="32343" x="8201025" y="3798888"/>
          <p14:tracePt t="32345" x="8201025" y="3762375"/>
          <p14:tracePt t="32351" x="8201025" y="3735388"/>
          <p14:tracePt t="32358" x="8201025" y="3698875"/>
          <p14:tracePt t="32361" x="8191500" y="3652838"/>
          <p14:tracePt t="32367" x="8183563" y="3606800"/>
          <p14:tracePt t="32371" x="8174038" y="3579813"/>
          <p14:tracePt t="32376" x="8174038" y="3552825"/>
          <p14:tracePt t="32381" x="8164513" y="3506788"/>
          <p14:tracePt t="32387" x="8154988" y="3487738"/>
          <p14:tracePt t="32393" x="8154988" y="3460750"/>
          <p14:tracePt t="32397" x="8147050" y="3443288"/>
          <p14:tracePt t="32401" x="8147050" y="3414713"/>
          <p14:tracePt t="32408" x="8137525" y="3397250"/>
          <p14:tracePt t="32411" x="8137525" y="3387725"/>
          <p14:tracePt t="32417" x="8137525" y="3378200"/>
          <p14:tracePt t="32503" x="8128000" y="3378200"/>
          <p14:tracePt t="32509" x="8108950" y="3378200"/>
          <p14:tracePt t="32513" x="8091488" y="3378200"/>
          <p14:tracePt t="32517" x="8072438" y="3378200"/>
          <p14:tracePt t="32524" x="8045450" y="3378200"/>
          <p14:tracePt t="32527" x="8027988" y="3378200"/>
          <p14:tracePt t="32533" x="7999413" y="3378200"/>
          <p14:tracePt t="32537" x="7972425" y="3378200"/>
          <p14:tracePt t="32543" x="7954963" y="3378200"/>
          <p14:tracePt t="32547" x="7918450" y="3378200"/>
          <p14:tracePt t="32553" x="7881938" y="3378200"/>
          <p14:tracePt t="32557" x="7835900" y="3378200"/>
          <p14:tracePt t="32563" x="7799388" y="3378200"/>
          <p14:tracePt t="32569" x="7753350" y="3378200"/>
          <p14:tracePt t="32575" x="7726363" y="3370263"/>
          <p14:tracePt t="32577" x="7689850" y="3370263"/>
          <p14:tracePt t="32583" x="7653338" y="3370263"/>
          <p14:tracePt t="32587" x="7626350" y="3360738"/>
          <p14:tracePt t="32593" x="7597775" y="3360738"/>
          <p14:tracePt t="32599" x="7580313" y="3360738"/>
          <p14:tracePt t="32603" x="7561263" y="3360738"/>
          <p14:tracePt t="32610" x="7553325" y="3360738"/>
          <p14:tracePt t="32613" x="7543800" y="3360738"/>
          <p14:tracePt t="32659" x="7553325" y="3360738"/>
          <p14:tracePt t="32669" x="7570788" y="3351213"/>
          <p14:tracePt t="32674" x="7589838" y="3351213"/>
          <p14:tracePt t="32683" x="7607300" y="3341688"/>
          <p14:tracePt t="32690" x="7616825" y="3333750"/>
          <p14:tracePt t="32693" x="7634288" y="3333750"/>
          <p14:tracePt t="32699" x="7643813" y="3333750"/>
          <p14:tracePt t="32705" x="7653338" y="3333750"/>
          <p14:tracePt t="32710" x="7653338" y="3324225"/>
          <p14:tracePt t="32715" x="7662863" y="3324225"/>
          <p14:tracePt t="32719" x="7680325" y="3324225"/>
          <p14:tracePt t="32726" x="7699375" y="3324225"/>
          <p14:tracePt t="32729" x="7707313" y="3314700"/>
          <p14:tracePt t="32735" x="7716838" y="3314700"/>
          <p14:tracePt t="32740" x="7735888" y="3297238"/>
          <p14:tracePt t="32745" x="7743825" y="3297238"/>
          <p14:tracePt t="32749" x="7753350" y="3287713"/>
          <p14:tracePt t="32755" x="7762875" y="3278188"/>
          <p14:tracePt t="32760" x="7762875" y="3268663"/>
          <p14:tracePt t="32765" x="7772400" y="3268663"/>
          <p14:tracePt t="32776" x="7789863" y="3268663"/>
          <p14:tracePt t="33021" x="7799388" y="3268663"/>
          <p14:tracePt t="33027" x="7808913" y="3260725"/>
          <p14:tracePt t="33033" x="7845425" y="3251200"/>
          <p14:tracePt t="33041" x="7954963" y="3232150"/>
          <p14:tracePt t="33042" x="8064500" y="3224213"/>
          <p14:tracePt t="33047" x="8210550" y="3224213"/>
          <p14:tracePt t="33053" x="8420100" y="3241675"/>
          <p14:tracePt t="33060" x="8629650" y="3278188"/>
          <p14:tracePt t="33063" x="8977313" y="3314700"/>
          <p14:tracePt t="33069" x="9259888" y="3351213"/>
          <p14:tracePt t="33075" x="9607550" y="3370263"/>
          <p14:tracePt t="33079" x="9963150" y="3433763"/>
          <p14:tracePt t="33083" x="10237788" y="3451225"/>
          <p14:tracePt t="33091" x="10602913" y="3543300"/>
          <p14:tracePt t="33093" x="10904538" y="3625850"/>
          <p14:tracePt t="33099" x="11123613" y="3670300"/>
          <p14:tracePt t="33103" x="11323638" y="3689350"/>
          <p14:tracePt t="33109" x="11515725" y="3689350"/>
          <p14:tracePt t="33113" x="11717338" y="3698875"/>
          <p14:tracePt t="33119" x="11899900" y="3698875"/>
          <p14:tracePt t="33125" x="12082463" y="3698875"/>
          <p14:tracePt t="34137" x="11945938" y="3589338"/>
          <p14:tracePt t="34142" x="11726863" y="3589338"/>
          <p14:tracePt t="34147" x="11544300" y="3589338"/>
          <p14:tracePt t="34151" x="11342688" y="3589338"/>
          <p14:tracePt t="34159" x="11160125" y="3589338"/>
          <p14:tracePt t="34161" x="10941050" y="3589338"/>
          <p14:tracePt t="34167" x="10739438" y="3589338"/>
          <p14:tracePt t="34171" x="10520363" y="3589338"/>
          <p14:tracePt t="34177" x="10337800" y="3560763"/>
          <p14:tracePt t="34183" x="10137775" y="3560763"/>
          <p14:tracePt t="34187" x="9955213" y="3560763"/>
          <p14:tracePt t="34192" x="9772650" y="3560763"/>
          <p14:tracePt t="34197" x="9617075" y="3560763"/>
          <p14:tracePt t="34201" x="9451975" y="3560763"/>
          <p14:tracePt t="34210" x="9361488" y="3560763"/>
          <p14:tracePt t="34213" x="9215438" y="3560763"/>
          <p14:tracePt t="34217" x="9142413" y="3560763"/>
          <p14:tracePt t="34225" x="9059863" y="3579813"/>
          <p14:tracePt t="34227" x="9013825" y="3597275"/>
          <p14:tracePt t="34233" x="8977313" y="3597275"/>
          <p14:tracePt t="34237" x="8959850" y="3597275"/>
          <p14:tracePt t="34243" x="8931275" y="3606800"/>
          <p14:tracePt t="34253" x="8921750" y="3606800"/>
          <p14:tracePt t="34343" x="8921750" y="3616325"/>
          <p14:tracePt t="34349" x="8913813" y="3616325"/>
          <p14:tracePt t="34359" x="8913813" y="3625850"/>
          <p14:tracePt t="34369" x="8904288" y="3633788"/>
          <p14:tracePt t="34379" x="8904288" y="3643313"/>
          <p14:tracePt t="34383" x="8894763" y="3643313"/>
          <p14:tracePt t="34399" x="8885238" y="3652838"/>
          <p14:tracePt t="34403" x="8877300" y="3652838"/>
          <p14:tracePt t="34419" x="8867775" y="3652838"/>
          <p14:tracePt t="34425" x="8858250" y="3652838"/>
          <p14:tracePt t="34429" x="8848725" y="3662363"/>
          <p14:tracePt t="34435" x="8831263" y="3662363"/>
          <p14:tracePt t="34442" x="8812213" y="3662363"/>
          <p14:tracePt t="34443" x="8794750" y="3662363"/>
          <p14:tracePt t="34449" x="8767763" y="3662363"/>
          <p14:tracePt t="34456" x="8739188" y="3662363"/>
          <p14:tracePt t="34459" x="8712200" y="3662363"/>
          <p14:tracePt t="34465" x="8666163" y="3662363"/>
          <p14:tracePt t="34469" x="8639175" y="3662363"/>
          <p14:tracePt t="34476" x="8612188" y="3662363"/>
          <p14:tracePt t="34479" x="8566150" y="3662363"/>
          <p14:tracePt t="34485" x="8529638" y="3662363"/>
          <p14:tracePt t="34491" x="8512175" y="3662363"/>
          <p14:tracePt t="34495" x="8466138" y="3662363"/>
          <p14:tracePt t="34499" x="8439150" y="3662363"/>
          <p14:tracePt t="34506" x="8410575" y="3662363"/>
          <p14:tracePt t="34509" x="8393113" y="3662363"/>
          <p14:tracePt t="34515" x="8374063" y="3662363"/>
          <p14:tracePt t="34521" x="8356600" y="3662363"/>
          <p14:tracePt t="34526" x="8347075" y="3662363"/>
          <p14:tracePt t="34545" x="8337550" y="3662363"/>
          <p14:tracePt t="34606" x="8320088" y="3662363"/>
          <p14:tracePt t="34611" x="8310563" y="3662363"/>
          <p14:tracePt t="34615" x="8293100" y="3662363"/>
          <p14:tracePt t="34621" x="8283575" y="3662363"/>
          <p14:tracePt t="34625" x="8274050" y="3662363"/>
          <p14:tracePt t="34631" x="8256588" y="3662363"/>
          <p14:tracePt t="34635" x="8237538" y="3662363"/>
          <p14:tracePt t="34642" x="8210550" y="3662363"/>
          <p14:tracePt t="34645" x="8191500" y="3662363"/>
          <p14:tracePt t="34651" x="8154988" y="3662363"/>
          <p14:tracePt t="34656" x="8137525" y="3662363"/>
          <p14:tracePt t="34661" x="8118475" y="3670300"/>
          <p14:tracePt t="34665" x="8091488" y="3670300"/>
          <p14:tracePt t="34671" x="8072438" y="3670300"/>
          <p14:tracePt t="34677" x="8054975" y="3670300"/>
          <p14:tracePt t="34681" x="8035925" y="3670300"/>
          <p14:tracePt t="34692" x="8027988" y="3670300"/>
          <p14:tracePt t="34697" x="8018463" y="3670300"/>
          <p14:tracePt t="34703" x="8008938" y="3670300"/>
          <p14:tracePt t="34763" x="7999413" y="3670300"/>
          <p14:tracePt t="34779" x="7991475" y="3679825"/>
          <p14:tracePt t="34783" x="7991475" y="3689350"/>
          <p14:tracePt t="34787" x="7981950" y="3698875"/>
          <p14:tracePt t="34793" x="7972425" y="3706813"/>
          <p14:tracePt t="34799" x="7972425" y="3716338"/>
          <p14:tracePt t="34803" x="7954963" y="3725863"/>
          <p14:tracePt t="34809" x="7954963" y="3735388"/>
          <p14:tracePt t="34813" x="7945438" y="3735388"/>
          <p14:tracePt t="34819" x="7935913" y="3735388"/>
          <p14:tracePt t="34823" x="7926388" y="3743325"/>
          <p14:tracePt t="34833" x="7918450" y="3752850"/>
          <p14:tracePt t="34843" x="7908925" y="3762375"/>
          <p14:tracePt t="34853" x="7899400" y="3762375"/>
          <p14:tracePt t="34859" x="7899400" y="3771900"/>
          <p14:tracePt t="34869" x="7889875" y="3779838"/>
          <p14:tracePt t="34893" x="7881938" y="3779838"/>
          <p14:tracePt t="34895" x="7872413" y="3779838"/>
          <p14:tracePt t="34909" x="7862888" y="3779838"/>
          <p14:tracePt t="34919" x="7853363" y="3779838"/>
          <p14:tracePt t="34926" x="7845425" y="3779838"/>
          <p14:tracePt t="34929" x="7835900" y="3779838"/>
          <p14:tracePt t="34935" x="7826375" y="3789363"/>
          <p14:tracePt t="34946" x="7816850" y="3789363"/>
          <p14:tracePt t="34956" x="7808913" y="3789363"/>
          <p14:tracePt t="34959" x="7799388" y="3789363"/>
          <p14:tracePt t="34965" x="7789863" y="3789363"/>
          <p14:tracePt t="34969" x="7780338" y="3789363"/>
          <p14:tracePt t="34979" x="7772400" y="3789363"/>
          <p14:tracePt t="34985" x="7753350" y="3789363"/>
          <p14:tracePt t="34992" x="7743825" y="3779838"/>
          <p14:tracePt t="34999" x="7716838" y="3771900"/>
          <p14:tracePt t="35005" x="7716838" y="3762375"/>
          <p14:tracePt t="35011" x="7699375" y="3752850"/>
          <p14:tracePt t="35015" x="7689850" y="3752850"/>
          <p14:tracePt t="35021" x="7680325" y="3743325"/>
          <p14:tracePt t="35026" x="7670800" y="3743325"/>
          <p14:tracePt t="35029" x="7653338" y="3735388"/>
          <p14:tracePt t="35035" x="7643813" y="3725863"/>
          <p14:tracePt t="35042" x="7626350" y="3716338"/>
          <p14:tracePt t="35045" x="7616825" y="3706813"/>
          <p14:tracePt t="35051" x="7597775" y="3706813"/>
          <p14:tracePt t="35055" x="7580313" y="3698875"/>
          <p14:tracePt t="35061" x="7561263" y="3689350"/>
          <p14:tracePt t="35065" x="7553325" y="3679825"/>
          <p14:tracePt t="35076" x="7543800" y="3670300"/>
          <p14:tracePt t="35085" x="7534275" y="3670300"/>
          <p14:tracePt t="35161" x="7534275" y="3662363"/>
          <p14:tracePt t="35167" x="7524750" y="3662363"/>
          <p14:tracePt t="35177" x="7516813" y="3643313"/>
          <p14:tracePt t="35187" x="7516813" y="3625850"/>
          <p14:tracePt t="35197" x="7507288" y="3616325"/>
          <p14:tracePt t="35201" x="7507288" y="3606800"/>
          <p14:tracePt t="35214" x="7507288" y="3597275"/>
          <p14:tracePt t="35217" x="7507288" y="3589338"/>
          <p14:tracePt t="35227" x="7507288" y="3570288"/>
          <p14:tracePt t="35231" x="7507288" y="3560763"/>
          <p14:tracePt t="35237" x="7507288" y="3543300"/>
          <p14:tracePt t="35243" x="7507288" y="3524250"/>
          <p14:tracePt t="35247" x="7507288" y="3516313"/>
          <p14:tracePt t="35251" x="7507288" y="3497263"/>
          <p14:tracePt t="35258" x="7507288" y="3487738"/>
          <p14:tracePt t="35267" x="7516813" y="3460750"/>
          <p14:tracePt t="35283" x="7524750" y="3451225"/>
          <p14:tracePt t="35293" x="7524750" y="3443288"/>
          <p14:tracePt t="35317" x="7524750" y="3433763"/>
          <p14:tracePt t="35323" x="7534275" y="3433763"/>
          <p14:tracePt t="35343" x="7534275" y="3424238"/>
          <p14:tracePt t="35347" x="7543800" y="3424238"/>
          <p14:tracePt t="35353" x="7543800" y="3414713"/>
          <p14:tracePt t="35359" x="7553325" y="3414713"/>
          <p14:tracePt t="35363" x="7553325" y="3406775"/>
          <p14:tracePt t="35379" x="7561263" y="3406775"/>
          <p14:tracePt t="35383" x="7570788" y="3406775"/>
          <p14:tracePt t="35399" x="7580313" y="3406775"/>
          <p14:tracePt t="35403" x="7580313" y="3397250"/>
          <p14:tracePt t="35409" x="7589838" y="3397250"/>
          <p14:tracePt t="35419" x="7607300" y="3387725"/>
          <p14:tracePt t="35423" x="7607300" y="3378200"/>
          <p14:tracePt t="35429" x="7616825" y="3378200"/>
          <p14:tracePt t="35433" x="7626350" y="3378200"/>
          <p14:tracePt t="35443" x="7634288" y="3378200"/>
          <p14:tracePt t="35453" x="7634288" y="3370263"/>
          <p14:tracePt t="35463" x="7643813" y="3370263"/>
          <p14:tracePt t="35479" x="7653338" y="3370263"/>
          <p14:tracePt t="35499" x="7662863" y="3370263"/>
          <p14:tracePt t="35506" x="7670800" y="3370263"/>
          <p14:tracePt t="35519" x="7680325" y="3370263"/>
          <p14:tracePt t="35535" x="7689850" y="3370263"/>
          <p14:tracePt t="35545" x="7699375" y="3370263"/>
          <p14:tracePt t="35557" x="7707313" y="3370263"/>
          <p14:tracePt t="35559" x="7707313" y="3378200"/>
          <p14:tracePt t="35581" x="7716838" y="3378200"/>
          <p14:tracePt t="35601" x="7716838" y="3387725"/>
          <p14:tracePt t="35607" x="7726363" y="3387725"/>
          <p14:tracePt t="35625" x="7735888" y="3397250"/>
          <p14:tracePt t="35645" x="7735888" y="3406775"/>
          <p14:tracePt t="35657" x="7735888" y="3414713"/>
          <p14:tracePt t="35671" x="7743825" y="3424238"/>
          <p14:tracePt t="35685" x="7743825" y="3433763"/>
          <p14:tracePt t="35717" x="7743825" y="3443288"/>
          <p14:tracePt t="35728" x="7743825" y="3451225"/>
          <p14:tracePt t="35742" x="7743825" y="3460750"/>
          <p14:tracePt t="35747" x="7743825" y="3470275"/>
          <p14:tracePt t="35751" x="7743825" y="3479800"/>
          <p14:tracePt t="35761" x="7743825" y="3497263"/>
          <p14:tracePt t="35771" x="7743825" y="3506788"/>
          <p14:tracePt t="35787" x="7743825" y="3516313"/>
          <p14:tracePt t="35792" x="7743825" y="3524250"/>
          <p14:tracePt t="35801" x="7743825" y="3533775"/>
          <p14:tracePt t="35808" x="7743825" y="3543300"/>
          <p14:tracePt t="35821" x="7743825" y="3552825"/>
          <p14:tracePt t="35827" x="7735888" y="3552825"/>
          <p14:tracePt t="35843" x="7726363" y="3560763"/>
          <p14:tracePt t="35853" x="7716838" y="3560763"/>
          <p14:tracePt t="35863" x="7707313" y="3570288"/>
          <p14:tracePt t="35873" x="7699375" y="3579813"/>
          <p14:tracePt t="35894" x="7680325" y="3597275"/>
          <p14:tracePt t="35897" x="7670800" y="3597275"/>
          <p14:tracePt t="35903" x="7662863" y="3597275"/>
          <p14:tracePt t="35909" x="7653338" y="3606800"/>
          <p14:tracePt t="35913" x="7643813" y="3616325"/>
          <p14:tracePt t="35917" x="7634288" y="3616325"/>
          <p14:tracePt t="35933" x="7616825" y="3616325"/>
          <p14:tracePt t="35943" x="7607300" y="3616325"/>
          <p14:tracePt t="35949" x="7597775" y="3616325"/>
          <p14:tracePt t="35953" x="7589838" y="3616325"/>
          <p14:tracePt t="35963" x="7580313" y="3616325"/>
          <p14:tracePt t="35979" x="7570788" y="3616325"/>
          <p14:tracePt t="36013" x="7561263" y="3616325"/>
          <p14:tracePt t="36025" x="7553325" y="3616325"/>
          <p14:tracePt t="36029" x="7543800" y="3616325"/>
          <p14:tracePt t="36033" x="7534275" y="3616325"/>
          <p14:tracePt t="36041" x="7524750" y="3616325"/>
          <p14:tracePt t="36045" x="7516813" y="3597275"/>
          <p14:tracePt t="36057" x="7507288" y="3589338"/>
          <p14:tracePt t="36059" x="7497763" y="3579813"/>
          <p14:tracePt t="36063" x="7488238" y="3579813"/>
          <p14:tracePt t="36069" x="7480300" y="3560763"/>
          <p14:tracePt t="36079" x="7470775" y="3552825"/>
          <p14:tracePt t="36085" x="7470775" y="3543300"/>
          <p14:tracePt t="36095" x="7451725" y="3533775"/>
          <p14:tracePt t="36107" x="7451725" y="3524250"/>
          <p14:tracePt t="36109" x="7451725" y="3516313"/>
          <p14:tracePt t="36115" x="7451725" y="3506788"/>
          <p14:tracePt t="36119" x="7443788" y="3497263"/>
          <p14:tracePt t="36129" x="7443788" y="3479800"/>
          <p14:tracePt t="36145" x="7443788" y="3470275"/>
          <p14:tracePt t="36161" x="7443788" y="3460750"/>
          <p14:tracePt t="36171" x="7443788" y="3451225"/>
          <p14:tracePt t="36179" x="7443788" y="3443288"/>
          <p14:tracePt t="36185" x="7443788" y="3433763"/>
          <p14:tracePt t="36191" x="7451725" y="3424238"/>
          <p14:tracePt t="36196" x="7451725" y="3414713"/>
          <p14:tracePt t="36199" x="7461250" y="3414713"/>
          <p14:tracePt t="36209" x="7470775" y="3414713"/>
          <p14:tracePt t="36209" x="7470775" y="3397250"/>
          <p14:tracePt t="36215" x="7480300" y="3397250"/>
          <p14:tracePt t="36219" x="7488238" y="3387725"/>
          <p14:tracePt t="36229" x="7497763" y="3370263"/>
          <p14:tracePt t="36235" x="7507288" y="3360738"/>
          <p14:tracePt t="36245" x="7507288" y="3351213"/>
          <p14:tracePt t="36249" x="7516813" y="3341688"/>
          <p14:tracePt t="36259" x="7524750" y="3341688"/>
          <p14:tracePt t="36265" x="7534275" y="3341688"/>
          <p14:tracePt t="36276" x="7543800" y="3341688"/>
          <p14:tracePt t="36281" x="7553325" y="3333750"/>
          <p14:tracePt t="36295" x="7561263" y="3333750"/>
          <p14:tracePt t="36301" x="7570788" y="3333750"/>
          <p14:tracePt t="36308" x="7580313" y="3333750"/>
          <p14:tracePt t="36311" x="7589838" y="3333750"/>
          <p14:tracePt t="36317" x="7607300" y="3333750"/>
          <p14:tracePt t="36321" x="7607300" y="3324225"/>
          <p14:tracePt t="36327" x="7626350" y="3324225"/>
          <p14:tracePt t="36337" x="7634288" y="3324225"/>
          <p14:tracePt t="36342" x="7643813" y="3324225"/>
          <p14:tracePt t="36347" x="7653338" y="3324225"/>
          <p14:tracePt t="36351" x="7670800" y="3324225"/>
          <p14:tracePt t="36358" x="7680325" y="3324225"/>
          <p14:tracePt t="36367" x="7689850" y="3333750"/>
          <p14:tracePt t="36377" x="7707313" y="3341688"/>
          <p14:tracePt t="36387" x="7716838" y="3351213"/>
          <p14:tracePt t="36392" x="7726363" y="3351213"/>
          <p14:tracePt t="36397" x="7726363" y="3360738"/>
          <p14:tracePt t="36403" x="7735888" y="3360738"/>
          <p14:tracePt t="36413" x="7743825" y="3370263"/>
          <p14:tracePt t="36425" x="7753350" y="3370263"/>
          <p14:tracePt t="36427" x="7753350" y="3378200"/>
          <p14:tracePt t="36433" x="7762875" y="3378200"/>
          <p14:tracePt t="36437" x="7762875" y="3387725"/>
          <p14:tracePt t="36443" x="7762875" y="3397250"/>
          <p14:tracePt t="36453" x="7762875" y="3406775"/>
          <p14:tracePt t="36477" x="7772400" y="3414713"/>
          <p14:tracePt t="36483" x="7772400" y="3424238"/>
          <p14:tracePt t="36493" x="7772400" y="3433763"/>
          <p14:tracePt t="36497" x="7772400" y="3443288"/>
          <p14:tracePt t="36503" x="7772400" y="3451225"/>
          <p14:tracePt t="36508" x="7772400" y="3460750"/>
          <p14:tracePt t="36525" x="7772400" y="3470275"/>
          <p14:tracePt t="36529" x="7772400" y="3479800"/>
          <p14:tracePt t="36533" x="7772400" y="3487738"/>
          <p14:tracePt t="36543" x="7772400" y="3506788"/>
          <p14:tracePt t="36549" x="7772400" y="3516313"/>
          <p14:tracePt t="36559" x="7772400" y="3524250"/>
          <p14:tracePt t="36563" x="7762875" y="3524250"/>
          <p14:tracePt t="36575" x="7762875" y="3533775"/>
          <p14:tracePt t="36579" x="7753350" y="3543300"/>
          <p14:tracePt t="36589" x="7735888" y="3543300"/>
          <p14:tracePt t="36593" x="7726363" y="3552825"/>
          <p14:tracePt t="36599" x="7726363" y="3560763"/>
          <p14:tracePt t="36607" x="7716838" y="3560763"/>
          <p14:tracePt t="36609" x="7699375" y="3570288"/>
          <p14:tracePt t="36613" x="7689850" y="3570288"/>
          <p14:tracePt t="36625" x="7670800" y="3579813"/>
          <p14:tracePt t="36629" x="7662863" y="3579813"/>
          <p14:tracePt t="36635" x="7653338" y="3579813"/>
          <p14:tracePt t="36641" x="7634288" y="3579813"/>
          <p14:tracePt t="36643" x="7626350" y="3579813"/>
          <p14:tracePt t="36649" x="7616825" y="3579813"/>
          <p14:tracePt t="36657" x="7597775" y="3579813"/>
          <p14:tracePt t="36659" x="7589838" y="3579813"/>
          <p14:tracePt t="36665" x="7570788" y="3579813"/>
          <p14:tracePt t="36669" x="7561263" y="3579813"/>
          <p14:tracePt t="36675" x="7543800" y="3579813"/>
          <p14:tracePt t="36685" x="7524750" y="3579813"/>
          <p14:tracePt t="36699" x="7516813" y="3579813"/>
          <p14:tracePt t="36707" x="7507288" y="3579813"/>
          <p14:tracePt t="36715" x="7497763" y="3570288"/>
          <p14:tracePt t="36719" x="7488238" y="3570288"/>
          <p14:tracePt t="36729" x="7480300" y="3560763"/>
          <p14:tracePt t="36740" x="7470775" y="3552825"/>
          <p14:tracePt t="36757" x="7461250" y="3543300"/>
          <p14:tracePt t="36765" x="7451725" y="3533775"/>
          <p14:tracePt t="36775" x="7443788" y="3524250"/>
          <p14:tracePt t="36781" x="7443788" y="3516313"/>
          <p14:tracePt t="36785" x="7434263" y="3506788"/>
          <p14:tracePt t="36792" x="7434263" y="3497263"/>
          <p14:tracePt t="36795" x="7424738" y="3487738"/>
          <p14:tracePt t="36807" x="7415213" y="3479800"/>
          <p14:tracePt t="36811" x="7415213" y="3470275"/>
          <p14:tracePt t="36815" x="7415213" y="3460750"/>
          <p14:tracePt t="36823" x="7407275" y="3451225"/>
          <p14:tracePt t="36826" x="7407275" y="3443288"/>
          <p14:tracePt t="36831" x="7407275" y="3433763"/>
          <p14:tracePt t="36841" x="7407275" y="3414713"/>
          <p14:tracePt t="36847" x="7407275" y="3406775"/>
          <p14:tracePt t="36851" x="7407275" y="3387725"/>
          <p14:tracePt t="36857" x="7407275" y="3370263"/>
          <p14:tracePt t="36861" x="7407275" y="3360738"/>
          <p14:tracePt t="36867" x="7407275" y="3341688"/>
          <p14:tracePt t="36893" x="7415213" y="3314700"/>
          <p14:tracePt t="36901" x="7424738" y="3314700"/>
          <p14:tracePt t="36909" x="7424738" y="3305175"/>
          <p14:tracePt t="36917" x="7434263" y="3305175"/>
          <p14:tracePt t="36947" x="7443788" y="3297238"/>
          <p14:tracePt t="36958" x="7451725" y="3297238"/>
          <p14:tracePt t="36961" x="7461250" y="3297238"/>
          <p14:tracePt t="36975" x="7470775" y="3297238"/>
          <p14:tracePt t="36977" x="7480300" y="3297238"/>
          <p14:tracePt t="36983" x="7488238" y="3297238"/>
          <p14:tracePt t="36987" x="7507288" y="3297238"/>
          <p14:tracePt t="36993" x="7516813" y="3297238"/>
          <p14:tracePt t="36997" x="7534275" y="3297238"/>
          <p14:tracePt t="37003" x="7543800" y="3305175"/>
          <p14:tracePt t="37008" x="7561263" y="3314700"/>
          <p14:tracePt t="37013" x="7580313" y="3314700"/>
          <p14:tracePt t="37017" x="7597775" y="3333750"/>
          <p14:tracePt t="37025" x="7616825" y="3333750"/>
          <p14:tracePt t="37027" x="7634288" y="3341688"/>
          <p14:tracePt t="37033" x="7662863" y="3370263"/>
          <p14:tracePt t="37037" x="7670800" y="3378200"/>
          <p14:tracePt t="37043" x="7699375" y="3387725"/>
          <p14:tracePt t="37047" x="7707313" y="3387725"/>
          <p14:tracePt t="37053" x="7716838" y="3387725"/>
          <p14:tracePt t="37059" x="7743825" y="3414713"/>
          <p14:tracePt t="37067" x="7753350" y="3424238"/>
          <p14:tracePt t="37075" x="7762875" y="3424238"/>
          <p14:tracePt t="37077" x="7772400" y="3424238"/>
          <p14:tracePt t="37083" x="7780338" y="3433763"/>
          <p14:tracePt t="37103" x="7780338" y="3443288"/>
          <p14:tracePt t="37109" x="7780338" y="3451225"/>
          <p14:tracePt t="37113" x="7789863" y="3460750"/>
          <p14:tracePt t="37119" x="7789863" y="3470275"/>
          <p14:tracePt t="37129" x="7789863" y="3487738"/>
          <p14:tracePt t="37141" x="7789863" y="3497263"/>
          <p14:tracePt t="37143" x="7789863" y="3506788"/>
          <p14:tracePt t="37149" x="7789863" y="3524250"/>
          <p14:tracePt t="37153" x="7789863" y="3533775"/>
          <p14:tracePt t="37159" x="7789863" y="3552825"/>
          <p14:tracePt t="37169" x="7789863" y="3570288"/>
          <p14:tracePt t="37175" x="7780338" y="3579813"/>
          <p14:tracePt t="37179" x="7772400" y="3589338"/>
          <p14:tracePt t="37183" x="7762875" y="3606800"/>
          <p14:tracePt t="37189" x="7753350" y="3606800"/>
          <p14:tracePt t="37195" x="7753350" y="3616325"/>
          <p14:tracePt t="37199" x="7743825" y="3625850"/>
          <p14:tracePt t="37209" x="7726363" y="3633788"/>
          <p14:tracePt t="37219" x="7716838" y="3633788"/>
          <p14:tracePt t="37225" x="7716838" y="3643313"/>
          <p14:tracePt t="37229" x="7707313" y="3643313"/>
          <p14:tracePt t="37235" x="7689850" y="3643313"/>
          <p14:tracePt t="37241" x="7680325" y="3643313"/>
          <p14:tracePt t="37245" x="7680325" y="3652838"/>
          <p14:tracePt t="37249" x="7670800" y="3652838"/>
          <p14:tracePt t="37258" x="7653338" y="3652838"/>
          <p14:tracePt t="37265" x="7643813" y="3652838"/>
          <p14:tracePt t="37269" x="7634288" y="3652838"/>
          <p14:tracePt t="37276" x="7626350" y="3652838"/>
          <p14:tracePt t="37280" x="7607300" y="3652838"/>
          <p14:tracePt t="37285" x="7597775" y="3652838"/>
          <p14:tracePt t="37290" x="7589838" y="3652838"/>
          <p14:tracePt t="37295" x="7570788" y="3652838"/>
          <p14:tracePt t="37299" x="7561263" y="3652838"/>
          <p14:tracePt t="37307" x="7543800" y="3652838"/>
          <p14:tracePt t="37309" x="7524750" y="3652838"/>
          <p14:tracePt t="37315" x="7516813" y="3652838"/>
          <p14:tracePt t="37321" x="7497763" y="3652838"/>
          <p14:tracePt t="37325" x="7480300" y="3643313"/>
          <p14:tracePt t="37331" x="7461250" y="3643313"/>
          <p14:tracePt t="37335" x="7451725" y="3633788"/>
          <p14:tracePt t="37345" x="7434263" y="3633788"/>
          <p14:tracePt t="37361" x="7434263" y="3625850"/>
          <p14:tracePt t="37375" x="7434263" y="3616325"/>
          <p14:tracePt t="37391" x="7434263" y="3597275"/>
          <p14:tracePt t="37395" x="7434263" y="3589338"/>
          <p14:tracePt t="37401" x="7434263" y="3579813"/>
          <p14:tracePt t="37407" x="7434263" y="3552825"/>
          <p14:tracePt t="37411" x="7434263" y="3533775"/>
          <p14:tracePt t="37417" x="7434263" y="3516313"/>
          <p14:tracePt t="37421" x="7434263" y="3487738"/>
          <p14:tracePt t="37425" x="7434263" y="3470275"/>
          <p14:tracePt t="37431" x="7434263" y="3443288"/>
          <p14:tracePt t="37435" x="7443788" y="3424238"/>
          <p14:tracePt t="37442" x="7443788" y="3406775"/>
          <p14:tracePt t="37447" x="7451725" y="3397250"/>
          <p14:tracePt t="37451" x="7451725" y="3378200"/>
          <p14:tracePt t="37458" x="7461250" y="3378200"/>
          <p14:tracePt t="37461" x="7461250" y="3370263"/>
          <p14:tracePt t="37467" x="7470775" y="3370263"/>
          <p14:tracePt t="37471" x="7470775" y="3360738"/>
          <p14:tracePt t="37481" x="7480300" y="3360738"/>
          <p14:tracePt t="37492" x="7480300" y="3351213"/>
          <p14:tracePt t="37501" x="7488238" y="3351213"/>
          <p14:tracePt t="37613" x="7497763" y="3351213"/>
          <p14:tracePt t="37627" x="7507288" y="3351213"/>
          <p14:tracePt t="37633" x="7516813" y="3351213"/>
          <p14:tracePt t="37637" x="7534275" y="3351213"/>
          <p14:tracePt t="37643" x="7543800" y="3351213"/>
          <p14:tracePt t="37647" x="7553325" y="3351213"/>
          <p14:tracePt t="37653" x="7561263" y="3351213"/>
          <p14:tracePt t="37659" x="7589838" y="3360738"/>
          <p14:tracePt t="37663" x="7607300" y="3370263"/>
          <p14:tracePt t="37669" x="7626350" y="3378200"/>
          <p14:tracePt t="37675" x="7634288" y="3387725"/>
          <p14:tracePt t="37677" x="7643813" y="3387725"/>
          <p14:tracePt t="37683" x="7662863" y="3397250"/>
          <p14:tracePt t="37690" x="7670800" y="3397250"/>
          <p14:tracePt t="37693" x="7680325" y="3414713"/>
          <p14:tracePt t="37699" x="7699375" y="3414713"/>
          <p14:tracePt t="37703" x="7707313" y="3414713"/>
          <p14:tracePt t="37709" x="7707313" y="3424238"/>
          <p14:tracePt t="37713" x="7716838" y="3424238"/>
          <p14:tracePt t="37719" x="7726363" y="3424238"/>
          <p14:tracePt t="37733" x="7726363" y="3433763"/>
          <p14:tracePt t="37743" x="7735888" y="3433763"/>
          <p14:tracePt t="37763" x="7735888" y="3443288"/>
          <p14:tracePt t="37769" x="7743825" y="3451225"/>
          <p14:tracePt t="37785" x="7743825" y="3460750"/>
          <p14:tracePt t="37790" x="7753350" y="3470275"/>
          <p14:tracePt t="37799" x="7753350" y="3479800"/>
          <p14:tracePt t="37807" x="7762875" y="3479800"/>
          <p14:tracePt t="37815" x="7772400" y="3487738"/>
          <p14:tracePt t="37825" x="7780338" y="3497263"/>
          <p14:tracePt t="37835" x="7780338" y="3516313"/>
          <p14:tracePt t="37845" x="7789863" y="3516313"/>
          <p14:tracePt t="37849" x="7789863" y="3524250"/>
          <p14:tracePt t="37859" x="7789863" y="3533775"/>
          <p14:tracePt t="37865" x="7789863" y="3543300"/>
          <p14:tracePt t="37892" x="7789863" y="3552825"/>
          <p14:tracePt t="37901" x="7789863" y="3560763"/>
          <p14:tracePt t="37907" x="7789863" y="3570288"/>
          <p14:tracePt t="37909" x="7789863" y="3579813"/>
          <p14:tracePt t="37921" x="7789863" y="3589338"/>
          <p14:tracePt t="37935" x="7789863" y="3597275"/>
          <p14:tracePt t="37942" x="7789863" y="3606800"/>
          <p14:tracePt t="37945" x="7780338" y="3606800"/>
          <p14:tracePt t="37951" x="7780338" y="3616325"/>
          <p14:tracePt t="37957" x="7772400" y="3625850"/>
          <p14:tracePt t="37965" x="7772400" y="3633788"/>
          <p14:tracePt t="37972" x="7762875" y="3633788"/>
          <p14:tracePt t="37975" x="7762875" y="3643313"/>
          <p14:tracePt t="37981" x="7753350" y="3643313"/>
          <p14:tracePt t="37992" x="7743825" y="3652838"/>
          <p14:tracePt t="37997" x="7735888" y="3652838"/>
          <p14:tracePt t="38008" x="7735888" y="3662363"/>
          <p14:tracePt t="38017" x="7726363" y="3670300"/>
          <p14:tracePt t="38021" x="7716838" y="3670300"/>
          <p14:tracePt t="38025" x="7716838" y="3679825"/>
          <p14:tracePt t="38031" x="7707313" y="3679825"/>
          <p14:tracePt t="38037" x="7699375" y="3679825"/>
          <p14:tracePt t="38047" x="7689850" y="3689350"/>
          <p14:tracePt t="38058" x="7680325" y="3689350"/>
          <p14:tracePt t="38061" x="7680325" y="3698875"/>
          <p14:tracePt t="38067" x="7670800" y="3698875"/>
          <p14:tracePt t="38072" x="7662863" y="3698875"/>
          <p14:tracePt t="38077" x="7653338" y="3698875"/>
          <p14:tracePt t="38087" x="7643813" y="3698875"/>
          <p14:tracePt t="38091" x="7634288" y="3698875"/>
          <p14:tracePt t="38101" x="7626350" y="3698875"/>
          <p14:tracePt t="38108" x="7616825" y="3698875"/>
          <p14:tracePt t="38117" x="7607300" y="3698875"/>
          <p14:tracePt t="38124" x="7597775" y="3698875"/>
          <p14:tracePt t="38133" x="7580313" y="3698875"/>
          <p14:tracePt t="38153" x="7570788" y="3698875"/>
          <p14:tracePt t="38167" x="7561263" y="3698875"/>
          <p14:tracePt t="38184" x="7553325" y="3698875"/>
          <p14:tracePt t="38193" x="7543800" y="3698875"/>
          <p14:tracePt t="38203" x="7524750" y="3689350"/>
          <p14:tracePt t="38213" x="7516813" y="3689350"/>
          <p14:tracePt t="38218" x="7507288" y="3689350"/>
          <p14:tracePt t="38225" x="7497763" y="3679825"/>
          <p14:tracePt t="38233" x="7497763" y="3670300"/>
          <p14:tracePt t="38241" x="7488238" y="3670300"/>
          <p14:tracePt t="38291" x="7488238" y="3662363"/>
          <p14:tracePt t="38299" x="7480300" y="3652838"/>
          <p14:tracePt t="38303" x="7480300" y="3643313"/>
          <p14:tracePt t="38309" x="7470775" y="3643313"/>
          <p14:tracePt t="38313" x="7470775" y="3633788"/>
          <p14:tracePt t="38319" x="7461250" y="3633788"/>
          <p14:tracePt t="38325" x="7461250" y="3625850"/>
          <p14:tracePt t="38329" x="7451725" y="3616325"/>
          <p14:tracePt t="38333" x="7451725" y="3606800"/>
          <p14:tracePt t="38340" x="7443788" y="3597275"/>
          <p14:tracePt t="38343" x="7443788" y="3589338"/>
          <p14:tracePt t="38349" x="7443788" y="3579813"/>
          <p14:tracePt t="38353" x="7434263" y="3579813"/>
          <p14:tracePt t="38369" x="7434263" y="3570288"/>
          <p14:tracePt t="38379" x="7434263" y="3560763"/>
          <p14:tracePt t="38385" x="7434263" y="3552825"/>
          <p14:tracePt t="38395" x="7434263" y="3543300"/>
          <p14:tracePt t="38399" x="7434263" y="3533775"/>
          <p14:tracePt t="38408" x="7434263" y="3524250"/>
          <p14:tracePt t="38419" x="7434263" y="3516313"/>
          <p14:tracePt t="38425" x="7434263" y="3506788"/>
          <p14:tracePt t="38429" x="7434263" y="3497263"/>
          <p14:tracePt t="38441" x="7434263" y="3487738"/>
          <p14:tracePt t="38445" x="7424738" y="3479800"/>
          <p14:tracePt t="38458" x="7424738" y="3470275"/>
          <p14:tracePt t="38465" x="7424738" y="3460750"/>
          <p14:tracePt t="38472" x="7424738" y="3443288"/>
          <p14:tracePt t="38481" x="7424738" y="3424238"/>
          <p14:tracePt t="38492" x="7424738" y="3414713"/>
          <p14:tracePt t="38495" x="7424738" y="3406775"/>
          <p14:tracePt t="38506" x="7424738" y="3397250"/>
          <p14:tracePt t="38511" x="7424738" y="3387725"/>
          <p14:tracePt t="38515" x="7424738" y="3378200"/>
          <p14:tracePt t="38523" x="7434263" y="3370263"/>
          <p14:tracePt t="38535" x="7434263" y="3360738"/>
          <p14:tracePt t="38545" x="7434263" y="3351213"/>
          <p14:tracePt t="38565" x="7443788" y="3351213"/>
          <p14:tracePt t="38585" x="7451725" y="3351213"/>
          <p14:tracePt t="38597" x="7461250" y="3341688"/>
          <p14:tracePt t="38601" x="7470775" y="3341688"/>
          <p14:tracePt t="38608" x="7480300" y="3341688"/>
          <p14:tracePt t="38617" x="7488238" y="3341688"/>
          <p14:tracePt t="38631" x="7497763" y="3341688"/>
          <p14:tracePt t="38637" x="7507288" y="3341688"/>
          <p14:tracePt t="38641" x="7516813" y="3341688"/>
          <p14:tracePt t="38647" x="7524750" y="3341688"/>
          <p14:tracePt t="38651" x="7534275" y="3341688"/>
          <p14:tracePt t="38661" x="7543800" y="3341688"/>
          <p14:tracePt t="38677" x="7553325" y="3341688"/>
          <p14:tracePt t="38688" x="7561263" y="3341688"/>
          <p14:tracePt t="38697" x="7570788" y="3341688"/>
          <p14:tracePt t="38708" x="7580313" y="3341688"/>
          <p14:tracePt t="38711" x="7589838" y="3341688"/>
          <p14:tracePt t="38724" x="7597775" y="3341688"/>
          <p14:tracePt t="38737" x="7607300" y="3341688"/>
          <p14:tracePt t="38743" x="7616825" y="3351213"/>
          <p14:tracePt t="38747" x="7626350" y="3351213"/>
          <p14:tracePt t="38753" x="7634288" y="3351213"/>
          <p14:tracePt t="38758" x="7643813" y="3351213"/>
          <p14:tracePt t="38763" x="7653338" y="3351213"/>
          <p14:tracePt t="38767" x="7662863" y="3360738"/>
          <p14:tracePt t="38775" x="7662863" y="3370263"/>
          <p14:tracePt t="38777" x="7670800" y="3370263"/>
          <p14:tracePt t="38783" x="7680325" y="3370263"/>
          <p14:tracePt t="38787" x="7689850" y="3378200"/>
          <p14:tracePt t="38793" x="7699375" y="3378200"/>
          <p14:tracePt t="38799" x="7707313" y="3378200"/>
          <p14:tracePt t="38808" x="7707313" y="3387725"/>
          <p14:tracePt t="38853" x="7707313" y="3397250"/>
          <p14:tracePt t="38869" x="7716838" y="3406775"/>
          <p14:tracePt t="38883" x="7726363" y="3414713"/>
          <p14:tracePt t="38891" x="7726363" y="3424238"/>
          <p14:tracePt t="38893" x="7726363" y="3433763"/>
          <p14:tracePt t="38909" x="7726363" y="3443288"/>
          <p14:tracePt t="38913" x="7726363" y="3451225"/>
          <p14:tracePt t="38924" x="7735888" y="3451225"/>
          <p14:tracePt t="38940" x="7735888" y="3460750"/>
          <p14:tracePt t="38957" x="7735888" y="3470275"/>
          <p14:tracePt t="38965" x="7735888" y="3479800"/>
          <p14:tracePt t="38969" x="7735888" y="3487738"/>
          <p14:tracePt t="38975" x="7735888" y="3497263"/>
          <p14:tracePt t="38985" x="7735888" y="3506788"/>
          <p14:tracePt t="38999" x="7735888" y="3516313"/>
          <p14:tracePt t="39009" x="7735888" y="3524250"/>
          <p14:tracePt t="39019" x="7735888" y="3533775"/>
          <p14:tracePt t="39025" x="7735888" y="3543300"/>
          <p14:tracePt t="39041" x="7735888" y="3552825"/>
          <p14:tracePt t="39045" x="7735888" y="3560763"/>
          <p14:tracePt t="39061" x="7726363" y="3560763"/>
          <p14:tracePt t="39072" x="7726363" y="3570288"/>
          <p14:tracePt t="39081" x="7726363" y="3579813"/>
          <p14:tracePt t="39092" x="7716838" y="3589338"/>
          <p14:tracePt t="39107" x="7716838" y="3597275"/>
          <p14:tracePt t="39111" x="7707313" y="3597275"/>
          <p14:tracePt t="39123" x="7707313" y="3606800"/>
          <p14:tracePt t="39135" x="7707313" y="3616325"/>
          <p14:tracePt t="39145" x="7699375" y="3616325"/>
          <p14:tracePt t="39171" x="7689850" y="3625850"/>
          <p14:tracePt t="39187" x="7680325" y="3625850"/>
          <p14:tracePt t="39191" x="7670800" y="3625850"/>
          <p14:tracePt t="39208" x="7670800" y="3633788"/>
          <p14:tracePt t="39211" x="7662863" y="3633788"/>
          <p14:tracePt t="39218" x="7653338" y="3633788"/>
          <p14:tracePt t="39241" x="7643813" y="3633788"/>
          <p14:tracePt t="39251" x="7634288" y="3633788"/>
          <p14:tracePt t="39258" x="7626350" y="3633788"/>
          <p14:tracePt t="39261" x="7616825" y="3633788"/>
          <p14:tracePt t="39272" x="7607300" y="3633788"/>
          <p14:tracePt t="39288" x="7597775" y="3633788"/>
          <p14:tracePt t="39297" x="7589838" y="3633788"/>
          <p14:tracePt t="39308" x="7580313" y="3633788"/>
          <p14:tracePt t="39317" x="7561263" y="3633788"/>
          <p14:tracePt t="39324" x="7561263" y="3625850"/>
          <p14:tracePt t="39327" x="7553325" y="3616325"/>
          <p14:tracePt t="39333" x="7543800" y="3616325"/>
          <p14:tracePt t="39337" x="7534275" y="3597275"/>
          <p14:tracePt t="39347" x="7516813" y="3589338"/>
          <p14:tracePt t="39353" x="7507288" y="3579813"/>
          <p14:tracePt t="39358" x="7497763" y="3570288"/>
          <p14:tracePt t="39363" x="7488238" y="3560763"/>
          <p14:tracePt t="39367" x="7480300" y="3552825"/>
          <p14:tracePt t="39377" x="7470775" y="3533775"/>
          <p14:tracePt t="39393" x="7461250" y="3533775"/>
          <p14:tracePt t="39399" x="7461250" y="3524250"/>
          <p14:tracePt t="39419" x="7461250" y="3516313"/>
          <p14:tracePt t="39429" x="7451725" y="3516313"/>
          <p14:tracePt t="39450" x="7451725" y="3506788"/>
          <p14:tracePt t="39474" x="7451725" y="3497263"/>
          <p14:tracePt t="39483" x="7451725" y="3487738"/>
          <p14:tracePt t="39499" x="7451725" y="3479800"/>
          <p14:tracePt t="39515" x="7451725" y="3470275"/>
          <p14:tracePt t="39525" x="7451725" y="3460750"/>
          <p14:tracePt t="39535" x="7451725" y="3451225"/>
          <p14:tracePt t="39541" x="7451725" y="3443288"/>
          <p14:tracePt t="39545" x="7451725" y="3433763"/>
          <p14:tracePt t="39549" x="7451725" y="3424238"/>
          <p14:tracePt t="39557" x="7461250" y="3424238"/>
          <p14:tracePt t="39569" x="7470775" y="3414713"/>
          <p14:tracePt t="39575" x="7470775" y="3406775"/>
          <p14:tracePt t="39595" x="7470775" y="3397250"/>
          <p14:tracePt t="39599" x="7480300" y="3387725"/>
          <p14:tracePt t="39615" x="7480300" y="3378200"/>
          <p14:tracePt t="39619" x="7488238" y="3378200"/>
          <p14:tracePt t="39629" x="7497763" y="3370263"/>
          <p14:tracePt t="39642" x="7507288" y="3370263"/>
          <p14:tracePt t="39651" x="7516813" y="3370263"/>
          <p14:tracePt t="39665" x="7524750" y="3360738"/>
          <p14:tracePt t="39675" x="7534275" y="3360738"/>
          <p14:tracePt t="39681" x="7543800" y="3360738"/>
          <p14:tracePt t="39692" x="7553325" y="3351213"/>
          <p14:tracePt t="39695" x="7561263" y="3351213"/>
          <p14:tracePt t="39701" x="7570788" y="3351213"/>
          <p14:tracePt t="39707" x="7580313" y="3351213"/>
          <p14:tracePt t="39715" x="7589838" y="3341688"/>
          <p14:tracePt t="39723" x="7597775" y="3341688"/>
          <p14:tracePt t="39731" x="7607300" y="3341688"/>
          <p14:tracePt t="39737" x="7616825" y="3341688"/>
          <p14:tracePt t="39745" x="7626350" y="3341688"/>
          <p14:tracePt t="39767" x="7634288" y="3341688"/>
          <p14:tracePt t="39791" x="7643813" y="3341688"/>
          <p14:tracePt t="39797" x="7653338" y="3341688"/>
          <p14:tracePt t="39808" x="7662863" y="3351213"/>
          <p14:tracePt t="39817" x="7670800" y="3360738"/>
          <p14:tracePt t="39831" x="7680325" y="3370263"/>
          <p14:tracePt t="39842" x="7689850" y="3370263"/>
          <p14:tracePt t="39852" x="7689850" y="3378200"/>
          <p14:tracePt t="39858" x="7689850" y="3387725"/>
          <p14:tracePt t="39868" x="7689850" y="3397250"/>
          <p14:tracePt t="39876" x="7689850" y="3414713"/>
          <p14:tracePt t="39877" x="7689850" y="3424238"/>
          <p14:tracePt t="39887" x="7689850" y="3443288"/>
          <p14:tracePt t="39893" x="7699375" y="3443288"/>
          <p14:tracePt t="39897" x="7699375" y="3451225"/>
          <p14:tracePt t="39903" x="7699375" y="3460750"/>
          <p14:tracePt t="39908" x="7699375" y="3470275"/>
          <p14:tracePt t="39913" x="7699375" y="3479800"/>
          <p14:tracePt t="39917" x="7699375" y="3487738"/>
          <p14:tracePt t="39924" x="7699375" y="3497263"/>
          <p14:tracePt t="39933" x="7699375" y="3506788"/>
          <p14:tracePt t="39943" x="7699375" y="3516313"/>
          <p14:tracePt t="39947" x="7699375" y="3524250"/>
          <p14:tracePt t="39958" x="7699375" y="3533775"/>
          <p14:tracePt t="39963" x="7699375" y="3543300"/>
          <p14:tracePt t="39974" x="7689850" y="3543300"/>
          <p14:tracePt t="39979" x="7689850" y="3552825"/>
          <p14:tracePt t="39993" x="7689850" y="3560763"/>
          <p14:tracePt t="40003" x="7680325" y="3570288"/>
          <p14:tracePt t="40009" x="7680325" y="3579813"/>
          <p14:tracePt t="40013" x="7680325" y="3589338"/>
          <p14:tracePt t="40019" x="7670800" y="3589338"/>
          <p14:tracePt t="40024" x="7670800" y="3597275"/>
          <p14:tracePt t="40029" x="7662863" y="3606800"/>
          <p14:tracePt t="40041" x="7653338" y="3606800"/>
          <p14:tracePt t="40043" x="7643813" y="3606800"/>
          <p14:tracePt t="40053" x="7643813" y="3616325"/>
          <p14:tracePt t="40059" x="7634288" y="3616325"/>
          <p14:tracePt t="40063" x="7626350" y="3633788"/>
          <p14:tracePt t="40074" x="7616825" y="3633788"/>
          <p14:tracePt t="40079" x="7607300" y="3633788"/>
          <p14:tracePt t="40083" x="7597775" y="3633788"/>
          <p14:tracePt t="40091" x="7589838" y="3643313"/>
          <p14:tracePt t="40095" x="7580313" y="3643313"/>
          <p14:tracePt t="40107" x="7570788" y="3643313"/>
          <p14:tracePt t="40109" x="7561263" y="3643313"/>
          <p14:tracePt t="40115" x="7561263" y="3652838"/>
          <p14:tracePt t="40119" x="7553325" y="3652838"/>
          <p14:tracePt t="40125" x="7543800" y="3652838"/>
          <p14:tracePt t="40129" x="7534275" y="3652838"/>
          <p14:tracePt t="40135" x="7524750" y="3652838"/>
          <p14:tracePt t="40149" x="7516813" y="3652838"/>
          <p14:tracePt t="40159" x="7507288" y="3652838"/>
          <p14:tracePt t="40169" x="7497763" y="3652838"/>
          <p14:tracePt t="40175" x="7488238" y="3643313"/>
          <p14:tracePt t="40179" x="7480300" y="3633788"/>
          <p14:tracePt t="40191" x="7470775" y="3625850"/>
          <p14:tracePt t="40199" x="7461250" y="3606800"/>
          <p14:tracePt t="40211" x="7461250" y="3597275"/>
          <p14:tracePt t="40215" x="7451725" y="3589338"/>
          <p14:tracePt t="40223" x="7443788" y="3579813"/>
          <p14:tracePt t="40229" x="7434263" y="3560763"/>
          <p14:tracePt t="40235" x="7434263" y="3552825"/>
          <p14:tracePt t="40242" x="7434263" y="3543300"/>
          <p14:tracePt t="40245" x="7434263" y="3533775"/>
          <p14:tracePt t="40257" x="7424738" y="3516313"/>
          <p14:tracePt t="40261" x="7424738" y="3506788"/>
          <p14:tracePt t="40265" x="7424738" y="3487738"/>
          <p14:tracePt t="40274" x="7424738" y="3479800"/>
          <p14:tracePt t="40275" x="7424738" y="3460750"/>
          <p14:tracePt t="40281" x="7424738" y="3443288"/>
          <p14:tracePt t="40285" x="7434263" y="3433763"/>
          <p14:tracePt t="40291" x="7434263" y="3424238"/>
          <p14:tracePt t="40295" x="7443788" y="3414713"/>
          <p14:tracePt t="40302" x="7443788" y="3406775"/>
          <p14:tracePt t="40308" x="7461250" y="3397250"/>
          <p14:tracePt t="40311" x="7461250" y="3387725"/>
          <p14:tracePt t="40315" x="7470775" y="3378200"/>
          <p14:tracePt t="40322" x="7470775" y="3370263"/>
          <p14:tracePt t="40327" x="7480300" y="3370263"/>
          <p14:tracePt t="40331" x="7480300" y="3360738"/>
          <p14:tracePt t="40337" x="7488238" y="3360738"/>
          <p14:tracePt t="40347" x="7497763" y="3351213"/>
          <p14:tracePt t="40351" x="7507288" y="3351213"/>
          <p14:tracePt t="40358" x="7516813" y="3351213"/>
          <p14:tracePt t="40361" x="7516813" y="3341688"/>
          <p14:tracePt t="40367" x="7524750" y="3341688"/>
          <p14:tracePt t="40374" x="7534275" y="3333750"/>
          <p14:tracePt t="40387" x="7534275" y="3324225"/>
          <p14:tracePt t="40391" x="7553325" y="3324225"/>
          <p14:tracePt t="40397" x="7561263" y="3324225"/>
          <p14:tracePt t="40401" x="7570788" y="3324225"/>
          <p14:tracePt t="40408" x="7580313" y="3314700"/>
          <p14:tracePt t="40411" x="7597775" y="3314700"/>
          <p14:tracePt t="40424" x="7607300" y="3314700"/>
          <p14:tracePt t="40427" x="7626350" y="3305175"/>
          <p14:tracePt t="40431" x="7643813" y="3305175"/>
          <p14:tracePt t="40437" x="7653338" y="3305175"/>
          <p14:tracePt t="40442" x="7670800" y="3305175"/>
          <p14:tracePt t="40447" x="7689850" y="3305175"/>
          <p14:tracePt t="40453" x="7707313" y="3305175"/>
          <p14:tracePt t="40457" x="7735888" y="3305175"/>
          <p14:tracePt t="40463" x="7743825" y="3314700"/>
          <p14:tracePt t="40467" x="7762875" y="3324225"/>
          <p14:tracePt t="40474" x="7780338" y="3333750"/>
          <p14:tracePt t="40477" x="7799388" y="3333750"/>
          <p14:tracePt t="40483" x="7816850" y="3351213"/>
          <p14:tracePt t="40487" x="7826375" y="3351213"/>
          <p14:tracePt t="40493" x="7835900" y="3351213"/>
          <p14:tracePt t="40503" x="7845425" y="3360738"/>
          <p14:tracePt t="40507" x="7845425" y="3370263"/>
          <p14:tracePt t="40513" x="7853363" y="3370263"/>
          <p14:tracePt t="40517" x="7862888" y="3370263"/>
          <p14:tracePt t="40525" x="7862888" y="3378200"/>
          <p14:tracePt t="40537" x="7862888" y="3387725"/>
          <p14:tracePt t="40543" x="7872413" y="3387725"/>
          <p14:tracePt t="40549" x="7872413" y="3397250"/>
          <p14:tracePt t="40553" x="7872413" y="3406775"/>
          <p14:tracePt t="40559" x="7881938" y="3414713"/>
          <p14:tracePt t="40563" x="7881938" y="3424238"/>
          <p14:tracePt t="40567" x="7881938" y="3443288"/>
          <p14:tracePt t="40574" x="7889875" y="3460750"/>
          <p14:tracePt t="40579" x="7889875" y="3479800"/>
          <p14:tracePt t="40583" x="7889875" y="3497263"/>
          <p14:tracePt t="40591" x="7889875" y="3506788"/>
          <p14:tracePt t="40593" x="7889875" y="3524250"/>
          <p14:tracePt t="40603" x="7889875" y="3543300"/>
          <p14:tracePt t="40609" x="7889875" y="3552825"/>
          <p14:tracePt t="40613" x="7889875" y="3560763"/>
          <p14:tracePt t="40624" x="7889875" y="3570288"/>
          <p14:tracePt t="40709" x="7899400" y="3560763"/>
          <p14:tracePt t="40715" x="7899400" y="3552825"/>
          <p14:tracePt t="40719" x="7918450" y="3543300"/>
          <p14:tracePt t="40725" x="7954963" y="3533775"/>
          <p14:tracePt t="40729" x="7972425" y="3516313"/>
          <p14:tracePt t="40736" x="7999413" y="3506788"/>
          <p14:tracePt t="40741" x="8027988" y="3497263"/>
          <p14:tracePt t="40745" x="8072438" y="3470275"/>
          <p14:tracePt t="40749" x="8118475" y="3451225"/>
          <p14:tracePt t="40757" x="8164513" y="3443288"/>
          <p14:tracePt t="40759" x="8220075" y="3424238"/>
          <p14:tracePt t="40765" x="8283575" y="3406775"/>
          <p14:tracePt t="40773" x="8374063" y="3387725"/>
          <p14:tracePt t="40775" x="8466138" y="3387725"/>
          <p14:tracePt t="40779" x="8585200" y="3387725"/>
          <p14:tracePt t="40785" x="8694738" y="3378200"/>
          <p14:tracePt t="40791" x="8785225" y="3378200"/>
          <p14:tracePt t="40795" x="8931275" y="3360738"/>
          <p14:tracePt t="40801" x="9077325" y="3341688"/>
          <p14:tracePt t="40805" x="9186863" y="3341688"/>
          <p14:tracePt t="40811" x="9332913" y="3333750"/>
          <p14:tracePt t="40815" x="9478963" y="3314700"/>
          <p14:tracePt t="40822" x="9607550" y="3314700"/>
          <p14:tracePt t="40825" x="9753600" y="3305175"/>
          <p14:tracePt t="40831" x="9890125" y="3287713"/>
          <p14:tracePt t="40835" x="10018713" y="3287713"/>
          <p14:tracePt t="40841" x="10155238" y="3287713"/>
          <p14:tracePt t="40845" x="10274300" y="3287713"/>
          <p14:tracePt t="40851" x="10401300" y="3287713"/>
          <p14:tracePt t="40857" x="10529888" y="3268663"/>
          <p14:tracePt t="40861" x="10675938" y="3268663"/>
          <p14:tracePt t="40865" x="10804525" y="3260725"/>
          <p14:tracePt t="40876" x="11041063" y="3260725"/>
          <p14:tracePt t="40881" x="11187113" y="3260725"/>
          <p14:tracePt t="40885" x="11315700" y="3260725"/>
          <p14:tracePt t="40893" x="11425238" y="3241675"/>
          <p14:tracePt t="40895" x="11534775" y="3241675"/>
          <p14:tracePt t="40901" x="11644313" y="3241675"/>
          <p14:tracePt t="40908" x="11753850" y="3241675"/>
          <p14:tracePt t="40911" x="11844338" y="3241675"/>
          <p14:tracePt t="40917" x="11917363" y="3241675"/>
          <p14:tracePt t="40924" x="12009438" y="3241675"/>
          <p14:tracePt t="40927" x="12091988" y="3241675"/>
          <p14:tracePt t="40931" x="12165013" y="324167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11</Words>
  <Application>Microsoft Office PowerPoint</Application>
  <PresentationFormat>와이드스크린</PresentationFormat>
  <Paragraphs>5</Paragraphs>
  <Slides>50</Slides>
  <Notes>0</Notes>
  <HiddenSlides>0</HiddenSlides>
  <MMClips>51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맑은 고딕</vt:lpstr>
      <vt:lpstr>Arial</vt:lpstr>
      <vt:lpstr>Office 테마</vt:lpstr>
      <vt:lpstr>아두이노 세미나 4번째 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명우</dc:creator>
  <cp:lastModifiedBy>송 명우</cp:lastModifiedBy>
  <cp:revision>6</cp:revision>
  <dcterms:created xsi:type="dcterms:W3CDTF">2020-07-24T10:18:54Z</dcterms:created>
  <dcterms:modified xsi:type="dcterms:W3CDTF">2020-07-24T12:07:13Z</dcterms:modified>
</cp:coreProperties>
</file>